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ال</a:t>
            </a:r>
            <a:r>
              <a:rPr lang="ar-JO" sz="1800" b="1" dirty="0"/>
              <a:t>رابعة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أهل السنة والجماعة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أهل السنة والجماعة: التعريف، النشأة.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الأشعرية: التعريف، النشأة، الآراء والمعتقدات.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الماتريدية: التعريف، النشأة، الآراء والمعتقدات.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أهل السنة والجماعة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المذاهب العقدية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الأشعرية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الآراء والمعتقدات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8D8C-2F6B-4854-BD5D-68BB93AD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/>
              <a:t>الماتريدية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3E192-285A-4680-84CF-77632857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التعريف</a:t>
            </a:r>
          </a:p>
          <a:p>
            <a:r>
              <a:rPr lang="ar-JO" dirty="0"/>
              <a:t>النشأة</a:t>
            </a:r>
          </a:p>
          <a:p>
            <a:r>
              <a:rPr lang="ar-JO" dirty="0"/>
              <a:t>الآراء والمعتقدات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48A11-4F39-4620-A8B7-7031B06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57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أهل السنة والجماعة</vt:lpstr>
      <vt:lpstr>النقاط الرئيسية</vt:lpstr>
      <vt:lpstr>أهل السنة والجماعة</vt:lpstr>
      <vt:lpstr>الأشعرية</vt:lpstr>
      <vt:lpstr>الماتريدية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51</cp:revision>
  <dcterms:created xsi:type="dcterms:W3CDTF">2020-09-13T17:12:40Z</dcterms:created>
  <dcterms:modified xsi:type="dcterms:W3CDTF">2021-09-23T13:19:38Z</dcterms:modified>
</cp:coreProperties>
</file>