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ال</a:t>
            </a:r>
            <a:r>
              <a:rPr lang="ar-JO" sz="1800" b="1" dirty="0"/>
              <a:t>رابعة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أهل السنة والجماعة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أهل السنة والجماعة: التعريف، 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الأشعرية: التعريف، النشأة، الآراء والمعتقدات.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الماتريدية: التعريف، النشأة، الآراء والمعتقدات.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أهل السنة والجماعة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المذاهب العقدية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الأشعرية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/>
              <a:t>الماتريدية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57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أهل السنة والجماعة</vt:lpstr>
      <vt:lpstr>النقاط الرئيسية</vt:lpstr>
      <vt:lpstr>أهل السنة والجماعة</vt:lpstr>
      <vt:lpstr>الأشعرية</vt:lpstr>
      <vt:lpstr>الماتريدية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51</cp:revision>
  <dcterms:created xsi:type="dcterms:W3CDTF">2020-09-13T17:12:40Z</dcterms:created>
  <dcterms:modified xsi:type="dcterms:W3CDTF">2021-09-23T13:19:38Z</dcterms:modified>
</cp:coreProperties>
</file>