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67" d="100"/>
          <a:sy n="67" d="100"/>
        </p:scale>
        <p:origin x="8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131 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2020-10-27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/>
              <a:t>Establishing the Afterlife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08/11/2020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Establishing the Afterlife.</a:t>
            </a:r>
          </a:p>
          <a:p>
            <a:r>
              <a:rPr lang="en-US" dirty="0"/>
              <a:t>What will occur before the day of rising.</a:t>
            </a:r>
          </a:p>
          <a:p>
            <a:r>
              <a:rPr lang="en-US" dirty="0"/>
              <a:t>The day of rising and its states.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08/11/2020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Establishing the Afterlife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All previous laws proved the Afterlife.</a:t>
            </a:r>
          </a:p>
          <a:p>
            <a:pPr algn="just"/>
            <a:r>
              <a:rPr lang="en-CA" dirty="0">
                <a:ea typeface="Arial" panose="020B0604020202020204" pitchFamily="34" charset="0"/>
              </a:rPr>
              <a:t>After life can be proven by three approaches.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08/11/2020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Evidence for the Afterlife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Allah (SWT) created things for the first time, therefore, the re-creation is also possible.</a:t>
            </a:r>
          </a:p>
          <a:p>
            <a:pPr algn="just"/>
            <a:r>
              <a:rPr lang="en-US" dirty="0"/>
              <a:t>Allah created the heavens and the earth, and their creation is greater than the creation of mankind.</a:t>
            </a:r>
          </a:p>
          <a:p>
            <a:pPr algn="just"/>
            <a:r>
              <a:rPr lang="en-US" dirty="0"/>
              <a:t>Allah (SWT) gives life to earth after death. Plants grow in spring after they wither in fall and winter seasons.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08/11/2020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Wisdom behind Resurrection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Allah will decide between people.</a:t>
            </a:r>
          </a:p>
          <a:p>
            <a:pPr algn="just"/>
            <a:r>
              <a:rPr lang="en-US" dirty="0"/>
              <a:t>Allah will recompense believers and disbelievers.</a:t>
            </a:r>
          </a:p>
          <a:p>
            <a:pPr algn="just"/>
            <a:r>
              <a:rPr lang="en-US" dirty="0"/>
              <a:t>The righteous ones will be rewarded paradise, and the evil ones will be punished and humiliated in the hellfire.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08/11/2020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6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What will Occur Before the Day of Rising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After death:</a:t>
            </a:r>
          </a:p>
          <a:p>
            <a:pPr lvl="1" algn="just"/>
            <a:r>
              <a:rPr lang="en-US" dirty="0"/>
              <a:t>The questioning by the two angels.</a:t>
            </a:r>
          </a:p>
          <a:p>
            <a:pPr lvl="1" algn="just"/>
            <a:r>
              <a:rPr lang="en-US" dirty="0"/>
              <a:t>The punishment in the grave for the sinful and the bliss for the righteous.</a:t>
            </a:r>
          </a:p>
          <a:p>
            <a:pPr algn="just"/>
            <a:r>
              <a:rPr lang="en-US" dirty="0"/>
              <a:t>There are minor and major signs for The Hour.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08/11/2020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1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Day of Rising and its States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In the Day of rising great events happen that a Muslim should believe </a:t>
            </a:r>
            <a:r>
              <a:rPr lang="en-US"/>
              <a:t>in.</a:t>
            </a:r>
          </a:p>
          <a:p>
            <a:pPr algn="just"/>
            <a:r>
              <a:rPr lang="en-US"/>
              <a:t>The </a:t>
            </a:r>
            <a:r>
              <a:rPr lang="en-US" dirty="0"/>
              <a:t>way to prove these details is only through establishing the existence of God and establishing the prophethood.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08/11/2020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5485</TotalTime>
  <Words>250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Establishing the Afterlife </vt:lpstr>
      <vt:lpstr>Agenda</vt:lpstr>
      <vt:lpstr>Establishing the Afterlife</vt:lpstr>
      <vt:lpstr>The Evidence for the Afterlife</vt:lpstr>
      <vt:lpstr>The Wisdom behind Resurrection </vt:lpstr>
      <vt:lpstr>What will Occur Before the Day of Rising</vt:lpstr>
      <vt:lpstr>The Day of Rising and its States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83</cp:revision>
  <dcterms:created xsi:type="dcterms:W3CDTF">2020-09-13T16:40:33Z</dcterms:created>
  <dcterms:modified xsi:type="dcterms:W3CDTF">2020-10-28T03:30:39Z</dcterms:modified>
</cp:coreProperties>
</file>