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81" r:id="rId3"/>
    <p:sldId id="294" r:id="rId4"/>
    <p:sldId id="295" r:id="rId5"/>
    <p:sldId id="383" r:id="rId6"/>
    <p:sldId id="272" r:id="rId7"/>
    <p:sldId id="273" r:id="rId8"/>
    <p:sldId id="379" r:id="rId9"/>
    <p:sldId id="275" r:id="rId10"/>
    <p:sldId id="298" r:id="rId11"/>
    <p:sldId id="384" r:id="rId12"/>
    <p:sldId id="385" r:id="rId13"/>
    <p:sldId id="386" r:id="rId14"/>
    <p:sldId id="27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6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6" custLinFactNeighborX="2557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6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6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6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6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6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6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6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6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6" custLinFactNeighborY="3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6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4" presStyleCnt="6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4" presStyleCnt="6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4" presStyleCnt="6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5" presStyleCnt="6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5" presStyleCnt="6" custLinFactNeighborX="-2048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5" presStyleCnt="6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AD527-4A80-4094-8888-BA204394B22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579F75-C050-4B48-9DC2-252D9324CC3C}" type="parTrans" cxnId="{8C3D94F5-E960-4C68-AD5E-10F979663B82}">
      <dgm:prSet/>
      <dgm:spPr/>
      <dgm:t>
        <a:bodyPr/>
        <a:lstStyle/>
        <a:p>
          <a:endParaRPr lang="en-US"/>
        </a:p>
      </dgm:t>
    </dgm:pt>
    <dgm:pt modelId="{68BBEF49-D791-4568-98C7-2E3F8786C52E}" type="sibTrans" cxnId="{8C3D94F5-E960-4C68-AD5E-10F979663B82}">
      <dgm:prSet/>
      <dgm:spPr/>
    </dgm:pt>
    <dgm:pt modelId="{CB8015A6-E51C-4326-8095-F0ECAA83B4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746045-91BA-4B9D-882F-E51FB60EE44F}" type="parTrans" cxnId="{E7602E20-8C15-47E6-8A89-113EE30E95E5}">
      <dgm:prSet/>
      <dgm:spPr/>
      <dgm:t>
        <a:bodyPr/>
        <a:lstStyle/>
        <a:p>
          <a:endParaRPr lang="en-US"/>
        </a:p>
      </dgm:t>
    </dgm:pt>
    <dgm:pt modelId="{BA72C936-CC92-449E-95C7-0FB4843399B6}" type="sibTrans" cxnId="{E7602E20-8C15-47E6-8A89-113EE30E95E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9EEA6D6-FF80-4A0F-8663-24344E70BFEE}" type="pres">
      <dgm:prSet presAssocID="{75579F75-C050-4B48-9DC2-252D9324CC3C}" presName="Name9" presStyleLbl="parChTrans1D2" presStyleIdx="4" presStyleCnt="6"/>
      <dgm:spPr/>
    </dgm:pt>
    <dgm:pt modelId="{C7C056E3-0B92-46E9-AA7F-EC4FB9B1AD50}" type="pres">
      <dgm:prSet presAssocID="{75579F75-C050-4B48-9DC2-252D9324CC3C}" presName="connTx" presStyleLbl="parChTrans1D2" presStyleIdx="4" presStyleCnt="6"/>
      <dgm:spPr/>
    </dgm:pt>
    <dgm:pt modelId="{7F711A10-4023-4B11-B16D-650ED9FE2D35}" type="pres">
      <dgm:prSet presAssocID="{D8BAD527-4A80-4094-8888-BA204394B223}" presName="node" presStyleLbl="node1" presStyleIdx="4" presStyleCnt="6">
        <dgm:presLayoutVars>
          <dgm:bulletEnabled val="1"/>
        </dgm:presLayoutVars>
      </dgm:prSet>
      <dgm:spPr/>
    </dgm:pt>
    <dgm:pt modelId="{A096775B-F371-4B85-BC65-E4489305F760}" type="pres">
      <dgm:prSet presAssocID="{85746045-91BA-4B9D-882F-E51FB60EE44F}" presName="Name9" presStyleLbl="parChTrans1D2" presStyleIdx="5" presStyleCnt="6"/>
      <dgm:spPr/>
    </dgm:pt>
    <dgm:pt modelId="{790E7402-E71D-4717-AD0D-91CAF99381B0}" type="pres">
      <dgm:prSet presAssocID="{85746045-91BA-4B9D-882F-E51FB60EE44F}" presName="connTx" presStyleLbl="parChTrans1D2" presStyleIdx="5" presStyleCnt="6"/>
      <dgm:spPr/>
    </dgm:pt>
    <dgm:pt modelId="{E4664666-D406-4CF5-82F6-9A489926C6DB}" type="pres">
      <dgm:prSet presAssocID="{CB8015A6-E51C-4326-8095-F0ECAA83B44E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487961A-2330-4D32-9590-5889ACB7F553}" type="presOf" srcId="{85746045-91BA-4B9D-882F-E51FB60EE44F}" destId="{A096775B-F371-4B85-BC65-E4489305F760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E7602E20-8C15-47E6-8A89-113EE30E95E5}" srcId="{915165F4-27B5-4EAB-944C-A9BA2AAB4DE3}" destId="{CB8015A6-E51C-4326-8095-F0ECAA83B44E}" srcOrd="5" destOrd="0" parTransId="{85746045-91BA-4B9D-882F-E51FB60EE44F}" sibTransId="{BA72C936-CC92-449E-95C7-0FB4843399B6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163F3358-659A-4D1C-8B1C-4A63D9690D01}" type="presOf" srcId="{85746045-91BA-4B9D-882F-E51FB60EE44F}" destId="{790E7402-E71D-4717-AD0D-91CAF99381B0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9DFA7FA3-E353-4267-AF63-08FCA75EFD8E}" type="presOf" srcId="{75579F75-C050-4B48-9DC2-252D9324CC3C}" destId="{C7C056E3-0B92-46E9-AA7F-EC4FB9B1AD5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462587B0-F206-4626-8567-A6DA0D8923E0}" type="presOf" srcId="{75579F75-C050-4B48-9DC2-252D9324CC3C}" destId="{F9EEA6D6-FF80-4A0F-8663-24344E70BFEE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3C672E1-483A-4210-9119-9474AF27BD11}" type="presOf" srcId="{CB8015A6-E51C-4326-8095-F0ECAA83B44E}" destId="{E4664666-D406-4CF5-82F6-9A489926C6DB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B7870EC-6B9F-4CA2-9717-4EE7BE2246B4}" type="presOf" srcId="{D8BAD527-4A80-4094-8888-BA204394B223}" destId="{7F711A10-4023-4B11-B16D-650ED9FE2D35}" srcOrd="0" destOrd="0" presId="urn:microsoft.com/office/officeart/2005/8/layout/radial1"/>
    <dgm:cxn modelId="{8C3D94F5-E960-4C68-AD5E-10F979663B82}" srcId="{915165F4-27B5-4EAB-944C-A9BA2AAB4DE3}" destId="{D8BAD527-4A80-4094-8888-BA204394B223}" srcOrd="4" destOrd="0" parTransId="{75579F75-C050-4B48-9DC2-252D9324CC3C}" sibTransId="{68BBEF49-D791-4568-98C7-2E3F8786C52E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193BEC66-F8BE-42DF-9A83-05F04958B9FE}" type="presParOf" srcId="{7F8C1E0C-5CCF-401C-BBAD-ABCA7E9C1736}" destId="{F9EEA6D6-FF80-4A0F-8663-24344E70BFEE}" srcOrd="9" destOrd="0" presId="urn:microsoft.com/office/officeart/2005/8/layout/radial1"/>
    <dgm:cxn modelId="{90A1A74F-5CC4-48B2-AB2E-D74169FECD60}" type="presParOf" srcId="{F9EEA6D6-FF80-4A0F-8663-24344E70BFEE}" destId="{C7C056E3-0B92-46E9-AA7F-EC4FB9B1AD50}" srcOrd="0" destOrd="0" presId="urn:microsoft.com/office/officeart/2005/8/layout/radial1"/>
    <dgm:cxn modelId="{46411B39-EC92-492A-ABAE-6524F7D02AED}" type="presParOf" srcId="{7F8C1E0C-5CCF-401C-BBAD-ABCA7E9C1736}" destId="{7F711A10-4023-4B11-B16D-650ED9FE2D35}" srcOrd="10" destOrd="0" presId="urn:microsoft.com/office/officeart/2005/8/layout/radial1"/>
    <dgm:cxn modelId="{13269768-46CD-4132-9191-C99EF99A2FCB}" type="presParOf" srcId="{7F8C1E0C-5CCF-401C-BBAD-ABCA7E9C1736}" destId="{A096775B-F371-4B85-BC65-E4489305F760}" srcOrd="11" destOrd="0" presId="urn:microsoft.com/office/officeart/2005/8/layout/radial1"/>
    <dgm:cxn modelId="{30FAB0B2-72A4-4B99-85D2-136A9C51E9E3}" type="presParOf" srcId="{A096775B-F371-4B85-BC65-E4489305F760}" destId="{790E7402-E71D-4717-AD0D-91CAF99381B0}" srcOrd="0" destOrd="0" presId="urn:microsoft.com/office/officeart/2005/8/layout/radial1"/>
    <dgm:cxn modelId="{387D1C18-6A4A-473A-87AC-B0E812DF755E}" type="presParOf" srcId="{7F8C1E0C-5CCF-401C-BBAD-ABCA7E9C1736}" destId="{E4664666-D406-4CF5-82F6-9A489926C6D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algn="ctr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BEB1D-9D1E-406D-9256-8745DFF281E7}">
      <dsp:nvSpPr>
        <dsp:cNvPr id="0" name=""/>
        <dsp:cNvSpPr/>
      </dsp:nvSpPr>
      <dsp:spPr>
        <a:xfrm>
          <a:off x="2617752" y="3155528"/>
          <a:ext cx="326811" cy="1198066"/>
        </a:xfrm>
        <a:custGeom>
          <a:avLst/>
          <a:gdLst/>
          <a:ahLst/>
          <a:cxnLst/>
          <a:rect l="0" t="0" r="0" b="0"/>
          <a:pathLst>
            <a:path>
              <a:moveTo>
                <a:pt x="326811" y="0"/>
              </a:moveTo>
              <a:lnTo>
                <a:pt x="32681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2944564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273471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2944564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973963" y="3155528"/>
          <a:ext cx="273471" cy="3051344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3051344"/>
              </a:lnTo>
              <a:lnTo>
                <a:pt x="0" y="30513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9247435" y="3155528"/>
          <a:ext cx="273471" cy="304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55"/>
              </a:lnTo>
              <a:lnTo>
                <a:pt x="273471" y="30472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973963" y="3155528"/>
          <a:ext cx="273471" cy="1198066"/>
        </a:xfrm>
        <a:custGeom>
          <a:avLst/>
          <a:gdLst/>
          <a:ahLst/>
          <a:cxnLst/>
          <a:rect l="0" t="0" r="0" b="0"/>
          <a:pathLst>
            <a:path>
              <a:moveTo>
                <a:pt x="273471" y="0"/>
              </a:moveTo>
              <a:lnTo>
                <a:pt x="273471" y="1198066"/>
              </a:lnTo>
              <a:lnTo>
                <a:pt x="0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9247435" y="3155528"/>
          <a:ext cx="340068" cy="119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066"/>
              </a:lnTo>
              <a:lnTo>
                <a:pt x="340068" y="11980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المُنَاسَبَات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93753" y="4092"/>
        <a:ext cx="2604492" cy="1302246"/>
      </dsp:txXfrm>
    </dsp:sp>
    <dsp:sp modelId="{1877125B-2192-4ACC-AA54-58271AF6D910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سَعِيدَة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45189" y="1853282"/>
        <a:ext cx="2604492" cy="1302246"/>
      </dsp:txXfrm>
    </dsp:sp>
    <dsp:sp modelId="{69DB3A08-DC3E-40F9-ACEE-05B9FBB47B10}">
      <dsp:nvSpPr>
        <dsp:cNvPr id="0" name=""/>
        <dsp:cNvSpPr/>
      </dsp:nvSpPr>
      <dsp:spPr>
        <a:xfrm>
          <a:off x="9587504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التَّخَرُّج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87504" y="3702471"/>
        <a:ext cx="2604492" cy="1302246"/>
      </dsp:txXfrm>
    </dsp:sp>
    <dsp:sp modelId="{5192CFA6-8DA6-469E-87E0-26F3352ECDE1}">
      <dsp:nvSpPr>
        <dsp:cNvPr id="0" name=""/>
        <dsp:cNvSpPr/>
      </dsp:nvSpPr>
      <dsp:spPr>
        <a:xfrm>
          <a:off x="6369471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حَفْلَة الزَّوَاج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3702471"/>
        <a:ext cx="2604492" cy="1302246"/>
      </dsp:txXfrm>
    </dsp:sp>
    <dsp:sp modelId="{960F8FA3-3211-4964-BC9E-F3E66B7E6442}">
      <dsp:nvSpPr>
        <dsp:cNvPr id="0" name=""/>
        <dsp:cNvSpPr/>
      </dsp:nvSpPr>
      <dsp:spPr>
        <a:xfrm>
          <a:off x="9520907" y="555166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الفِطْر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20907" y="5551661"/>
        <a:ext cx="2604492" cy="1302246"/>
      </dsp:txXfrm>
    </dsp:sp>
    <dsp:sp modelId="{05CDE23A-D456-4DC0-82BE-A1D0723F18BB}">
      <dsp:nvSpPr>
        <dsp:cNvPr id="0" name=""/>
        <dsp:cNvSpPr/>
      </dsp:nvSpPr>
      <dsp:spPr>
        <a:xfrm>
          <a:off x="6369471" y="5555750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الأَضْحَى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69471" y="5555750"/>
        <a:ext cx="2604492" cy="1302246"/>
      </dsp:txXfrm>
    </dsp:sp>
    <dsp:sp modelId="{99CB9A05-B64B-48EA-9670-BC20C9084EAD}">
      <dsp:nvSpPr>
        <dsp:cNvPr id="0" name=""/>
        <dsp:cNvSpPr/>
      </dsp:nvSpPr>
      <dsp:spPr>
        <a:xfrm>
          <a:off x="1642318" y="1853282"/>
          <a:ext cx="2604492" cy="13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حَزيِنَة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42318" y="1853282"/>
        <a:ext cx="2604492" cy="1302246"/>
      </dsp:txXfrm>
    </dsp:sp>
    <dsp:sp modelId="{D3D57B7D-50F5-49F9-BCFE-94A95349F2D2}">
      <dsp:nvSpPr>
        <dsp:cNvPr id="0" name=""/>
        <dsp:cNvSpPr/>
      </dsp:nvSpPr>
      <dsp:spPr>
        <a:xfrm>
          <a:off x="3218036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المَرَض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18036" y="3702471"/>
        <a:ext cx="2604492" cy="1302246"/>
      </dsp:txXfrm>
    </dsp:sp>
    <dsp:sp modelId="{6781A412-854B-401F-A837-8E264F785A78}">
      <dsp:nvSpPr>
        <dsp:cNvPr id="0" name=""/>
        <dsp:cNvSpPr/>
      </dsp:nvSpPr>
      <dsp:spPr>
        <a:xfrm>
          <a:off x="13260" y="3702471"/>
          <a:ext cx="2604492" cy="13022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الوَفَاة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260" y="3702471"/>
        <a:ext cx="2604492" cy="130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كَلِمَات المُبَارَكَة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سَعِيد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عِيد مُبَارَك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 عَام وَأَنْتُمْ بِخَيْر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يَدْعُو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يَحْتَفِل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يُشَارِك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يَجْتَمِع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9EEA6D6-FF80-4A0F-8663-24344E70BFEE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F711A10-4023-4B11-B16D-650ED9FE2D35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يَتَبَادَل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A096775B-F371-4B85-BC65-E4489305F76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E4664666-D406-4CF5-82F6-9A489926C6DB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يُوَزِّع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السَّلَام عَلَيْكُمْ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مُبَارَك النَّجَاحِ يَا سَالِم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وَعَلَيْكُم السَّلَام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أَهْلاً صَالِح</a:t>
          </a:r>
        </a:p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لِأَنَّكَ قَبِلْتَ دَعْوَتِي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هَذِهِ الأَزْهَار.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سَلِمَتْ يَدَاكَ.</a:t>
          </a:r>
        </a:p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أُحِبُّ الأَزْهَارَ كَثِيرًا.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كَثِير مِن الزِّينَة وَالهَدَايَا.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يَبْدُو أَنَّهَا حَفْلَةٌ كَبِيرَة.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أَصْدِقَائِي كَثِيرُون.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وَهُمْ يُشَارِكُونَنِي فَرْحَة النَّجَاح.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عِنْدَمَا أَتَخَرَّج سَأَدْعُو كُلَّ أَصْدِقَائِي إِلَى حَفْلَةٍ كَبِيرَة مِثْلِ هَذِهِ.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النَّجَاح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Occasions (1)</a:t>
            </a:r>
            <a:br>
              <a:rPr lang="en-US" dirty="0"/>
            </a:br>
            <a:r>
              <a:rPr lang="ar-EG" dirty="0"/>
              <a:t>المناسبات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BD620-8BAF-16E7-D191-4792C6AB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7" y="2633869"/>
            <a:ext cx="2605703" cy="3420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26338-8DAB-534E-6B8C-B5F2CCFF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0" y="3873814"/>
            <a:ext cx="365811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441217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91870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6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175458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16793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3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B4E8-6D9E-4893-994F-DA2B7749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2781209"/>
            <a:ext cx="764011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7490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3838855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239199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9EEA6D6-FF80-4A0F-8663-24344E70B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F711A10-4023-4B11-B16D-650ED9FE2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A096775B-F371-4B85-BC65-E4489305F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4664666-D406-4CF5-82F6-9A489926C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DD16F-58AC-4169-9CE3-9BB9C1DED2F7}"/>
              </a:ext>
            </a:extLst>
          </p:cNvPr>
          <p:cNvGrpSpPr/>
          <p:nvPr/>
        </p:nvGrpSpPr>
        <p:grpSpPr>
          <a:xfrm>
            <a:off x="2175915" y="1747605"/>
            <a:ext cx="7859222" cy="3362790"/>
            <a:chOff x="2175915" y="2504946"/>
            <a:chExt cx="7859222" cy="33627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7EDE94-1DB8-4D11-B8FD-4E7CE4C6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5915" y="2504946"/>
              <a:ext cx="7840169" cy="18481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DAE15-340C-412A-9154-2ECE5F3AC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915" y="4381629"/>
              <a:ext cx="7859222" cy="1486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7C3AF-16B7-4CCC-86DA-BEEDE9EB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78" y="1323681"/>
            <a:ext cx="783064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حَفْلَةُ التَّخَرُّج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3D934-1B68-D9CC-26B2-F7F574D9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5"/>
          <a:stretch/>
        </p:blipFill>
        <p:spPr>
          <a:xfrm>
            <a:off x="2080660" y="2922103"/>
            <a:ext cx="7916380" cy="32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1BE48-0174-4BAA-9C9A-BCC63D41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1" y="1042654"/>
            <a:ext cx="66779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Occasions (1) المناسبات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حَفْلَةُ التَّخَرُّج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43</cp:revision>
  <dcterms:created xsi:type="dcterms:W3CDTF">2020-09-13T16:40:33Z</dcterms:created>
  <dcterms:modified xsi:type="dcterms:W3CDTF">2025-01-04T12:04:52Z</dcterms:modified>
</cp:coreProperties>
</file>