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2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3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4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5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6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notesSlides/notesSlide7.xml" ContentType="application/vnd.openxmlformats-officedocument.presentationml.notesSlide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notesSlides/notesSlide8.xml" ContentType="application/vnd.openxmlformats-officedocument.presentationml.notesSlide+xml"/>
  <Override PartName="/ppt/ink/ink47.xml" ContentType="application/inkml+xml"/>
  <Override PartName="/ppt/ink/ink48.xml" ContentType="application/inkml+xml"/>
  <Override PartName="/ppt/ink/ink49.xml" ContentType="application/inkml+xml"/>
  <Override PartName="/ppt/notesSlides/notesSlide9.xml" ContentType="application/vnd.openxmlformats-officedocument.presentationml.notesSlide+xml"/>
  <Override PartName="/ppt/ink/ink50.xml" ContentType="application/inkml+xml"/>
  <Override PartName="/ppt/ink/ink51.xml" ContentType="application/inkml+xml"/>
  <Override PartName="/ppt/ink/ink52.xml" ContentType="application/inkml+xml"/>
  <Override PartName="/ppt/notesSlides/notesSlide10.xml" ContentType="application/vnd.openxmlformats-officedocument.presentationml.notesSlide+xml"/>
  <Override PartName="/ppt/ink/ink53.xml" ContentType="application/inkml+xml"/>
  <Override PartName="/ppt/ink/ink54.xml" ContentType="application/inkml+xml"/>
  <Override PartName="/ppt/ink/ink55.xml" ContentType="application/inkml+xml"/>
  <Override PartName="/ppt/notesSlides/notesSlide11.xml" ContentType="application/vnd.openxmlformats-officedocument.presentationml.notesSlide+xml"/>
  <Override PartName="/ppt/ink/ink56.xml" ContentType="application/inkml+xml"/>
  <Override PartName="/ppt/ink/ink57.xml" ContentType="application/inkml+xml"/>
  <Override PartName="/ppt/ink/ink58.xml" ContentType="application/inkml+xml"/>
  <Override PartName="/ppt/notesSlides/notesSlide12.xml" ContentType="application/vnd.openxmlformats-officedocument.presentationml.notesSlide+xml"/>
  <Override PartName="/ppt/ink/ink59.xml" ContentType="application/inkml+xml"/>
  <Override PartName="/ppt/ink/ink60.xml" ContentType="application/inkml+xml"/>
  <Override PartName="/ppt/ink/ink61.xml" ContentType="application/inkml+xml"/>
  <Override PartName="/ppt/notesSlides/notesSlide13.xml" ContentType="application/vnd.openxmlformats-officedocument.presentationml.notesSlide+xml"/>
  <Override PartName="/ppt/ink/ink62.xml" ContentType="application/inkml+xml"/>
  <Override PartName="/ppt/ink/ink63.xml" ContentType="application/inkml+xml"/>
  <Override PartName="/ppt/ink/ink64.xml" ContentType="application/inkml+xml"/>
  <Override PartName="/ppt/notesSlides/notesSlide14.xml" ContentType="application/vnd.openxmlformats-officedocument.presentationml.notesSlide+xml"/>
  <Override PartName="/ppt/ink/ink65.xml" ContentType="application/inkml+xml"/>
  <Override PartName="/ppt/ink/ink66.xml" ContentType="application/inkml+xml"/>
  <Override PartName="/ppt/ink/ink67.xml" ContentType="application/inkml+xml"/>
  <Override PartName="/ppt/notesSlides/notesSlide15.xml" ContentType="application/vnd.openxmlformats-officedocument.presentationml.notesSlide+xml"/>
  <Override PartName="/ppt/ink/ink68.xml" ContentType="application/inkml+xml"/>
  <Override PartName="/ppt/ink/ink69.xml" ContentType="application/inkml+xml"/>
  <Override PartName="/ppt/ink/ink70.xml" ContentType="application/inkml+xml"/>
  <Override PartName="/ppt/notesSlides/notesSlide16.xml" ContentType="application/vnd.openxmlformats-officedocument.presentationml.notesSlide+xml"/>
  <Override PartName="/ppt/ink/ink71.xml" ContentType="application/inkml+xml"/>
  <Override PartName="/ppt/ink/ink72.xml" ContentType="application/inkml+xml"/>
  <Override PartName="/ppt/ink/ink73.xml" ContentType="application/inkml+xml"/>
  <Override PartName="/ppt/notesSlides/notesSlide17.xml" ContentType="application/vnd.openxmlformats-officedocument.presentationml.notesSlide+xml"/>
  <Override PartName="/ppt/ink/ink74.xml" ContentType="application/inkml+xml"/>
  <Override PartName="/ppt/ink/ink75.xml" ContentType="application/inkml+xml"/>
  <Override PartName="/ppt/ink/ink76.xml" ContentType="application/inkml+xml"/>
  <Override PartName="/ppt/notesSlides/notesSlide18.xml" ContentType="application/vnd.openxmlformats-officedocument.presentationml.notesSlide+xml"/>
  <Override PartName="/ppt/ink/ink77.xml" ContentType="application/inkml+xml"/>
  <Override PartName="/ppt/ink/ink78.xml" ContentType="application/inkml+xml"/>
  <Override PartName="/ppt/ink/ink79.xml" ContentType="application/inkml+xml"/>
  <Override PartName="/ppt/notesSlides/notesSlide19.xml" ContentType="application/vnd.openxmlformats-officedocument.presentationml.notesSlide+xml"/>
  <Override PartName="/ppt/ink/ink80.xml" ContentType="application/inkml+xml"/>
  <Override PartName="/ppt/ink/ink81.xml" ContentType="application/inkml+xml"/>
  <Override PartName="/ppt/ink/ink82.xml" ContentType="application/inkml+xml"/>
  <Override PartName="/ppt/notesSlides/notesSlide20.xml" ContentType="application/vnd.openxmlformats-officedocument.presentationml.notesSlide+xml"/>
  <Override PartName="/ppt/ink/ink83.xml" ContentType="application/inkml+xml"/>
  <Override PartName="/ppt/ink/ink84.xml" ContentType="application/inkml+xml"/>
  <Override PartName="/ppt/ink/ink85.xml" ContentType="application/inkml+xml"/>
  <Override PartName="/ppt/notesSlides/notesSlide21.xml" ContentType="application/vnd.openxmlformats-officedocument.presentationml.notesSlide+xml"/>
  <Override PartName="/ppt/ink/ink86.xml" ContentType="application/inkml+xml"/>
  <Override PartName="/ppt/ink/ink87.xml" ContentType="application/inkml+xml"/>
  <Override PartName="/ppt/ink/ink88.xml" ContentType="application/inkml+xml"/>
  <Override PartName="/ppt/notesSlides/notesSlide22.xml" ContentType="application/vnd.openxmlformats-officedocument.presentationml.notesSlide+xml"/>
  <Override PartName="/ppt/ink/ink89.xml" ContentType="application/inkml+xml"/>
  <Override PartName="/ppt/ink/ink90.xml" ContentType="application/inkml+xml"/>
  <Override PartName="/ppt/ink/ink91.xml" ContentType="application/inkml+xml"/>
  <Override PartName="/ppt/notesSlides/notesSlide23.xml" ContentType="application/vnd.openxmlformats-officedocument.presentationml.notesSlide+xml"/>
  <Override PartName="/ppt/ink/ink92.xml" ContentType="application/inkml+xml"/>
  <Override PartName="/ppt/ink/ink93.xml" ContentType="application/inkml+xml"/>
  <Override PartName="/ppt/ink/ink94.xml" ContentType="application/inkml+xml"/>
  <Override PartName="/ppt/notesSlides/notesSlide24.xml" ContentType="application/vnd.openxmlformats-officedocument.presentationml.notesSlide+xml"/>
  <Override PartName="/ppt/ink/ink95.xml" ContentType="application/inkml+xml"/>
  <Override PartName="/ppt/ink/ink96.xml" ContentType="application/inkml+xml"/>
  <Override PartName="/ppt/ink/ink97.xml" ContentType="application/inkml+xml"/>
  <Override PartName="/ppt/notesSlides/notesSlide25.xml" ContentType="application/vnd.openxmlformats-officedocument.presentationml.notesSlide+xml"/>
  <Override PartName="/ppt/ink/ink98.xml" ContentType="application/inkml+xml"/>
  <Override PartName="/ppt/ink/ink99.xml" ContentType="application/inkml+xml"/>
  <Override PartName="/ppt/ink/ink100.xml" ContentType="application/inkml+xml"/>
  <Override PartName="/ppt/notesSlides/notesSlide26.xml" ContentType="application/vnd.openxmlformats-officedocument.presentationml.notesSlide+xml"/>
  <Override PartName="/ppt/ink/ink101.xml" ContentType="application/inkml+xml"/>
  <Override PartName="/ppt/ink/ink102.xml" ContentType="application/inkml+xml"/>
  <Override PartName="/ppt/ink/ink103.xml" ContentType="application/inkml+xml"/>
  <Override PartName="/ppt/notesSlides/notesSlide27.xml" ContentType="application/vnd.openxmlformats-officedocument.presentationml.notesSlide+xml"/>
  <Override PartName="/ppt/ink/ink104.xml" ContentType="application/inkml+xml"/>
  <Override PartName="/ppt/ink/ink105.xml" ContentType="application/inkml+xml"/>
  <Override PartName="/ppt/ink/ink106.xml" ContentType="application/inkml+xml"/>
  <Override PartName="/ppt/notesSlides/notesSlide28.xml" ContentType="application/vnd.openxmlformats-officedocument.presentationml.notesSlide+xml"/>
  <Override PartName="/ppt/ink/ink107.xml" ContentType="application/inkml+xml"/>
  <Override PartName="/ppt/ink/ink108.xml" ContentType="application/inkml+xml"/>
  <Override PartName="/ppt/ink/ink109.xml" ContentType="application/inkml+xml"/>
  <Override PartName="/ppt/notesSlides/notesSlide29.xml" ContentType="application/vnd.openxmlformats-officedocument.presentationml.notesSlide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348" r:id="rId3"/>
    <p:sldId id="349" r:id="rId4"/>
    <p:sldId id="351" r:id="rId5"/>
    <p:sldId id="352" r:id="rId6"/>
    <p:sldId id="354" r:id="rId7"/>
    <p:sldId id="355" r:id="rId8"/>
    <p:sldId id="358" r:id="rId9"/>
    <p:sldId id="356" r:id="rId10"/>
    <p:sldId id="359" r:id="rId11"/>
    <p:sldId id="362" r:id="rId12"/>
    <p:sldId id="360" r:id="rId13"/>
    <p:sldId id="363" r:id="rId14"/>
    <p:sldId id="361" r:id="rId15"/>
    <p:sldId id="364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65" r:id="rId26"/>
    <p:sldId id="366" r:id="rId27"/>
    <p:sldId id="367" r:id="rId28"/>
    <p:sldId id="368" r:id="rId29"/>
    <p:sldId id="369" r:id="rId30"/>
    <p:sldId id="370" r:id="rId31"/>
    <p:sldId id="386" r:id="rId32"/>
    <p:sldId id="28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3192"/>
    <a:srgbClr val="1F3764"/>
    <a:srgbClr val="ED0AB6"/>
    <a:srgbClr val="A50406"/>
    <a:srgbClr val="B40305"/>
    <a:srgbClr val="66FF33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1"/>
    <p:restoredTop sz="94778"/>
  </p:normalViewPr>
  <p:slideViewPr>
    <p:cSldViewPr snapToGrid="0" snapToObjects="1">
      <p:cViewPr varScale="1">
        <p:scale>
          <a:sx n="71" d="100"/>
          <a:sy n="71" d="100"/>
        </p:scale>
        <p:origin x="6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799">331 1</inkml:trace>
  <inkml:trace contextRef="#ctx0" brushRef="#br0" timeOffset="1929.46">331 1</inkml:trace>
  <inkml:trace contextRef="#ctx0" brushRef="#br0" timeOffset="2378.95">331 1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4:38:21.439"/>
    </inkml:context>
    <inkml:brush xml:id="br0">
      <inkml:brushProperty name="width" value="0.1" units="cm"/>
      <inkml:brushProperty name="height" value="0.1" units="cm"/>
      <inkml:brushProperty name="color" value="#9C63FF"/>
    </inkml:brush>
  </inkml:definitions>
  <inkml:trace contextRef="#ctx0" brushRef="#br0">0 0 24575,'0'10'0,"0"-1"0,0-2 0,0-1 0,0-1 0,0 0 0,0 1 0,0-3 0,0 1 0,0 2 0,0-2 0,0 1 0,0-1 0,0 0 0,0 0 0,0 0 0,0-1 0,0 3 0,0-1 0,0 0 0,0 1 0,2-1 0,-2 2 0,2-2 0,-2 3 0,0-4 0,2 2 0,-2-2 0,2-1 0,-2 1 0,1 0 0,0 0 0,1 0 0,-2 0 0,0-1 0,1 1 0,0 0 0,2 1 0,-3 0 0,2 0 0,-2-1 0,0 0 0,2 0 0,-2-1 0,2 5 0,0-3 0,-2 2 0,2-3 0,-2 2 0,0-2 0,1 2 0,0-2 0,1 0 0,-2 2 0,0-2 0,1 2 0,0-2 0,0-1 0,-1 1 0,0 0 0,2 0 0,-2 0 0,2 1 0,-2 0 0,0 1 0,2-1 0,-2 0 0,2 3 0,-2-4 0,0 2 0,2 0 0,-1-2 0,1 2 0,-2-2 0,0-1 0,0 1 0,1 0 0,0 2 0,0-2 0,-1 2 0,0 0 0,0-2 0,0 6 0,0-5 0,0 2 0,2-3 0,-1 2 0,0-2 0,-1 2 0,0-2 0,0 0 0,0-1 0,2 1 0,-2 0 0,2 0 0,-2 0 0,2-1 0,-2 1 0,2 2 0,-2-2 0,2 4 0,-2-3 0,2 3 0,0-2 0,-2 0 0,2 2 0,0-1 0,-1-1 0,0 2 0,1-4 0,-1 4 0,0-4 0,1 6 0,-2-5 0,4 2 0,-4-3 0,2 0 0,0 0 0,-2 0 0,2 1 0,-2 0 0,1 1 0,0-3 0,0 1 0,1 0 0,-1 0 0,0 0 0,-1-1 0,0 1 0,2-2 0,-2 2 0,2-2 0,-2 2 0,2-1 0,-2 3 0,4-2 0,-4 2 0,2-3 0,-1 1 0,0 0 0,0 0 0,1 0 0,-1-1 0,2 1 0,-3 0 0,3-1 0,-2 1 0,0 0 0,1-1 0,-2 1 0,2-1 0,0 1 0,-2 0 0,2-1 0,-1 0 0,0 0 0,1-1 0,-1 2 0,0 0 0,0-1 0,1 1 0,-2 0 0,2-1 0,-2 1 0,2-2 0,-2 1 0,2-1 0,0 2 0,-2 0 0,3 0 0,-2-1 0,0 1 0,-1 0 0,2 0 0,-2 0 0,2-1 0,-2 1 0,2 0 0,-2 0 0,2 0 0,0-1 0,-2 1 0,2 0 0,-2 0 0,0 0 0,1-2 0,0 1 0,2-2 0,-2-6 0,0 2 0,-1-4 0,0 5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4:38:21.440"/>
    </inkml:context>
    <inkml:brush xml:id="br0">
      <inkml:brushProperty name="width" value="0.1" units="cm"/>
      <inkml:brushProperty name="height" value="0.1" units="cm"/>
      <inkml:brushProperty name="color" value="#9C63FF"/>
    </inkml:brush>
  </inkml:definitions>
  <inkml:trace contextRef="#ctx0" brushRef="#br0">1 0 24575,'0'8'0,"0"2"0,0-3 0,0 6 0,0-6 0,0 3 0,0-1 0,0 0 0,0 1 0,0-1 0,0 2 0,0-2 0,0 2 0,0-3 0,0 0 0,0 5 0,0-4 0,0 3 0,0-3 0,0-1 0,0 0 0,0 1 0,0-1 0,0 1 0,0-1 0,0-2 0,0 2 0,0-1 0,0-1 0,0 2 0,0-2 0,0 1 0,0 1 0,0-2 0,0 0 0,0 2 0,0-3 0,0 3 0,0-4 0,1 2 0,0 0 0,0 0 0,-1 2 0,0-1 0,2 1 0,-1-2 0,1 2 0,-2 1 0,2 2 0,-2-2 0,2 2 0,0-3 0,-1 3 0,0-4 0,-1 3 0,0-4 0,2 3 0,-1-1 0,1-1 0,-2-1 0,0-3 0,0 1 0,0 0 0,0 0 0,1-2 0,0 1 0,0-1 0,-1 1 0,2 1 0,-2 0 0,2 0 0,-2-1 0,2 1 0,-2 0 0,2 2 0,-2-2 0,1 2 0,0-2 0,0 2 0,-1-2 0,2 4 0,-1-4 0,1 2 0,-2 0 0,1-2 0,0 2 0,0 0 0,-1 0 0,2 1 0,-1 1 0,0-4 0,1 4 0,-1-4 0,0 4 0,-1-4 0,0 4 0,0-3 0,2 0 0,-1 1 0,0-1 0,-1 3 0,0-4 0,0 4 0,0-4 0,2 4 0,-1-4 0,0 4 0,-1-1 0,2 1 0,-1-2 0,3 6 0,-2-7 0,0 7 0,1-8 0,-2 4 0,1-3 0,-1 0 0,0-1 0,0 0 0,1 2 0,-1-2 0,1 2 0,-1-2 0,0 0 0,2 2 0,-2-2 0,1 2 0,-2-2 0,1-1 0,0 1 0,0 0 0,1 0 0,-2 0 0,2-1 0,-2 1 0,0 0 0,0-1 0,2 0 0,-2 0 0,2-1 0,-2 1 0,0 1 0,0-2 0,0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4:38:21.441"/>
    </inkml:context>
    <inkml:brush xml:id="br0">
      <inkml:brushProperty name="width" value="0.1" units="cm"/>
      <inkml:brushProperty name="height" value="0.1" units="cm"/>
      <inkml:brushProperty name="color" value="#9C63FF"/>
    </inkml:brush>
  </inkml:definitions>
  <inkml:trace contextRef="#ctx0" brushRef="#br0">111 513 24575,'0'8'0,"0"2"0,0-4 0,0 1 0,0 0 0,0 0 0,0 1 0,0-1 0,0 7 0,0-7 0,0 6 0,0-5 0,0 1 0,0 0 0,0 4 0,0-2 0,0 1 0,0 1 0,0-2 0,0 7 0,0-6 0,0 5 0,0-8 0,0 2 0,0-2 0,0-1 0,0 3 0,0-2 0,0 2 0,0-3 0,0 1 0,0-1 0,0 0 0,0 3 0,0-2 0,0 5 0,0-5 0,0 1 0,0 1 0,0-2 0,0 2 0,0-2 0,0-1 0,0 0 0,2 1 0,-1-1 0,1-1 0,-2 1 0,0-2 0,0 0 0,0 0 0,0-2 0,0 0 0,1-1 0,0 1 0,-2-14 0,1 7 0,-2-14 0,0 11 0,2-3 0,-2 1 0,0-3 0,-1 2 0,1-2 0,-2 0 0,3 2 0,-3-4 0,4 4 0,-5-5 0,5 5 0,-4-2 0,3 3 0,0-1 0,1 3 0,-2-2 0,1 0 0,-1-1 0,1 1 0,0 0 0,-1 1 0,2-1 0,-1 0 0,0-1 0,-1 1 0,2-1 0,0 1 0,-2-1 0,2 1 0,-2-1 0,2 1 0,0-3 0,0 2 0,0-2 0,-2 0 0,1 0 0,-1-1 0,2-1 0,0 1 0,-2 1 0,2 0 0,-2 2 0,2 1 0,-2 1 0,2 2 0,-2-1 0,1 1 0,-1 0 0,-2 3 0,0 0 0,1 2 0,-1 0 0,1 2 0,1 0 0,-2 1 0,4 3 0,-4 1 0,4 1 0,-4 0 0,4 1 0,-2-1 0,0 1 0,1-1 0,0 1 0,1-1 0,0-2 0,0 2 0,-2-1 0,1-1 0,-1 2 0,2-4 0,0 4 0,0-2 0,-1 1 0,0-1 0,-1 0 0,2-2 0,0 2 0,0-2 0,-1-1 0,0 1 0,0 0 0,1 0 0,0 0 0,0-1 0,0 1 0,0 0 0,0 0 0,0-1 0,0 1 0,0 0 0,0 0 0,0 0 0,0-1 0,0 1 0,0 0 0,0 0 0,0-1 0,0 1 0,0 0 0,0 0 0,0-1 0,0 1 0,0 0 0,0-1 0,0 1 0,0 0 0,0 0 0,0-1 0,0 1 0,0 0 0,0 0 0,0-1 0,0 1 0,0 0 0,0 0 0,0 2 0,0-2 0,0 4 0,0-4 0,0 4 0,0-4 0,0 4 0,0-3 0,0 3 0,0-4 0,0 2 0,0 0 0,0-2 0,0 2 0,0-2 0,0-1 0,0 1 0,0 0 0,0 0 0,0 2 0,0-2 0,0 2 0,1-2 0,0-1 0,0 1 0,-1 0 0,0 2 0,0-2 0,0 2 0,0 0 0,2-2 0,-2 2 0,2 0 0,-2-2 0,0 4 0,2-1 0,-2 1 0,2 0 0,-2-1 0,0 1 0,0-2 0,0 3 0,0-1 0,2 0 0,-1-1 0,1 1 0,-2-2 0,0 2 0,1 3 0,0-3 0,0 0 0,-1 0 0,0-1 0,2 1 0,-1-1 0,1 0 0,-2 0 0,0-1 0,1 2 0,0-4 0,1 4 0,-2-1 0,1 3 0,0-3 0,2 2 0,-2-4 0,1 0 0,-2 1 0,1-1 0,0 0 0,1-1 0,-2 0 0,0 0 0,0 0 0,0-1 0,0 1 0,1 0 0,0 0 0,0-1 0,-1 1 0,0 0 0,0-1 0,0 1 0,0 0 0,0 0 0,0 0 0,0-1 0,0 1 0,2 0 0,-1 0 0,0 0 0,-1-1 0,0 3 0,2-1 0,-2 3 0,2-4 0,-2 2 0,2 0 0,-2-2 0,4 4 0,-3-4 0,0 4 0,-1-4 0,2 4 0,-1-3 0,1 0 0,-2-1 0,0 2 0,0-2 0,1 2 0,0-2 0,0 0 0,-1 0 0,0 0 0,0-1 0,0 1 0,0 2 0,0-2 0,2 4 0,-1-3 0,1 2 0,-2 0 0,0 3 0,2-1 0,-2-1 0,4 0 0,-4-2 0,2 3 0,-2-1 0,2 3 0,-1-2 0,1 2 0,-2-3 0,0 3 0,2-2 0,-2 2 0,2-3 0,-2 1 0,0-3 0,2 2 0,-2-4 0,2 2 0,-2 0 0,0-2 0,2 2 0,-2-2 0,2 0 0,0 0 0,-2-1 0,3-1 0,-2 2 0,1-2 0,-1 0 0,0 1 0,2-3 0,-3 3 0,3-1 0,-1 1 0,0 0 0,1-1 0,-2 1 0,2-1 0,-3 1 0,3-1 0,-2 2 0,2-2 0,-3 1 0,4-1 0,-4 2 0,3-2 0,-2 1 0,0-1 0,1 0 0,-2 1 0,2-1 0,-2 4 0,0-2 0,0 4 0,0-4 0,1 4 0,0-3 0,2 1 0,0-3 0,-1 1 0,-1 0 0,1 0 0,-2 0 0,4-1 0,-2 1 0,1-2 0,-1 1 0,0-1 0,0 0 0,-2 2 0,2-2 0,-1 0 0,0 1 0,2-2 0,-2 2 0,2-3 0,-1 2 0,1-2 0,1 0 0,-1 0 0,1 0 0,-1 0 0,1-2 0,-1 2 0,1-2 0,-2 1 0,1 0 0,-2-2 0,2 2 0,-2-2 0,2 3 0,-1-4 0,2 4 0,-2-3 0,1 2 0,-3-2 0,3 3 0,-2-3 0,2 2 0,-1-2 0,2 3 0,-2-4 0,1 4 0,-3-3 0,3 2 0,-3-2 0,4 3 0,-4-3 0,3 2 0,-1 0 0,0-1 0,1 2 0,-3-4 0,4 4 0,-7-5 0,2 3 0,-2-4 0,-1 3 0,2 0 0,0 0 0,-2 1 0,4-2 0,-2 0 0,1 0 0,0 1 0,-2-1 0,2 0 0,0 1 0,-1-1 0,2 0 0,-3 2 0,2-1 0,-2 1 0,2-2 0,-2 1 0,3-1 0,-2 0 0,0 1 0,2-1 0,-2 0 0,2 0 0,-1 1 0,0-1 0,-2 0 0,3 1 0,-2-1 0,1 2 0,0-1 0,-1 1 0,1-2 0,0 0 0,0 0 0,-1 0 0,1 0 0,0-1 0,-1 0 0,1-3 0,-2 4 0,3-4 0,-4 1 0,4 1 0,-4-2 0,3 4 0,-2-2 0,2 2 0,-2 0 0,2-2 0,0 2 0,-1 0 0,2 0 0,-2 2 0,0-1 0,2-1 0,-2 0 0,2 1 0,-2-1 0,2 0 0,-2 0 0,2 0 0,-2-2 0,2 2 0,-2-2 0,0 0 0,2 2 0,-4-2 0,4 2 0,-2 0 0,0-2 0,2 2 0,-2-2 0,2 2 0,-2 0 0,2-2 0,-2 2 0,0-4 0,1 4 0,0-2 0,-1 0 0,1 1 0,-1-1 0,1 3 0,0-3 0,-1 1 0,2-1 0,0 1 0,-1 0 0,0-3 0,0 4 0,-1-4 0,1 1 0,-1-1 0,0-1 0,2 1 0,-2-1 0,0 1 0,2 0 0,-4-1 0,3 1 0,-2-1 0,2 1 0,-1-1 0,0 1 0,2-1 0,-2 1 0,2-1 0,-2 1 0,2-2 0,-4 1 0,3-2 0,-1 5 0,2 0 0,-1 2 0,0-2 0,0 2 0,1-6 0,0 5 0,0-4 0,0 2 0,-2-1 0,1 1 0,-1-1 0,2 2 0,0 0 0,0-2 0,0 3 0,0-3 0,0 4 0,-2-4 0,2 4 0,-2-4 0,2 1 0,0 1 0,0-2 0,0 1 0,0-1 0,0-1 0,0-3 0,0 3 0,-2-4 0,2 5 0,-2 0 0,2-1 0,0 1 0,0-1 0,0 1 0,0-1 0,0-2 0,0 2 0,0-2 0,0 0 0,0 2 0,0-2 0,0 1 0,0 0 0,0 0 0,0 1 0,0 1 0,0-3 0,0 2 0,0 0 0,0 1 0,0 1 0,0-1 0,0-1 0,0 3 0,0-2 0,0 2 0,0-3 0,0 3 0,0-2 0,0 1 0,0-1 0,0-3 0,0 2 0,0-2 0,0 3 0,0-3 0,0 2 0,0-5 0,0 5 0,0-4 0,0 1 0,0-5 0,0 2 0,0 0 0,0 1 0,0 5 0,0-4 0,0 4 0,0-2 0,0 2 0,0 3 0,0 0 0,0 2 0,0 0 0,0 1 0,0-1 0,0 0 0,0-2 0,0-2 0,0-4 0,0 1 0,-2-2 0,1 3 0,-3-9 0,3 8 0,-3-8 0,4 10 0,-4-4 0,3 4 0,-1 0 0,0 1 0,2 3 0,-2-3 0,2 4 0,-2-2 0,2 2 0,-2 0 0,2 1 0,0-3 0,-2 1 0,2-1 0,-2 2 0,2 1 0,0-1 0,0 0 0,0 0 0,-2 0 0,2 0 0,-2 0 0,2 1 0,0-1 0,0-2 0,0 2 0,0-2 0,0 2 0,-2-2 0,2 2 0,-2-2 0,2 0 0,0 1 0,0-3 0,0 4 0,0-4 0,-2 4 0,2-2 0,-2 2 0,2-2 0,0 2 0,0-2 0,0 2 0,0-2 0,0 2 0,0-4 0,0 1 0,0 1 0,0-2 0,-2 1 0,2-4 0,-2 2 0,2-4 0,0 4 0,0-2 0,0 5 0,0-5 0,-2 6 0,2-3 0,-2 2 0,2 2 0,0 0 0,0 2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4:38:21.444"/>
    </inkml:context>
    <inkml:brush xml:id="br0">
      <inkml:brushProperty name="width" value="0.2" units="cm"/>
      <inkml:brushProperty name="height" value="0.2" units="cm"/>
      <inkml:brushProperty name="color" value="#B5E484"/>
    </inkml:brush>
  </inkml:definitions>
  <inkml:trace contextRef="#ctx0" brushRef="#br0">127 1 24575,'0'21'0,"4"-4"0,-3-1 0,3 18 0,-1-12 0,-2 16 0,7-21 0,-7 0 0,2 0 0,-3-1 0,4 1 0,-3-4 0,6-1 0,-6-3 0,7-1 0,-4 4 0,5 1 0,-1 0 0,-3-1 0,6 0 0,-5-2 0,6 2 0,-4 0 0,0-3 0,1 3 0,-1-7 0,0 2 0,1-6 0,-1 7 0,0-4 0,1 1 0,-1 2 0,0-6 0,4 7 0,2 0 0,-1-2 0,-1 1 0,-4-7 0,4 4 0,-3 0 0,7 1 0,-6 3 0,2-4 0,0 1 0,-3 2 0,3-2 0,0-1 0,-2 4 0,2-3 0,-4-1 0,0 4 0,1-8 0,-1 4 0,0 0 0,1-3 0,-1 3 0,0-4 0,1 3 0,-1 2 0,0-1 0,1 0 0,-1-4 0,0 0 0,5 4 0,-4-3 0,3 3 0,-4-1 0,1-2 0,-1 3 0,4 0 0,1-3 0,4 6 0,-4-2 0,-1-1 0,0 4 0,1-4 0,0 1 0,-1 2 0,1-6 0,-4 7 0,7-7 0,-3 2 0,0 1 0,-1-3 0,0 3 0,1-1 0,0-2 0,3 3 0,-7-4 0,3 0 0,-3 0 0,-1 0 0,0 0 0,1 0 0,3 0 0,1 0 0,4 0 0,-4 0 0,-1 0 0,-4 0 0,1 0 0,-27 4 0,1-3 0,-13 2 0,1-3 0,14 0 0,-16 0 0,17 0 0,-9 0 0,13 0 0,-12 0 0,7 0 0,-5 0 0,7 0 0,1 0 0,3 0 0,-4 0 0,1 0 0,3-3 0,-7-2 0,6 0 0,-6-2 0,3-2 0,0 0 0,1-4 0,-1 1 0,4 6 0,-7-9 0,3 10 0,-4-11 0,4 10 0,-23-15 0,22 18 0,-28-15 0,27 16 0,-8-6 0,6 7 0,4-3 0,-11 4 0,9 0 0,-10-4 0,8 3 0,-6-7 0,8 3 0,-4-1 0,10 2 0,-3-3 0,3 5 0,-7-9 0,6 6 0,-6-7 0,7 2 0,-4-2 0,5 4 0,-4-5 0,2 4 0,-6-7 0,3 3 0,0-4 0,1 3 0,3-2 0,1 3 0,-1-4 0,4 4 0,-2 1 0,1-7 0,-3 8 0,0-8 0,-1 0 0,2 4 0,-2-9 0,2 11 0,3 1 0,-3 3 0,7 1 0,-2-1 0,3 4 0,0 2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4:38:21.445"/>
    </inkml:context>
    <inkml:brush xml:id="br0">
      <inkml:brushProperty name="width" value="0.2" units="cm"/>
      <inkml:brushProperty name="height" value="0.2" units="cm"/>
      <inkml:brushProperty name="color" value="#B5E484"/>
    </inkml:brush>
  </inkml:definitions>
  <inkml:trace contextRef="#ctx0" brushRef="#br0">1 2552 24575,'21'0'0,"0"0"0,-4 0 0,0 0 0,-1-4 0,-3 3 0,0-6 0,5 1 0,-7 1 0,12-3 0,-10 7 0,4-7 0,0 3 0,-4 1 0,-1 0 0,-4 0 0,1-1 0,-1-3 0,0-1 0,1 1 0,-1-1 0,0 1 0,1 0 0,-1-1 0,0 1 0,1-1 0,-1-3 0,0 2 0,1-6 0,-1 7 0,0-3 0,1 3 0,-5 1 0,4-1 0,-4-3 0,5-1 0,-1 0 0,1-10 0,0 12 0,0-8 0,0 6 0,-1 0 0,4-4 0,-3 4 0,4-3 0,-5 7 0,4-7 0,-3 6 0,3-2 0,-3 3 0,-1 1 0,4-4 0,8-4 0,-5 3 0,4-2 0,-11 7 0,11-6 0,-8 7 0,12-10 0,-14 12 0,3-8 0,-4 5 0,1-1 0,-1 1 0,4-4 0,-3 2 0,3-2 0,1 0 0,-4 2 0,3-2 0,-4 0 0,1 2 0,3-6 0,1-4 0,0 5 0,-5-5 0,0 11 0,-3-10 0,4 8 0,0-12 0,5 3 0,-4 2 0,4-2 0,-5 7 0,3 5 0,-3-1 0,3-3 0,-4-1 0,7-11 0,-9 6-3277,11-6 0,-11 0 3047,11-5 230,-6 3 0,2-2 0,-4 4 0,0 9 0,0-4 3276,3 7 0,-6 3-3044,1-4-232,-3 1 0,1 3 0,-1-7 0,5-4 0,-4 1 0,4-8 0,-1 12 0,-3-1 0,8-3 0,-6-2 0,8-5 0,-6 3 0,0 6 0,0-7 0,0 9 0,-4-8 0,3 10 0,-4-8 0,5 7 0,-5-2 0,0 4 0,0 2 0,-3-2 0,6 4 0,-6-1 0,6-3 0,-2-1 0,0 0 0,2-4 0,-6 8 0,3-7 0,-1 3 0,-2 0 0,7-3 0,-4 2 0,1-3 0,2 4 0,-6 1 0,3 4 0,9-24 0,-9 18 0,13-21 0,-16 22 0,2-4 0,7-7 0,-8 9 0,11-8 0,-8 10 0,0 0 0,2-3 0,-6 6 0,3-6 0,-1 3 0,-2 0 0,7 1 0,-4 3 0,1 1 0,-1-5 0,-1 4 0,2-7 0,0 3 0,2 0 0,-6 0 0,3 5 0,-4-1 0,0 1 0,3-1 0,-2 1 0,3-11 0,0 4 0,-3-5 0,2 8 0,-3 3 0,4-3 0,-3 3 0,3-4 0,-4 5 0,0-1 0,0 1 0,0-4 0,3 2 0,-2-2 0,3 4 0,-4-5 0,0 4 0,0-3 0,0-1 0,0 0 0,0 0 0,0 1 0,0 3 0,0 1 0,4-5 0,-3 0 0,2 0 0,-3 1 0,0 7 0,0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799">331 1</inkml:trace>
  <inkml:trace contextRef="#ctx0" brushRef="#br0" timeOffset="1929.46">331 1</inkml:trace>
  <inkml:trace contextRef="#ctx0" brushRef="#br0" timeOffset="2378.95">331 1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199">1 0</inkml:trace>
  <inkml:trace contextRef="#ctx0" brushRef="#br0" timeOffset="1085.2">1 0</inkml:trace>
  <inkml:trace contextRef="#ctx0" brushRef="#br0" timeOffset="1470.6498">1 0</inkml:trace>
  <inkml:trace contextRef="#ctx0" brushRef="#br0" timeOffset="2584.27">279 75</inkml:trace>
  <inkml:trace contextRef="#ctx0" brushRef="#br0" timeOffset="2982.99">279 75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799">331 1</inkml:trace>
  <inkml:trace contextRef="#ctx0" brushRef="#br0" timeOffset="1929.46">331 1</inkml:trace>
  <inkml:trace contextRef="#ctx0" brushRef="#br0" timeOffset="2378.95">331 1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199">1 0</inkml:trace>
  <inkml:trace contextRef="#ctx0" brushRef="#br0" timeOffset="1085.2">1 0</inkml:trace>
  <inkml:trace contextRef="#ctx0" brushRef="#br0" timeOffset="1470.6498">1 0</inkml:trace>
  <inkml:trace contextRef="#ctx0" brushRef="#br0" timeOffset="2584.27">279 75</inkml:trace>
  <inkml:trace contextRef="#ctx0" brushRef="#br0" timeOffset="2982.99">279 75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199">1 0</inkml:trace>
  <inkml:trace contextRef="#ctx0" brushRef="#br0" timeOffset="1085.2">1 0</inkml:trace>
  <inkml:trace contextRef="#ctx0" brushRef="#br0" timeOffset="1470.6498">1 0</inkml:trace>
  <inkml:trace contextRef="#ctx0" brushRef="#br0" timeOffset="2584.27">279 75</inkml:trace>
  <inkml:trace contextRef="#ctx0" brushRef="#br0" timeOffset="2982.99">279 75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4:38:21.439"/>
    </inkml:context>
    <inkml:brush xml:id="br0">
      <inkml:brushProperty name="width" value="0.1" units="cm"/>
      <inkml:brushProperty name="height" value="0.1" units="cm"/>
      <inkml:brushProperty name="color" value="#9C63FF"/>
    </inkml:brush>
  </inkml:definitions>
  <inkml:trace contextRef="#ctx0" brushRef="#br0">0 0 24575,'0'10'0,"0"-1"0,0-2 0,0-1 0,0-1 0,0 0 0,0 1 0,0-3 0,0 1 0,0 2 0,0-2 0,0 1 0,0-1 0,0 0 0,0 0 0,0 0 0,0-1 0,0 3 0,0-1 0,0 0 0,0 1 0,2-1 0,-2 2 0,2-2 0,-2 3 0,0-4 0,2 2 0,-2-2 0,2-1 0,-2 1 0,1 0 0,0 0 0,1 0 0,-2 0 0,0-1 0,1 1 0,0 0 0,2 1 0,-3 0 0,2 0 0,-2-1 0,0 0 0,2 0 0,-2-1 0,2 5 0,0-3 0,-2 2 0,2-3 0,-2 2 0,0-2 0,1 2 0,0-2 0,1 0 0,-2 2 0,0-2 0,1 2 0,0-2 0,0-1 0,-1 1 0,0 0 0,2 0 0,-2 0 0,2 1 0,-2 0 0,0 1 0,2-1 0,-2 0 0,2 3 0,-2-4 0,0 2 0,2 0 0,-1-2 0,1 2 0,-2-2 0,0-1 0,0 1 0,1 0 0,0 2 0,0-2 0,-1 2 0,0 0 0,0-2 0,0 6 0,0-5 0,0 2 0,2-3 0,-1 2 0,0-2 0,-1 2 0,0-2 0,0 0 0,0-1 0,2 1 0,-2 0 0,2 0 0,-2 0 0,2-1 0,-2 1 0,2 2 0,-2-2 0,2 4 0,-2-3 0,2 3 0,0-2 0,-2 0 0,2 2 0,0-1 0,-1-1 0,0 2 0,1-4 0,-1 4 0,0-4 0,1 6 0,-2-5 0,4 2 0,-4-3 0,2 0 0,0 0 0,-2 0 0,2 1 0,-2 0 0,1 1 0,0-3 0,0 1 0,1 0 0,-1 0 0,0 0 0,-1-1 0,0 1 0,2-2 0,-2 2 0,2-2 0,-2 2 0,2-1 0,-2 3 0,4-2 0,-4 2 0,2-3 0,-1 1 0,0 0 0,0 0 0,1 0 0,-1-1 0,2 1 0,-3 0 0,3-1 0,-2 1 0,0 0 0,1-1 0,-2 1 0,2-1 0,0 1 0,-2 0 0,2-1 0,-1 0 0,0 0 0,1-1 0,-1 2 0,0 0 0,0-1 0,1 1 0,-2 0 0,2-1 0,-2 1 0,2-2 0,-2 1 0,2-1 0,0 2 0,-2 0 0,3 0 0,-2-1 0,0 1 0,-1 0 0,2 0 0,-2 0 0,2-1 0,-2 1 0,2 0 0,-2 0 0,2 0 0,0-1 0,-2 1 0,2 0 0,-2 0 0,0 0 0,1-2 0,0 1 0,2-2 0,-2-6 0,0 2 0,-1-4 0,0 5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4:38:21.440"/>
    </inkml:context>
    <inkml:brush xml:id="br0">
      <inkml:brushProperty name="width" value="0.1" units="cm"/>
      <inkml:brushProperty name="height" value="0.1" units="cm"/>
      <inkml:brushProperty name="color" value="#9C63FF"/>
    </inkml:brush>
  </inkml:definitions>
  <inkml:trace contextRef="#ctx0" brushRef="#br0">1 0 24575,'0'8'0,"0"2"0,0-3 0,0 6 0,0-6 0,0 3 0,0-1 0,0 0 0,0 1 0,0-1 0,0 2 0,0-2 0,0 2 0,0-3 0,0 0 0,0 5 0,0-4 0,0 3 0,0-3 0,0-1 0,0 0 0,0 1 0,0-1 0,0 1 0,0-1 0,0-2 0,0 2 0,0-1 0,0-1 0,0 2 0,0-2 0,0 1 0,0 1 0,0-2 0,0 0 0,0 2 0,0-3 0,0 3 0,0-4 0,1 2 0,0 0 0,0 0 0,-1 2 0,0-1 0,2 1 0,-1-2 0,1 2 0,-2 1 0,2 2 0,-2-2 0,2 2 0,0-3 0,-1 3 0,0-4 0,-1 3 0,0-4 0,2 3 0,-1-1 0,1-1 0,-2-1 0,0-3 0,0 1 0,0 0 0,0 0 0,1-2 0,0 1 0,0-1 0,-1 1 0,2 1 0,-2 0 0,2 0 0,-2-1 0,2 1 0,-2 0 0,2 2 0,-2-2 0,1 2 0,0-2 0,0 2 0,-1-2 0,2 4 0,-1-4 0,1 2 0,-2 0 0,1-2 0,0 2 0,0 0 0,-1 0 0,2 1 0,-1 1 0,0-4 0,1 4 0,-1-4 0,0 4 0,-1-4 0,0 4 0,0-3 0,2 0 0,-1 1 0,0-1 0,-1 3 0,0-4 0,0 4 0,0-4 0,2 4 0,-1-4 0,0 4 0,-1-1 0,2 1 0,-1-2 0,3 6 0,-2-7 0,0 7 0,1-8 0,-2 4 0,1-3 0,-1 0 0,0-1 0,0 0 0,1 2 0,-1-2 0,1 2 0,-1-2 0,0 0 0,2 2 0,-2-2 0,1 2 0,-2-2 0,1-1 0,0 1 0,0 0 0,1 0 0,-2 0 0,2-1 0,-2 1 0,0 0 0,0-1 0,2 0 0,-2 0 0,2-1 0,-2 1 0,0 1 0,0-2 0,0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4:38:21.441"/>
    </inkml:context>
    <inkml:brush xml:id="br0">
      <inkml:brushProperty name="width" value="0.1" units="cm"/>
      <inkml:brushProperty name="height" value="0.1" units="cm"/>
      <inkml:brushProperty name="color" value="#9C63FF"/>
    </inkml:brush>
  </inkml:definitions>
  <inkml:trace contextRef="#ctx0" brushRef="#br0">111 513 24575,'0'8'0,"0"2"0,0-4 0,0 1 0,0 0 0,0 0 0,0 1 0,0-1 0,0 7 0,0-7 0,0 6 0,0-5 0,0 1 0,0 0 0,0 4 0,0-2 0,0 1 0,0 1 0,0-2 0,0 7 0,0-6 0,0 5 0,0-8 0,0 2 0,0-2 0,0-1 0,0 3 0,0-2 0,0 2 0,0-3 0,0 1 0,0-1 0,0 0 0,0 3 0,0-2 0,0 5 0,0-5 0,0 1 0,0 1 0,0-2 0,0 2 0,0-2 0,0-1 0,0 0 0,2 1 0,-1-1 0,1-1 0,-2 1 0,0-2 0,0 0 0,0 0 0,0-2 0,0 0 0,1-1 0,0 1 0,-2-14 0,1 7 0,-2-14 0,0 11 0,2-3 0,-2 1 0,0-3 0,-1 2 0,1-2 0,-2 0 0,3 2 0,-3-4 0,4 4 0,-5-5 0,5 5 0,-4-2 0,3 3 0,0-1 0,1 3 0,-2-2 0,1 0 0,-1-1 0,1 1 0,0 0 0,-1 1 0,2-1 0,-1 0 0,0-1 0,-1 1 0,2-1 0,0 1 0,-2-1 0,2 1 0,-2-1 0,2 1 0,0-3 0,0 2 0,0-2 0,-2 0 0,1 0 0,-1-1 0,2-1 0,0 1 0,-2 1 0,2 0 0,-2 2 0,2 1 0,-2 1 0,2 2 0,-2-1 0,1 1 0,-1 0 0,-2 3 0,0 0 0,1 2 0,-1 0 0,1 2 0,1 0 0,-2 1 0,4 3 0,-4 1 0,4 1 0,-4 0 0,4 1 0,-2-1 0,0 1 0,1-1 0,0 1 0,1-1 0,0-2 0,0 2 0,-2-1 0,1-1 0,-1 2 0,2-4 0,0 4 0,0-2 0,-1 1 0,0-1 0,-1 0 0,2-2 0,0 2 0,0-2 0,-1-1 0,0 1 0,0 0 0,1 0 0,0 0 0,0-1 0,0 1 0,0 0 0,0 0 0,0-1 0,0 1 0,0 0 0,0 0 0,0 0 0,0-1 0,0 1 0,0 0 0,0 0 0,0-1 0,0 1 0,0 0 0,0 0 0,0-1 0,0 1 0,0 0 0,0-1 0,0 1 0,0 0 0,0 0 0,0-1 0,0 1 0,0 0 0,0 0 0,0-1 0,0 1 0,0 0 0,0 0 0,0 2 0,0-2 0,0 4 0,0-4 0,0 4 0,0-4 0,0 4 0,0-3 0,0 3 0,0-4 0,0 2 0,0 0 0,0-2 0,0 2 0,0-2 0,0-1 0,0 1 0,0 0 0,0 0 0,0 2 0,0-2 0,0 2 0,1-2 0,0-1 0,0 1 0,-1 0 0,0 2 0,0-2 0,0 2 0,0 0 0,2-2 0,-2 2 0,2 0 0,-2-2 0,0 4 0,2-1 0,-2 1 0,2 0 0,-2-1 0,0 1 0,0-2 0,0 3 0,0-1 0,2 0 0,-1-1 0,1 1 0,-2-2 0,0 2 0,1 3 0,0-3 0,0 0 0,-1 0 0,0-1 0,2 1 0,-1-1 0,1 0 0,-2 0 0,0-1 0,1 2 0,0-4 0,1 4 0,-2-1 0,1 3 0,0-3 0,2 2 0,-2-4 0,1 0 0,-2 1 0,1-1 0,0 0 0,1-1 0,-2 0 0,0 0 0,0 0 0,0-1 0,0 1 0,1 0 0,0 0 0,0-1 0,-1 1 0,0 0 0,0-1 0,0 1 0,0 0 0,0 0 0,0 0 0,0-1 0,0 1 0,2 0 0,-1 0 0,0 0 0,-1-1 0,0 3 0,2-1 0,-2 3 0,2-4 0,-2 2 0,2 0 0,-2-2 0,4 4 0,-3-4 0,0 4 0,-1-4 0,2 4 0,-1-3 0,1 0 0,-2-1 0,0 2 0,0-2 0,1 2 0,0-2 0,0 0 0,-1 0 0,0 0 0,0-1 0,0 1 0,0 2 0,0-2 0,2 4 0,-1-3 0,1 2 0,-2 0 0,0 3 0,2-1 0,-2-1 0,4 0 0,-4-2 0,2 3 0,-2-1 0,2 3 0,-1-2 0,1 2 0,-2-3 0,0 3 0,2-2 0,-2 2 0,2-3 0,-2 1 0,0-3 0,2 2 0,-2-4 0,2 2 0,-2 0 0,0-2 0,2 2 0,-2-2 0,2 0 0,0 0 0,-2-1 0,3-1 0,-2 2 0,1-2 0,-1 0 0,0 1 0,2-3 0,-3 3 0,3-1 0,-1 1 0,0 0 0,1-1 0,-2 1 0,2-1 0,-3 1 0,3-1 0,-2 2 0,2-2 0,-3 1 0,4-1 0,-4 2 0,3-2 0,-2 1 0,0-1 0,1 0 0,-2 1 0,2-1 0,-2 4 0,0-2 0,0 4 0,0-4 0,1 4 0,0-3 0,2 1 0,0-3 0,-1 1 0,-1 0 0,1 0 0,-2 0 0,4-1 0,-2 1 0,1-2 0,-1 1 0,0-1 0,0 0 0,-2 2 0,2-2 0,-1 0 0,0 1 0,2-2 0,-2 2 0,2-3 0,-1 2 0,1-2 0,1 0 0,-1 0 0,1 0 0,-1 0 0,1-2 0,-1 2 0,1-2 0,-2 1 0,1 0 0,-2-2 0,2 2 0,-2-2 0,2 3 0,-1-4 0,2 4 0,-2-3 0,1 2 0,-3-2 0,3 3 0,-2-3 0,2 2 0,-1-2 0,2 3 0,-2-4 0,1 4 0,-3-3 0,3 2 0,-3-2 0,4 3 0,-4-3 0,3 2 0,-1 0 0,0-1 0,1 2 0,-3-4 0,4 4 0,-7-5 0,2 3 0,-2-4 0,-1 3 0,2 0 0,0 0 0,-2 1 0,4-2 0,-2 0 0,1 0 0,0 1 0,-2-1 0,2 0 0,0 1 0,-1-1 0,2 0 0,-3 2 0,2-1 0,-2 1 0,2-2 0,-2 1 0,3-1 0,-2 0 0,0 1 0,2-1 0,-2 0 0,2 0 0,-1 1 0,0-1 0,-2 0 0,3 1 0,-2-1 0,1 2 0,0-1 0,-1 1 0,1-2 0,0 0 0,0 0 0,-1 0 0,1 0 0,0-1 0,-1 0 0,1-3 0,-2 4 0,3-4 0,-4 1 0,4 1 0,-4-2 0,3 4 0,-2-2 0,2 2 0,-2 0 0,2-2 0,0 2 0,-1 0 0,2 0 0,-2 2 0,0-1 0,2-1 0,-2 0 0,2 1 0,-2-1 0,2 0 0,-2 0 0,2 0 0,-2-2 0,2 2 0,-2-2 0,0 0 0,2 2 0,-4-2 0,4 2 0,-2 0 0,0-2 0,2 2 0,-2-2 0,2 2 0,-2 0 0,2-2 0,-2 2 0,0-4 0,1 4 0,0-2 0,-1 0 0,1 1 0,-1-1 0,1 3 0,0-3 0,-1 1 0,2-1 0,0 1 0,-1 0 0,0-3 0,0 4 0,-1-4 0,1 1 0,-1-1 0,0-1 0,2 1 0,-2-1 0,0 1 0,2 0 0,-4-1 0,3 1 0,-2-1 0,2 1 0,-1-1 0,0 1 0,2-1 0,-2 1 0,2-1 0,-2 1 0,2-2 0,-4 1 0,3-2 0,-1 5 0,2 0 0,-1 2 0,0-2 0,0 2 0,1-6 0,0 5 0,0-4 0,0 2 0,-2-1 0,1 1 0,-1-1 0,2 2 0,0 0 0,0-2 0,0 3 0,0-3 0,0 4 0,-2-4 0,2 4 0,-2-4 0,2 1 0,0 1 0,0-2 0,0 1 0,0-1 0,0-1 0,0-3 0,0 3 0,-2-4 0,2 5 0,-2 0 0,2-1 0,0 1 0,0-1 0,0 1 0,0-1 0,0-2 0,0 2 0,0-2 0,0 0 0,0 2 0,0-2 0,0 1 0,0 0 0,0 0 0,0 1 0,0 1 0,0-3 0,0 2 0,0 0 0,0 1 0,0 1 0,0-1 0,0-1 0,0 3 0,0-2 0,0 2 0,0-3 0,0 3 0,0-2 0,0 1 0,0-1 0,0-3 0,0 2 0,0-2 0,0 3 0,0-3 0,0 2 0,0-5 0,0 5 0,0-4 0,0 1 0,0-5 0,0 2 0,0 0 0,0 1 0,0 5 0,0-4 0,0 4 0,0-2 0,0 2 0,0 3 0,0 0 0,0 2 0,0 0 0,0 1 0,0-1 0,0 0 0,0-2 0,0-2 0,0-4 0,0 1 0,-2-2 0,1 3 0,-3-9 0,3 8 0,-3-8 0,4 10 0,-4-4 0,3 4 0,-1 0 0,0 1 0,2 3 0,-2-3 0,2 4 0,-2-2 0,2 2 0,-2 0 0,2 1 0,0-3 0,-2 1 0,2-1 0,-2 2 0,2 1 0,0-1 0,0 0 0,0 0 0,-2 0 0,2 0 0,-2 0 0,2 1 0,0-1 0,0-2 0,0 2 0,0-2 0,0 2 0,-2-2 0,2 2 0,-2-2 0,2 0 0,0 1 0,0-3 0,0 4 0,0-4 0,-2 4 0,2-2 0,-2 2 0,2-2 0,0 2 0,0-2 0,0 2 0,0-2 0,0 2 0,0-4 0,0 1 0,0 1 0,0-2 0,-2 1 0,2-4 0,-2 2 0,2-4 0,0 4 0,0-2 0,0 5 0,0-5 0,-2 6 0,2-3 0,-2 2 0,2 2 0,0 0 0,0 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4:38:21.444"/>
    </inkml:context>
    <inkml:brush xml:id="br0">
      <inkml:brushProperty name="width" value="0.2" units="cm"/>
      <inkml:brushProperty name="height" value="0.2" units="cm"/>
      <inkml:brushProperty name="color" value="#B5E484"/>
    </inkml:brush>
  </inkml:definitions>
  <inkml:trace contextRef="#ctx0" brushRef="#br0">127 1 24575,'0'21'0,"4"-4"0,-3-1 0,3 18 0,-1-12 0,-2 16 0,7-21 0,-7 0 0,2 0 0,-3-1 0,4 1 0,-3-4 0,6-1 0,-6-3 0,7-1 0,-4 4 0,5 1 0,-1 0 0,-3-1 0,6 0 0,-5-2 0,6 2 0,-4 0 0,0-3 0,1 3 0,-1-7 0,0 2 0,1-6 0,-1 7 0,0-4 0,1 1 0,-1 2 0,0-6 0,4 7 0,2 0 0,-1-2 0,-1 1 0,-4-7 0,4 4 0,-3 0 0,7 1 0,-6 3 0,2-4 0,0 1 0,-3 2 0,3-2 0,0-1 0,-2 4 0,2-3 0,-4-1 0,0 4 0,1-8 0,-1 4 0,0 0 0,1-3 0,-1 3 0,0-4 0,1 3 0,-1 2 0,0-1 0,1 0 0,-1-4 0,0 0 0,5 4 0,-4-3 0,3 3 0,-4-1 0,1-2 0,-1 3 0,4 0 0,1-3 0,4 6 0,-4-2 0,-1-1 0,0 4 0,1-4 0,0 1 0,-1 2 0,1-6 0,-4 7 0,7-7 0,-3 2 0,0 1 0,-1-3 0,0 3 0,1-1 0,0-2 0,3 3 0,-7-4 0,3 0 0,-3 0 0,-1 0 0,0 0 0,1 0 0,3 0 0,1 0 0,4 0 0,-4 0 0,-1 0 0,-4 0 0,1 0 0,-27 4 0,1-3 0,-13 2 0,1-3 0,14 0 0,-16 0 0,17 0 0,-9 0 0,13 0 0,-12 0 0,7 0 0,-5 0 0,7 0 0,1 0 0,3 0 0,-4 0 0,1 0 0,3-3 0,-7-2 0,6 0 0,-6-2 0,3-2 0,0 0 0,1-4 0,-1 1 0,4 6 0,-7-9 0,3 10 0,-4-11 0,4 10 0,-23-15 0,22 18 0,-28-15 0,27 16 0,-8-6 0,6 7 0,4-3 0,-11 4 0,9 0 0,-10-4 0,8 3 0,-6-7 0,8 3 0,-4-1 0,10 2 0,-3-3 0,3 5 0,-7-9 0,6 6 0,-6-7 0,7 2 0,-4-2 0,5 4 0,-4-5 0,2 4 0,-6-7 0,3 3 0,0-4 0,1 3 0,3-2 0,1 3 0,-1-4 0,4 4 0,-2 1 0,1-7 0,-3 8 0,0-8 0,-1 0 0,2 4 0,-2-9 0,2 11 0,3 1 0,-3 3 0,7 1 0,-2-1 0,3 4 0,0 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4:38:21.445"/>
    </inkml:context>
    <inkml:brush xml:id="br0">
      <inkml:brushProperty name="width" value="0.2" units="cm"/>
      <inkml:brushProperty name="height" value="0.2" units="cm"/>
      <inkml:brushProperty name="color" value="#B5E484"/>
    </inkml:brush>
  </inkml:definitions>
  <inkml:trace contextRef="#ctx0" brushRef="#br0">1 2552 24575,'21'0'0,"0"0"0,-4 0 0,0 0 0,-1-4 0,-3 3 0,0-6 0,5 1 0,-7 1 0,12-3 0,-10 7 0,4-7 0,0 3 0,-4 1 0,-1 0 0,-4 0 0,1-1 0,-1-3 0,0-1 0,1 1 0,-1-1 0,0 1 0,1 0 0,-1-1 0,0 1 0,1-1 0,-1-3 0,0 2 0,1-6 0,-1 7 0,0-3 0,1 3 0,-5 1 0,4-1 0,-4-3 0,5-1 0,-1 0 0,1-10 0,0 12 0,0-8 0,0 6 0,-1 0 0,4-4 0,-3 4 0,4-3 0,-5 7 0,4-7 0,-3 6 0,3-2 0,-3 3 0,-1 1 0,4-4 0,8-4 0,-5 3 0,4-2 0,-11 7 0,11-6 0,-8 7 0,12-10 0,-14 12 0,3-8 0,-4 5 0,1-1 0,-1 1 0,4-4 0,-3 2 0,3-2 0,1 0 0,-4 2 0,3-2 0,-4 0 0,1 2 0,3-6 0,1-4 0,0 5 0,-5-5 0,0 11 0,-3-10 0,4 8 0,0-12 0,5 3 0,-4 2 0,4-2 0,-5 7 0,3 5 0,-3-1 0,3-3 0,-4-1 0,7-11 0,-9 6-3277,11-6 0,-11 0 3047,11-5 230,-6 3 0,2-2 0,-4 4 0,0 9 0,0-4 3276,3 7 0,-6 3-3044,1-4-232,-3 1 0,1 3 0,-1-7 0,5-4 0,-4 1 0,4-8 0,-1 12 0,-3-1 0,8-3 0,-6-2 0,8-5 0,-6 3 0,0 6 0,0-7 0,0 9 0,-4-8 0,3 10 0,-4-8 0,5 7 0,-5-2 0,0 4 0,0 2 0,-3-2 0,6 4 0,-6-1 0,6-3 0,-2-1 0,0 0 0,2-4 0,-6 8 0,3-7 0,-1 3 0,-2 0 0,7-3 0,-4 2 0,1-3 0,2 4 0,-6 1 0,3 4 0,9-24 0,-9 18 0,13-21 0,-16 22 0,2-4 0,7-7 0,-8 9 0,11-8 0,-8 10 0,0 0 0,2-3 0,-6 6 0,3-6 0,-1 3 0,-2 0 0,7 1 0,-4 3 0,1 1 0,-1-5 0,-1 4 0,2-7 0,0 3 0,2 0 0,-6 0 0,3 5 0,-4-1 0,0 1 0,3-1 0,-2 1 0,3-11 0,0 4 0,-3-5 0,2 8 0,-3 3 0,4-3 0,-3 3 0,3-4 0,-4 5 0,0-1 0,0 1 0,0-4 0,3 2 0,-2-2 0,3 4 0,-4-5 0,0 4 0,0-3 0,0-1 0,0 0 0,0 0 0,0 1 0,0 3 0,0 1 0,4-5 0,-3 0 0,2 0 0,-3 1 0,0 7 0,0 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799">331 1</inkml:trace>
  <inkml:trace contextRef="#ctx0" brushRef="#br0" timeOffset="1929.46">331 1</inkml:trace>
  <inkml:trace contextRef="#ctx0" brushRef="#br0" timeOffset="2378.95">331 1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199">1 0</inkml:trace>
  <inkml:trace contextRef="#ctx0" brushRef="#br0" timeOffset="1085.2">1 0</inkml:trace>
  <inkml:trace contextRef="#ctx0" brushRef="#br0" timeOffset="1470.6498">1 0</inkml:trace>
  <inkml:trace contextRef="#ctx0" brushRef="#br0" timeOffset="2584.27">279 75</inkml:trace>
  <inkml:trace contextRef="#ctx0" brushRef="#br0" timeOffset="2982.99">279 75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17F8B-DB8A-DC4E-988E-81C7D81C99EA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20C3C-6D29-994C-AADA-104CE5129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5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2228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8169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0911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9307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42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9743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4497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2309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0927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561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146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828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7830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86986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22766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02658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92892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86515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51565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15140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23916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9648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8480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9461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4259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0263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454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9525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0199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450F81-ECB8-4B42-BA7E-06CE3946D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79649"/>
            <a:ext cx="9144000" cy="2387600"/>
          </a:xfrm>
        </p:spPr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ED65E05-0B75-294F-8B10-1A6C0FD51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5932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5A6B99-0490-3748-AFEE-F8153E666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F147-0FC4-C742-801D-18B7262A641E}" type="datetime1">
              <a:rPr lang="en-CA" smtClean="0"/>
              <a:t>2022-03-04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6114DC-41CB-A642-9007-2EEE6F3AC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9FB2F30-F991-3E46-9F45-9EB242E0563F}"/>
              </a:ext>
            </a:extLst>
          </p:cNvPr>
          <p:cNvSpPr/>
          <p:nvPr userDrawn="1"/>
        </p:nvSpPr>
        <p:spPr>
          <a:xfrm>
            <a:off x="0" y="0"/>
            <a:ext cx="2414588" cy="1743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87E672B-A631-7141-A87D-735F3811B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E15276A-1DF6-5146-B9E4-A70F82CA52F8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284228C-CBC9-294A-8A19-4479F85C2695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ar-KW" sz="1800" b="1" dirty="0"/>
              <a:t>تجويد  </a:t>
            </a:r>
            <a:r>
              <a:rPr lang="ar-SA" sz="1800" b="1" dirty="0"/>
              <a:t>2</a:t>
            </a:r>
            <a:r>
              <a:rPr lang="ar-KW" sz="1800" b="1" dirty="0"/>
              <a:t>8</a:t>
            </a:r>
            <a:r>
              <a:rPr lang="ar-SA" sz="1800" b="1" dirty="0"/>
              <a:t>2</a:t>
            </a:r>
            <a:r>
              <a:rPr lang="ar-KW" sz="1800" b="1" dirty="0"/>
              <a:t> </a:t>
            </a:r>
            <a:r>
              <a:rPr lang="ar-SA" sz="1800" b="1" dirty="0"/>
              <a:t>– مادة </a:t>
            </a:r>
            <a:r>
              <a:rPr lang="ar-KW" sz="1800" b="1" dirty="0"/>
              <a:t>التجويد </a:t>
            </a:r>
            <a:r>
              <a:rPr lang="ar-SA" sz="1800" b="1" dirty="0"/>
              <a:t>– المحاضرة الأولى – الفصل الرابع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1736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6AE2AE-6837-2442-A1BC-9114D4647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E2CBFDC-9D6B-7F4D-8374-024733E7B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57D277-D175-DB4B-96DC-9C5967C3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8A66-BA4B-B547-93D7-511957FAFDEB}" type="datetime1">
              <a:rPr lang="en-CA" smtClean="0"/>
              <a:t>2022-03-04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EA58A0-DFEC-8649-B92F-0D9B40E1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2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75E7044-F905-3B46-8ED8-674EA1CB1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C9A897D-22B2-5B49-A749-7B4A2038D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B39CC-45C2-9C42-B9FD-1560CFC01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E764-3DBC-484A-A93B-3C4E1B8DE87F}" type="datetime1">
              <a:rPr lang="en-CA" smtClean="0"/>
              <a:t>2022-03-04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79713C-CBAF-1743-AE99-4AEC41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145FC0-A9B9-4640-B515-4DA13EE3C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74FB1E-5B18-314A-A977-86FD63C00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9E7F04-DD03-814D-9305-C61B59A3F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8DC7-5299-9241-B58C-B3B677802FE9}" type="datetime1">
              <a:rPr lang="en-CA" smtClean="0"/>
              <a:t>2022-03-04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9C47B0-93BE-914F-80C1-40B37FB4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7C9B3F-EC7D-3946-B416-0F352B9C3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241F04-B6C2-0D43-A7A6-B55C53D36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DAF989-14F6-A241-9FCB-0E11C68FD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D1B1-740E-3C49-A311-54C3556A4E34}" type="datetime1">
              <a:rPr lang="en-CA" smtClean="0"/>
              <a:t>2022-03-04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2CAFE2-23A3-164C-870A-6F3B0D01C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6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2880CB-33FB-1641-B6E8-60B84234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CF7B3B-64CD-3E46-B485-4383D0721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E7360BB-1721-1243-A3A8-4E4EA25D4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B4C016F-5F6F-8542-9F0D-9EAEC616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B8A7-B79F-3248-A502-6965C0869732}" type="datetime1">
              <a:rPr lang="en-CA" smtClean="0"/>
              <a:t>2022-03-04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9B3060D-9617-164B-B5E8-47A916169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2CF653-D96B-8C46-AF61-30129124D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1E641E5-82E4-FA49-828A-2AB111A74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4DE58A4-B422-7A4B-8947-BE3D74206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7818CB2-114C-A84B-896B-DE4CFD3DA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4160736-D458-244F-B35D-B512E35A45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01D7E34-3479-E347-AEAA-F0C02C613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F997-D451-CD4A-BFD7-06CAD8CBF9F1}" type="datetime1">
              <a:rPr lang="en-CA" smtClean="0"/>
              <a:t>2022-03-04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9059348-B6CD-CB46-A549-1D98AA7C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5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D590E9-B859-834C-BC13-D849EAE24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DA819D0-11DE-5F47-9EEC-29D6C0F7A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4C43-BE7F-6343-9CA1-CC42DB3C2657}" type="datetime1">
              <a:rPr lang="en-CA" smtClean="0"/>
              <a:t>2022-03-04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C13DA10-DD14-C846-8679-312362A37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4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48DDE56-378C-DE42-92CC-12F4AC1C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BFF9-7807-D640-971F-B9C921639AE7}" type="datetime1">
              <a:rPr lang="en-CA" smtClean="0"/>
              <a:t>2022-03-04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FC394FC-8EF0-5D44-9B50-EFCE5480B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7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3D2A63-5C6C-AC44-9795-2F13E042B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10FBF5-C6E9-6C4B-B057-ACC6A8CDD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D7C874F-99B6-CD4D-B53D-10FB287F6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DE4ABB4-4D2D-9D49-957C-7580A649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10FC2-9F2F-CA45-A32C-45BF441A8B04}" type="datetime1">
              <a:rPr lang="en-CA" smtClean="0"/>
              <a:t>2022-03-04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16012D-9F74-BD40-9998-D5F5EEC8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7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0DB166-B8BE-2341-A8FF-FCBA8314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BC9ED83-8A95-4345-B818-4D0A62DFC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8A9E75F-2331-F541-92EE-2F0A8F46E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8E2E840-97AD-154A-8D0E-22D4700C7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206D-EB4D-964A-A567-0195B566DE41}" type="datetime1">
              <a:rPr lang="en-CA" smtClean="0"/>
              <a:t>2022-03-04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676EA82-1D92-024E-8482-37F3E1C89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8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56189A4-05F0-E045-AC33-155DCAA6BD15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CF4E62B-6930-4B47-8E28-4D0EBE808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7111ACB-CCE0-8A40-B222-57747BE8B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78417C-0319-084A-94FE-49E28A305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859429C-CF35-9249-8D66-6AF2AABB73FB}" type="datetime1">
              <a:rPr lang="en-CA" smtClean="0"/>
              <a:t>2022-03-04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1E4D2D-A1A7-9C49-8DE3-152D5B2A0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817943-45D5-5949-BC48-405C5101A3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1100F1-BC82-2C40-8AD5-ED18BE99D6F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96523" y="132864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C40EE06-4653-1649-9DC3-4134ADAEE20A}"/>
              </a:ext>
            </a:extLst>
          </p:cNvPr>
          <p:cNvSpPr/>
          <p:nvPr userDrawn="1"/>
        </p:nvSpPr>
        <p:spPr>
          <a:xfrm>
            <a:off x="-129001" y="1307684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0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2.jpg"/><Relationship Id="rId3" Type="http://schemas.openxmlformats.org/officeDocument/2006/relationships/customXml" Target="../ink/ink47.xml"/><Relationship Id="rId25" Type="http://schemas.openxmlformats.org/officeDocument/2006/relationships/customXml" Target="../ink/ink4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4" Type="http://schemas.openxmlformats.org/officeDocument/2006/relationships/customXml" Target="../ink/ink48.xml"/><Relationship Id="rId27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2.jpg"/><Relationship Id="rId3" Type="http://schemas.openxmlformats.org/officeDocument/2006/relationships/customXml" Target="../ink/ink50.xml"/><Relationship Id="rId25" Type="http://schemas.openxmlformats.org/officeDocument/2006/relationships/customXml" Target="../ink/ink5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4" Type="http://schemas.openxmlformats.org/officeDocument/2006/relationships/customXml" Target="../ink/ink51.xml"/><Relationship Id="rId27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2.jpg"/><Relationship Id="rId3" Type="http://schemas.openxmlformats.org/officeDocument/2006/relationships/customXml" Target="../ink/ink53.xml"/><Relationship Id="rId25" Type="http://schemas.openxmlformats.org/officeDocument/2006/relationships/customXml" Target="../ink/ink5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4" Type="http://schemas.openxmlformats.org/officeDocument/2006/relationships/customXml" Target="../ink/ink54.xml"/><Relationship Id="rId27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2.jpg"/><Relationship Id="rId3" Type="http://schemas.openxmlformats.org/officeDocument/2006/relationships/customXml" Target="../ink/ink56.xml"/><Relationship Id="rId25" Type="http://schemas.openxmlformats.org/officeDocument/2006/relationships/customXml" Target="../ink/ink5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4" Type="http://schemas.openxmlformats.org/officeDocument/2006/relationships/customXml" Target="../ink/ink57.xml"/><Relationship Id="rId27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2.jpg"/><Relationship Id="rId3" Type="http://schemas.openxmlformats.org/officeDocument/2006/relationships/customXml" Target="../ink/ink59.xml"/><Relationship Id="rId25" Type="http://schemas.openxmlformats.org/officeDocument/2006/relationships/customXml" Target="../ink/ink6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4" Type="http://schemas.openxmlformats.org/officeDocument/2006/relationships/customXml" Target="../ink/ink60.xml"/><Relationship Id="rId27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2.jpg"/><Relationship Id="rId3" Type="http://schemas.openxmlformats.org/officeDocument/2006/relationships/image" Target="../media/image12.jpg"/><Relationship Id="rId25" Type="http://schemas.openxmlformats.org/officeDocument/2006/relationships/customXml" Target="../ink/ink6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5" Type="http://schemas.openxmlformats.org/officeDocument/2006/relationships/customXml" Target="../ink/ink62.xml"/><Relationship Id="rId4" Type="http://schemas.openxmlformats.org/officeDocument/2006/relationships/image" Target="../media/image13.jpg"/><Relationship Id="rId14" Type="http://schemas.openxmlformats.org/officeDocument/2006/relationships/customXml" Target="../ink/ink63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2.jpg"/><Relationship Id="rId3" Type="http://schemas.openxmlformats.org/officeDocument/2006/relationships/customXml" Target="../ink/ink65.xml"/><Relationship Id="rId25" Type="http://schemas.openxmlformats.org/officeDocument/2006/relationships/customXml" Target="../ink/ink6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4" Type="http://schemas.openxmlformats.org/officeDocument/2006/relationships/customXml" Target="../ink/ink66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2.jpg"/><Relationship Id="rId3" Type="http://schemas.openxmlformats.org/officeDocument/2006/relationships/customXml" Target="../ink/ink68.xml"/><Relationship Id="rId25" Type="http://schemas.openxmlformats.org/officeDocument/2006/relationships/customXml" Target="../ink/ink7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4" Type="http://schemas.openxmlformats.org/officeDocument/2006/relationships/customXml" Target="../ink/ink69.xml"/><Relationship Id="rId27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2.jpg"/><Relationship Id="rId3" Type="http://schemas.openxmlformats.org/officeDocument/2006/relationships/customXml" Target="../ink/ink71.xml"/><Relationship Id="rId25" Type="http://schemas.openxmlformats.org/officeDocument/2006/relationships/customXml" Target="../ink/ink7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4" Type="http://schemas.openxmlformats.org/officeDocument/2006/relationships/customXml" Target="../ink/ink72.xml"/><Relationship Id="rId27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2.jpg"/><Relationship Id="rId3" Type="http://schemas.openxmlformats.org/officeDocument/2006/relationships/customXml" Target="../ink/ink74.xml"/><Relationship Id="rId25" Type="http://schemas.openxmlformats.org/officeDocument/2006/relationships/customXml" Target="../ink/ink7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4" Type="http://schemas.openxmlformats.org/officeDocument/2006/relationships/customXml" Target="../ink/ink75.xml"/><Relationship Id="rId27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2.jpg"/><Relationship Id="rId3" Type="http://schemas.openxmlformats.org/officeDocument/2006/relationships/customXml" Target="../ink/ink77.xml"/><Relationship Id="rId25" Type="http://schemas.openxmlformats.org/officeDocument/2006/relationships/customXml" Target="../ink/ink7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4" Type="http://schemas.openxmlformats.org/officeDocument/2006/relationships/customXml" Target="../ink/ink78.xml"/><Relationship Id="rId27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2.jpg"/><Relationship Id="rId3" Type="http://schemas.openxmlformats.org/officeDocument/2006/relationships/customXml" Target="../ink/ink80.xml"/><Relationship Id="rId25" Type="http://schemas.openxmlformats.org/officeDocument/2006/relationships/customXml" Target="../ink/ink8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4" Type="http://schemas.openxmlformats.org/officeDocument/2006/relationships/customXml" Target="../ink/ink81.xml"/><Relationship Id="rId27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2.jpg"/><Relationship Id="rId3" Type="http://schemas.openxmlformats.org/officeDocument/2006/relationships/customXml" Target="../ink/ink83.xml"/><Relationship Id="rId25" Type="http://schemas.openxmlformats.org/officeDocument/2006/relationships/customXml" Target="../ink/ink8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4" Type="http://schemas.openxmlformats.org/officeDocument/2006/relationships/customXml" Target="../ink/ink84.xml"/><Relationship Id="rId27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2.jpg"/><Relationship Id="rId3" Type="http://schemas.openxmlformats.org/officeDocument/2006/relationships/customXml" Target="../ink/ink86.xml"/><Relationship Id="rId25" Type="http://schemas.openxmlformats.org/officeDocument/2006/relationships/customXml" Target="../ink/ink8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4" Type="http://schemas.openxmlformats.org/officeDocument/2006/relationships/customXml" Target="../ink/ink87.xml"/><Relationship Id="rId27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2.jpg"/><Relationship Id="rId3" Type="http://schemas.openxmlformats.org/officeDocument/2006/relationships/customXml" Target="../ink/ink89.xml"/><Relationship Id="rId25" Type="http://schemas.openxmlformats.org/officeDocument/2006/relationships/customXml" Target="../ink/ink9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4" Type="http://schemas.openxmlformats.org/officeDocument/2006/relationships/customXml" Target="../ink/ink90.xml"/><Relationship Id="rId27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2.jpg"/><Relationship Id="rId3" Type="http://schemas.openxmlformats.org/officeDocument/2006/relationships/customXml" Target="../ink/ink92.xml"/><Relationship Id="rId25" Type="http://schemas.openxmlformats.org/officeDocument/2006/relationships/customXml" Target="../ink/ink9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4" Type="http://schemas.openxmlformats.org/officeDocument/2006/relationships/customXml" Target="../ink/ink93.xml"/><Relationship Id="rId27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2.jpg"/><Relationship Id="rId3" Type="http://schemas.openxmlformats.org/officeDocument/2006/relationships/image" Target="../media/image11.png"/><Relationship Id="rId25" Type="http://schemas.openxmlformats.org/officeDocument/2006/relationships/customXml" Target="../ink/ink9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4" Type="http://schemas.openxmlformats.org/officeDocument/2006/relationships/customXml" Target="../ink/ink95.xml"/><Relationship Id="rId14" Type="http://schemas.openxmlformats.org/officeDocument/2006/relationships/customXml" Target="../ink/ink96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2.jpg"/><Relationship Id="rId3" Type="http://schemas.openxmlformats.org/officeDocument/2006/relationships/customXml" Target="../ink/ink98.xml"/><Relationship Id="rId25" Type="http://schemas.openxmlformats.org/officeDocument/2006/relationships/customXml" Target="../ink/ink10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4" Type="http://schemas.openxmlformats.org/officeDocument/2006/relationships/customXml" Target="../ink/ink99.xml"/><Relationship Id="rId27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2.jpg"/><Relationship Id="rId3" Type="http://schemas.openxmlformats.org/officeDocument/2006/relationships/image" Target="../media/image11.png"/><Relationship Id="rId25" Type="http://schemas.openxmlformats.org/officeDocument/2006/relationships/customXml" Target="../ink/ink10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4" Type="http://schemas.openxmlformats.org/officeDocument/2006/relationships/customXml" Target="../ink/ink101.xml"/><Relationship Id="rId14" Type="http://schemas.openxmlformats.org/officeDocument/2006/relationships/customXml" Target="../ink/ink102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2.jpg"/><Relationship Id="rId3" Type="http://schemas.openxmlformats.org/officeDocument/2006/relationships/customXml" Target="../ink/ink104.xml"/><Relationship Id="rId25" Type="http://schemas.openxmlformats.org/officeDocument/2006/relationships/customXml" Target="../ink/ink10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4" Type="http://schemas.openxmlformats.org/officeDocument/2006/relationships/customXml" Target="../ink/ink105.xml"/><Relationship Id="rId27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1.xml"/><Relationship Id="rId12" Type="http://schemas.openxmlformats.org/officeDocument/2006/relationships/customXml" Target="../ink/ink2.xml"/><Relationship Id="rId17" Type="http://schemas.openxmlformats.org/officeDocument/2006/relationships/customXml" Target="../ink/ink5.xml"/><Relationship Id="rId25" Type="http://schemas.openxmlformats.org/officeDocument/2006/relationships/customXml" Target="../ink/ink7.xml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4.xml"/><Relationship Id="rId29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24" Type="http://schemas.openxmlformats.org/officeDocument/2006/relationships/image" Target="../media/image8.emf"/><Relationship Id="rId15" Type="http://schemas.openxmlformats.org/officeDocument/2006/relationships/image" Target="../media/image24.png"/><Relationship Id="rId23" Type="http://schemas.openxmlformats.org/officeDocument/2006/relationships/customXml" Target="../ink/ink6.xml"/><Relationship Id="rId28" Type="http://schemas.openxmlformats.org/officeDocument/2006/relationships/image" Target="../media/image2.jpg"/><Relationship Id="rId14" Type="http://schemas.openxmlformats.org/officeDocument/2006/relationships/customXml" Target="../ink/ink3.xml"/><Relationship Id="rId22" Type="http://schemas.openxmlformats.org/officeDocument/2006/relationships/image" Target="../media/image7.emf"/><Relationship Id="rId27" Type="http://schemas.openxmlformats.org/officeDocument/2006/relationships/customXml" Target="../ink/ink8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2.jpg"/><Relationship Id="rId3" Type="http://schemas.openxmlformats.org/officeDocument/2006/relationships/customXml" Target="../ink/ink107.xml"/><Relationship Id="rId25" Type="http://schemas.openxmlformats.org/officeDocument/2006/relationships/customXml" Target="../ink/ink10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4" Type="http://schemas.openxmlformats.org/officeDocument/2006/relationships/customXml" Target="../ink/ink108.xml"/><Relationship Id="rId27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2.jpg"/><Relationship Id="rId3" Type="http://schemas.openxmlformats.org/officeDocument/2006/relationships/customXml" Target="../ink/ink110.xml"/><Relationship Id="rId34" Type="http://schemas.openxmlformats.org/officeDocument/2006/relationships/image" Target="../media/image10.png"/><Relationship Id="rId25" Type="http://schemas.openxmlformats.org/officeDocument/2006/relationships/customXml" Target="../ink/ink112.xml"/><Relationship Id="rId7" Type="http://schemas.openxmlformats.org/officeDocument/2006/relationships/image" Target="../media/image6.png"/><Relationship Id="rId33" Type="http://schemas.openxmlformats.org/officeDocument/2006/relationships/customXml" Target="../ink/ink117.xml"/><Relationship Id="rId2" Type="http://schemas.openxmlformats.org/officeDocument/2006/relationships/notesSlide" Target="../notesSlides/notesSlide29.xml"/><Relationship Id="rId29" Type="http://schemas.openxmlformats.org/officeDocument/2006/relationships/customXml" Target="../ink/ink114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1" Type="http://schemas.openxmlformats.org/officeDocument/2006/relationships/image" Target="../media/image8.png"/><Relationship Id="rId32" Type="http://schemas.openxmlformats.org/officeDocument/2006/relationships/image" Target="../media/image9.png"/><Relationship Id="rId28" Type="http://schemas.openxmlformats.org/officeDocument/2006/relationships/customXml" Target="../ink/ink113.xml"/><Relationship Id="rId31" Type="http://schemas.openxmlformats.org/officeDocument/2006/relationships/customXml" Target="../ink/ink116.xml"/><Relationship Id="rId14" Type="http://schemas.openxmlformats.org/officeDocument/2006/relationships/customXml" Target="../ink/ink111.xml"/><Relationship Id="rId27" Type="http://schemas.openxmlformats.org/officeDocument/2006/relationships/image" Target="../media/image6.jpeg"/><Relationship Id="rId9" Type="http://schemas.openxmlformats.org/officeDocument/2006/relationships/image" Target="../media/image7.png"/><Relationship Id="rId30" Type="http://schemas.openxmlformats.org/officeDocument/2006/relationships/customXml" Target="../ink/ink1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2.jpg"/><Relationship Id="rId3" Type="http://schemas.openxmlformats.org/officeDocument/2006/relationships/customXml" Target="../ink/ink9.xml"/><Relationship Id="rId25" Type="http://schemas.openxmlformats.org/officeDocument/2006/relationships/customXml" Target="../ink/ink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4" Type="http://schemas.openxmlformats.org/officeDocument/2006/relationships/customXml" Target="../ink/ink10.xml"/><Relationship Id="rId27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12.xml"/><Relationship Id="rId12" Type="http://schemas.openxmlformats.org/officeDocument/2006/relationships/customXml" Target="../ink/ink13.xml"/><Relationship Id="rId17" Type="http://schemas.openxmlformats.org/officeDocument/2006/relationships/customXml" Target="../ink/ink16.xml"/><Relationship Id="rId25" Type="http://schemas.openxmlformats.org/officeDocument/2006/relationships/customXml" Target="../ink/ink18.xml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15.xml"/><Relationship Id="rId29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24" Type="http://schemas.openxmlformats.org/officeDocument/2006/relationships/image" Target="../media/image8.emf"/><Relationship Id="rId15" Type="http://schemas.openxmlformats.org/officeDocument/2006/relationships/image" Target="../media/image24.png"/><Relationship Id="rId23" Type="http://schemas.openxmlformats.org/officeDocument/2006/relationships/customXml" Target="../ink/ink17.xml"/><Relationship Id="rId28" Type="http://schemas.openxmlformats.org/officeDocument/2006/relationships/image" Target="../media/image2.jpg"/><Relationship Id="rId14" Type="http://schemas.openxmlformats.org/officeDocument/2006/relationships/customXml" Target="../ink/ink14.xml"/><Relationship Id="rId22" Type="http://schemas.openxmlformats.org/officeDocument/2006/relationships/image" Target="../media/image7.emf"/><Relationship Id="rId27" Type="http://schemas.openxmlformats.org/officeDocument/2006/relationships/customXml" Target="../ink/ink19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20.xml"/><Relationship Id="rId12" Type="http://schemas.openxmlformats.org/officeDocument/2006/relationships/customXml" Target="../ink/ink21.xml"/><Relationship Id="rId17" Type="http://schemas.openxmlformats.org/officeDocument/2006/relationships/customXml" Target="../ink/ink24.xml"/><Relationship Id="rId25" Type="http://schemas.openxmlformats.org/officeDocument/2006/relationships/customXml" Target="../ink/ink26.xml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23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24" Type="http://schemas.openxmlformats.org/officeDocument/2006/relationships/image" Target="../media/image8.emf"/><Relationship Id="rId15" Type="http://schemas.openxmlformats.org/officeDocument/2006/relationships/image" Target="../media/image24.png"/><Relationship Id="rId23" Type="http://schemas.openxmlformats.org/officeDocument/2006/relationships/customXml" Target="../ink/ink25.xml"/><Relationship Id="rId14" Type="http://schemas.openxmlformats.org/officeDocument/2006/relationships/customXml" Target="../ink/ink22.xml"/><Relationship Id="rId22" Type="http://schemas.openxmlformats.org/officeDocument/2006/relationships/image" Target="../media/image7.emf"/><Relationship Id="rId27" Type="http://schemas.openxmlformats.org/officeDocument/2006/relationships/customXml" Target="../ink/ink2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2.jpg"/><Relationship Id="rId3" Type="http://schemas.openxmlformats.org/officeDocument/2006/relationships/customXml" Target="../ink/ink28.xml"/><Relationship Id="rId25" Type="http://schemas.openxmlformats.org/officeDocument/2006/relationships/customXml" Target="../ink/ink3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4" Type="http://schemas.openxmlformats.org/officeDocument/2006/relationships/customXml" Target="../ink/ink29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2.jpg"/><Relationship Id="rId3" Type="http://schemas.openxmlformats.org/officeDocument/2006/relationships/customXml" Target="../ink/ink31.xml"/><Relationship Id="rId34" Type="http://schemas.openxmlformats.org/officeDocument/2006/relationships/image" Target="../media/image10.png"/><Relationship Id="rId25" Type="http://schemas.openxmlformats.org/officeDocument/2006/relationships/customXml" Target="../ink/ink33.xml"/><Relationship Id="rId7" Type="http://schemas.openxmlformats.org/officeDocument/2006/relationships/image" Target="../media/image6.png"/><Relationship Id="rId33" Type="http://schemas.openxmlformats.org/officeDocument/2006/relationships/customXml" Target="../ink/ink38.xml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35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1" Type="http://schemas.openxmlformats.org/officeDocument/2006/relationships/image" Target="../media/image8.png"/><Relationship Id="rId32" Type="http://schemas.openxmlformats.org/officeDocument/2006/relationships/image" Target="../media/image9.png"/><Relationship Id="rId28" Type="http://schemas.openxmlformats.org/officeDocument/2006/relationships/customXml" Target="../ink/ink34.xml"/><Relationship Id="rId31" Type="http://schemas.openxmlformats.org/officeDocument/2006/relationships/customXml" Target="../ink/ink37.xml"/><Relationship Id="rId14" Type="http://schemas.openxmlformats.org/officeDocument/2006/relationships/customXml" Target="../ink/ink32.xml"/><Relationship Id="rId27" Type="http://schemas.openxmlformats.org/officeDocument/2006/relationships/image" Target="../media/image6.jpeg"/><Relationship Id="rId9" Type="http://schemas.openxmlformats.org/officeDocument/2006/relationships/image" Target="../media/image7.png"/><Relationship Id="rId30" Type="http://schemas.openxmlformats.org/officeDocument/2006/relationships/customXml" Target="../ink/ink36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39.xml"/><Relationship Id="rId12" Type="http://schemas.openxmlformats.org/officeDocument/2006/relationships/customXml" Target="../ink/ink40.xml"/><Relationship Id="rId17" Type="http://schemas.openxmlformats.org/officeDocument/2006/relationships/customXml" Target="../ink/ink43.xml"/><Relationship Id="rId25" Type="http://schemas.openxmlformats.org/officeDocument/2006/relationships/customXml" Target="../ink/ink45.xml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42.xml"/><Relationship Id="rId29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24" Type="http://schemas.openxmlformats.org/officeDocument/2006/relationships/image" Target="../media/image8.emf"/><Relationship Id="rId15" Type="http://schemas.openxmlformats.org/officeDocument/2006/relationships/image" Target="../media/image24.png"/><Relationship Id="rId23" Type="http://schemas.openxmlformats.org/officeDocument/2006/relationships/customXml" Target="../ink/ink44.xml"/><Relationship Id="rId28" Type="http://schemas.openxmlformats.org/officeDocument/2006/relationships/image" Target="../media/image7.gif"/><Relationship Id="rId14" Type="http://schemas.openxmlformats.org/officeDocument/2006/relationships/customXml" Target="../ink/ink41.xml"/><Relationship Id="rId22" Type="http://schemas.openxmlformats.org/officeDocument/2006/relationships/image" Target="../media/image7.emf"/><Relationship Id="rId27" Type="http://schemas.openxmlformats.org/officeDocument/2006/relationships/customXml" Target="../ink/ink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8D5548-C89A-1F44-B046-3AC838507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3235"/>
            <a:ext cx="9144000" cy="2093369"/>
          </a:xfrm>
        </p:spPr>
        <p:txBody>
          <a:bodyPr>
            <a:normAutofit/>
          </a:bodyPr>
          <a:lstStyle/>
          <a:p>
            <a:r>
              <a:rPr lang="ar-SA" dirty="0"/>
              <a:t>مخارج الحروف</a:t>
            </a:r>
            <a:r>
              <a:rPr lang="en-US" dirty="0"/>
              <a:t/>
            </a:r>
            <a:br>
              <a:rPr lang="en-US" dirty="0"/>
            </a:br>
            <a:r>
              <a:rPr lang="ar-SA" sz="2800" dirty="0"/>
              <a:t/>
            </a:r>
            <a:br>
              <a:rPr lang="ar-SA" sz="2800" dirty="0"/>
            </a:br>
            <a:r>
              <a:rPr lang="ar-SA" sz="3600" dirty="0"/>
              <a:t>المخارج (</a:t>
            </a:r>
            <a:r>
              <a:rPr lang="en-CA" sz="3600" dirty="0"/>
              <a:t>2</a:t>
            </a:r>
            <a:r>
              <a:rPr lang="ar-SA" sz="3600" dirty="0"/>
              <a:t>): مخرج اللسان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7BE6263-52BA-8E43-9969-41582C638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34354"/>
            <a:ext cx="9144000" cy="694093"/>
          </a:xfrm>
        </p:spPr>
        <p:txBody>
          <a:bodyPr>
            <a:normAutofit/>
          </a:bodyPr>
          <a:lstStyle/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sz="3200" b="1" dirty="0"/>
              <a:t>د. </a:t>
            </a:r>
            <a:r>
              <a:rPr lang="ar-KW" sz="3200" b="1" dirty="0"/>
              <a:t>هاله رجب</a:t>
            </a:r>
            <a:endParaRPr lang="en-US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DC1293F-C03C-0043-9F4F-2AC1978EF5F4}"/>
              </a:ext>
            </a:extLst>
          </p:cNvPr>
          <p:cNvSpPr txBox="1">
            <a:spLocks noChangeAspect="1"/>
          </p:cNvSpPr>
          <p:nvPr/>
        </p:nvSpPr>
        <p:spPr>
          <a:xfrm>
            <a:off x="3448594" y="1791611"/>
            <a:ext cx="1920317" cy="369332"/>
          </a:xfrm>
          <a:prstGeom prst="rect">
            <a:avLst/>
          </a:prstGeom>
          <a:solidFill>
            <a:srgbClr val="1F3764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SA" b="1" dirty="0">
                <a:solidFill>
                  <a:schemeClr val="bg1"/>
                </a:solidFill>
              </a:rPr>
              <a:t>الثانية – الفصل الرابع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2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902940A-ABAB-4E41-8707-5142B2381F9E}"/>
              </a:ext>
            </a:extLst>
          </p:cNvPr>
          <p:cNvSpPr txBox="1"/>
          <p:nvPr/>
        </p:nvSpPr>
        <p:spPr>
          <a:xfrm>
            <a:off x="2952206" y="3309648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sp>
        <p:nvSpPr>
          <p:cNvPr id="9" name="Google Shape;488;p36">
            <a:extLst>
              <a:ext uri="{FF2B5EF4-FFF2-40B4-BE49-F238E27FC236}">
                <a16:creationId xmlns="" xmlns:a16="http://schemas.microsoft.com/office/drawing/2014/main" id="{41EE6B0B-AC23-5043-AD57-352168BABC49}"/>
              </a:ext>
            </a:extLst>
          </p:cNvPr>
          <p:cNvSpPr txBox="1"/>
          <p:nvPr/>
        </p:nvSpPr>
        <p:spPr>
          <a:xfrm>
            <a:off x="2931033" y="2195877"/>
            <a:ext cx="604867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أقصى</a:t>
            </a: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اللسان</a:t>
            </a: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ما</a:t>
            </a:r>
            <a:r>
              <a:rPr lang="en-US" sz="1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يلي</a:t>
            </a:r>
            <a:r>
              <a:rPr lang="en-US" sz="1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الحلق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</a:t>
            </a:r>
            <a:r>
              <a:rPr lang="en-US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ما</a:t>
            </a:r>
            <a:r>
              <a:rPr lang="en-US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يحاذيه</a:t>
            </a:r>
            <a:r>
              <a:rPr lang="en-US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من</a:t>
            </a:r>
            <a:r>
              <a:rPr lang="en-US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الحنك</a:t>
            </a:r>
            <a:r>
              <a:rPr lang="en-US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الأعلى</a:t>
            </a:r>
            <a:r>
              <a:rPr lang="ar-SA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عند المنطقة </a:t>
            </a:r>
            <a:r>
              <a:rPr lang="ar-SA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الرخوة</a:t>
            </a:r>
            <a:endParaRPr dirty="0">
              <a:solidFill>
                <a:srgbClr val="FF0000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rtl="1"/>
            <a:r>
              <a:rPr lang="en-US" sz="28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en-US" sz="28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CA" sz="28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innermost end </a:t>
            </a:r>
            <a:r>
              <a:rPr lang="en-CA" sz="28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of the tongue</a:t>
            </a:r>
            <a:r>
              <a:rPr lang="en-US" sz="28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ar-SA" sz="28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/>
            </a:r>
            <a:br>
              <a:rPr lang="ar-SA" sz="28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</a:br>
            <a:r>
              <a:rPr lang="en-US" sz="1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next to the throat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with the part of the 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soft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palate </a:t>
            </a:r>
            <a:r>
              <a:rPr lang="en-CA" sz="24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parallel to it</a:t>
            </a:r>
            <a:endParaRPr sz="2400" b="1" dirty="0">
              <a:solidFill>
                <a:srgbClr val="003192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0" name="Google Shape;489;p36">
            <a:extLst>
              <a:ext uri="{FF2B5EF4-FFF2-40B4-BE49-F238E27FC236}">
                <a16:creationId xmlns="" xmlns:a16="http://schemas.microsoft.com/office/drawing/2014/main" id="{117BB55A-BAAA-BE4E-9F5A-C935B5FD5E04}"/>
              </a:ext>
            </a:extLst>
          </p:cNvPr>
          <p:cNvSpPr/>
          <p:nvPr/>
        </p:nvSpPr>
        <p:spPr>
          <a:xfrm>
            <a:off x="9658515" y="1345241"/>
            <a:ext cx="6527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490;p36">
            <a:extLst>
              <a:ext uri="{FF2B5EF4-FFF2-40B4-BE49-F238E27FC236}">
                <a16:creationId xmlns="" xmlns:a16="http://schemas.microsoft.com/office/drawing/2014/main" id="{B64D3760-A851-1C40-AA6C-12B3CA10F6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8681823"/>
              </p:ext>
            </p:extLst>
          </p:nvPr>
        </p:nvGraphicFramePr>
        <p:xfrm>
          <a:off x="2981686" y="5759706"/>
          <a:ext cx="5712450" cy="50405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405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أَقْصَـى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اللِّسَـانِ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فَـوْقُ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ثُــمَّ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الْـكَـافُ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أَدْنَــاهُ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غَـيْـنٌ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خَـاؤُهَـا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والْـقَـافُ</a:t>
                      </a:r>
                      <a:endParaRPr lang="en-CA" sz="1800" b="1" kern="1200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Google Shape;493;p36">
            <a:extLst>
              <a:ext uri="{FF2B5EF4-FFF2-40B4-BE49-F238E27FC236}">
                <a16:creationId xmlns="" xmlns:a16="http://schemas.microsoft.com/office/drawing/2014/main" id="{0F2B9522-CD31-6545-8670-86D7A30AF48F}"/>
              </a:ext>
            </a:extLst>
          </p:cNvPr>
          <p:cNvSpPr txBox="1"/>
          <p:nvPr/>
        </p:nvSpPr>
        <p:spPr>
          <a:xfrm>
            <a:off x="5577327" y="4716188"/>
            <a:ext cx="756084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ق</a:t>
            </a: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13" descr="A picture containing object, covered, photo, many&#10;&#10;Description automatically generated">
            <a:extLst>
              <a:ext uri="{FF2B5EF4-FFF2-40B4-BE49-F238E27FC236}">
                <a16:creationId xmlns="" xmlns:a16="http://schemas.microsoft.com/office/drawing/2014/main" id="{6C89428C-6B00-7648-BEED-ACC33222F645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71676" t="30358" r="13509" b="55040"/>
          <a:stretch/>
        </p:blipFill>
        <p:spPr>
          <a:xfrm>
            <a:off x="9139047" y="2562879"/>
            <a:ext cx="2816157" cy="370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5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902940A-ABAB-4E41-8707-5142B2381F9E}"/>
              </a:ext>
            </a:extLst>
          </p:cNvPr>
          <p:cNvSpPr txBox="1"/>
          <p:nvPr/>
        </p:nvSpPr>
        <p:spPr>
          <a:xfrm>
            <a:off x="2952206" y="3309648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sp>
        <p:nvSpPr>
          <p:cNvPr id="9" name="Google Shape;488;p36">
            <a:extLst>
              <a:ext uri="{FF2B5EF4-FFF2-40B4-BE49-F238E27FC236}">
                <a16:creationId xmlns="" xmlns:a16="http://schemas.microsoft.com/office/drawing/2014/main" id="{41EE6B0B-AC23-5043-AD57-352168BABC49}"/>
              </a:ext>
            </a:extLst>
          </p:cNvPr>
          <p:cNvSpPr txBox="1"/>
          <p:nvPr/>
        </p:nvSpPr>
        <p:spPr>
          <a:xfrm>
            <a:off x="2961829" y="2297456"/>
            <a:ext cx="604867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أقصى</a:t>
            </a: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اللسان</a:t>
            </a: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1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أسفل مخرج القاف</a:t>
            </a:r>
            <a:endParaRPr dirty="0"/>
          </a:p>
          <a:p>
            <a:pPr algn="ctr" rtl="1"/>
            <a:r>
              <a:rPr lang="en-US" b="1" dirty="0" err="1">
                <a:solidFill>
                  <a:srgbClr val="003192"/>
                </a:solidFill>
                <a:cs typeface="Calibri"/>
                <a:sym typeface="Calibri"/>
              </a:rPr>
              <a:t>مع</a:t>
            </a:r>
            <a:r>
              <a:rPr lang="en-US" b="1" dirty="0">
                <a:solidFill>
                  <a:srgbClr val="003192"/>
                </a:solidFill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rgbClr val="003192"/>
                </a:solidFill>
                <a:cs typeface="Calibri"/>
                <a:sym typeface="Calibri"/>
              </a:rPr>
              <a:t>ما</a:t>
            </a:r>
            <a:r>
              <a:rPr lang="en-US" b="1" dirty="0">
                <a:solidFill>
                  <a:srgbClr val="003192"/>
                </a:solidFill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rgbClr val="003192"/>
                </a:solidFill>
                <a:cs typeface="Calibri"/>
                <a:sym typeface="Calibri"/>
              </a:rPr>
              <a:t>يحاذيه</a:t>
            </a:r>
            <a:r>
              <a:rPr lang="en-US" b="1" dirty="0">
                <a:solidFill>
                  <a:srgbClr val="003192"/>
                </a:solidFill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rgbClr val="003192"/>
                </a:solidFill>
                <a:cs typeface="Calibri"/>
                <a:sym typeface="Calibri"/>
              </a:rPr>
              <a:t>من</a:t>
            </a:r>
            <a:r>
              <a:rPr lang="en-US" b="1" dirty="0">
                <a:solidFill>
                  <a:srgbClr val="003192"/>
                </a:solidFill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rgbClr val="003192"/>
                </a:solidFill>
                <a:cs typeface="Calibri"/>
                <a:sym typeface="Calibri"/>
              </a:rPr>
              <a:t>الحنك</a:t>
            </a:r>
            <a:r>
              <a:rPr lang="en-US" b="1" dirty="0">
                <a:solidFill>
                  <a:srgbClr val="003192"/>
                </a:solidFill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rgbClr val="003192"/>
                </a:solidFill>
                <a:cs typeface="Calibri"/>
                <a:sym typeface="Calibri"/>
              </a:rPr>
              <a:t>الأعلى</a:t>
            </a:r>
            <a:r>
              <a:rPr lang="en-US" b="1" dirty="0">
                <a:solidFill>
                  <a:srgbClr val="003192"/>
                </a:solidFill>
                <a:cs typeface="Calibri"/>
                <a:sym typeface="Calibri"/>
              </a:rPr>
              <a:t> </a:t>
            </a:r>
            <a:r>
              <a:rPr lang="ar-SA" sz="24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عند المنطقة </a:t>
            </a:r>
            <a:r>
              <a:rPr lang="en-CA" sz="2400" b="1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ا</a:t>
            </a:r>
            <a:r>
              <a:rPr lang="ar-SA" sz="24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لصلبة</a:t>
            </a:r>
            <a:endParaRPr sz="24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rtl="1"/>
            <a:r>
              <a:rPr lang="en-US" sz="28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en-US" sz="28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CA" sz="28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innermost end of the tongue</a:t>
            </a:r>
            <a:r>
              <a:rPr lang="en-US" sz="28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ar-SA" sz="1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ar-SA" sz="1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next to the </a:t>
            </a:r>
            <a:r>
              <a:rPr lang="en-US" sz="1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Makhraj</a:t>
            </a:r>
            <a:r>
              <a:rPr lang="en-US" sz="1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n-US" sz="1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Qaf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with the part of the hard </a:t>
            </a:r>
            <a:r>
              <a:rPr lang="en-US" sz="24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palate </a:t>
            </a:r>
            <a:r>
              <a:rPr lang="en-CA" sz="24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parallel to it</a:t>
            </a:r>
            <a:endParaRPr sz="2400" b="1" dirty="0">
              <a:solidFill>
                <a:srgbClr val="003192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0" name="Google Shape;489;p36">
            <a:extLst>
              <a:ext uri="{FF2B5EF4-FFF2-40B4-BE49-F238E27FC236}">
                <a16:creationId xmlns="" xmlns:a16="http://schemas.microsoft.com/office/drawing/2014/main" id="{117BB55A-BAAA-BE4E-9F5A-C935B5FD5E04}"/>
              </a:ext>
            </a:extLst>
          </p:cNvPr>
          <p:cNvSpPr/>
          <p:nvPr/>
        </p:nvSpPr>
        <p:spPr>
          <a:xfrm>
            <a:off x="9589844" y="1282367"/>
            <a:ext cx="6527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493;p36">
            <a:extLst>
              <a:ext uri="{FF2B5EF4-FFF2-40B4-BE49-F238E27FC236}">
                <a16:creationId xmlns="" xmlns:a16="http://schemas.microsoft.com/office/drawing/2014/main" id="{0F2B9522-CD31-6545-8670-86D7A30AF48F}"/>
              </a:ext>
            </a:extLst>
          </p:cNvPr>
          <p:cNvSpPr txBox="1"/>
          <p:nvPr/>
        </p:nvSpPr>
        <p:spPr>
          <a:xfrm>
            <a:off x="5717958" y="4698474"/>
            <a:ext cx="756084" cy="83095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ك</a:t>
            </a: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" name="Google Shape;490;p36">
            <a:extLst>
              <a:ext uri="{FF2B5EF4-FFF2-40B4-BE49-F238E27FC236}">
                <a16:creationId xmlns="" xmlns:a16="http://schemas.microsoft.com/office/drawing/2014/main" id="{851A9FF4-1502-A841-9E78-74DFFEE60E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8398818"/>
              </p:ext>
            </p:extLst>
          </p:nvPr>
        </p:nvGraphicFramePr>
        <p:xfrm>
          <a:off x="3365146" y="5761404"/>
          <a:ext cx="5712450" cy="50405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405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أَقْصَـى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اللِّسَـانِ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فَـوْقُ</a:t>
                      </a:r>
                      <a:r>
                        <a:rPr lang="en-US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ثُــمَّ</a:t>
                      </a:r>
                      <a:r>
                        <a:rPr lang="en-US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الْـكَـافُ</a:t>
                      </a:r>
                      <a:endParaRPr lang="en-CA" sz="1800" b="1" kern="1200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أَدْنَــاهُ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غَـيْـنٌ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خَـاؤُهَـا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والْـقَـافُ</a:t>
                      </a:r>
                      <a:endParaRPr lang="en-CA" sz="1800" b="1" kern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" name="Picture 16" descr="A picture containing object, covered, photo, many&#10;&#10;Description automatically generated">
            <a:extLst>
              <a:ext uri="{FF2B5EF4-FFF2-40B4-BE49-F238E27FC236}">
                <a16:creationId xmlns="" xmlns:a16="http://schemas.microsoft.com/office/drawing/2014/main" id="{42710933-332F-FD42-A31E-A94E1F5B4C42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57561" t="30460" r="28107" b="54938"/>
          <a:stretch/>
        </p:blipFill>
        <p:spPr>
          <a:xfrm>
            <a:off x="9304275" y="2482696"/>
            <a:ext cx="2726911" cy="37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2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43A2B1B-9468-6F4D-8A21-B78E9D7459BA}"/>
              </a:ext>
            </a:extLst>
          </p:cNvPr>
          <p:cNvSpPr txBox="1"/>
          <p:nvPr/>
        </p:nvSpPr>
        <p:spPr>
          <a:xfrm>
            <a:off x="2972163" y="2638939"/>
            <a:ext cx="4692225" cy="37240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ar-SA" sz="36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الحروف</a:t>
            </a:r>
            <a:r>
              <a:rPr lang="ar-SA" sz="36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اللهوية</a:t>
            </a:r>
          </a:p>
          <a:p>
            <a:pPr lvl="0" algn="ctr" rtl="1"/>
            <a:r>
              <a:rPr lang="en-US" sz="36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Al-</a:t>
            </a:r>
            <a:r>
              <a:rPr lang="en-US" sz="3600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Huruf</a:t>
            </a:r>
            <a:r>
              <a:rPr lang="en-US" sz="36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36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Al-</a:t>
            </a:r>
            <a:r>
              <a:rPr lang="en-US" sz="3600" b="1" dirty="0" err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Lahawiyyah</a:t>
            </a:r>
            <a:endParaRPr lang="en-US" sz="3600" b="1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lvl="0" algn="ctr" rtl="1"/>
            <a:r>
              <a:rPr lang="en-US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(Uvular letters) </a:t>
            </a:r>
            <a:endParaRPr lang="ar-SA" sz="2400" b="1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lvl="0" algn="ctr" rtl="1"/>
            <a:endParaRPr lang="ar-SA" sz="2400" b="1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lvl="0" algn="ctr" rtl="1">
              <a:lnSpc>
                <a:spcPct val="200000"/>
              </a:lnSpc>
            </a:pPr>
            <a:r>
              <a:rPr lang="ar-SA" sz="4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ق  /  ك</a:t>
            </a:r>
            <a:endParaRPr lang="en-US" sz="4000" b="1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algn="ctr" rtl="1"/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9" name="Picture 8" descr="A picture containing object, covered, photo, many&#10;&#10;Description automatically generated">
            <a:extLst>
              <a:ext uri="{FF2B5EF4-FFF2-40B4-BE49-F238E27FC236}">
                <a16:creationId xmlns="" xmlns:a16="http://schemas.microsoft.com/office/drawing/2014/main" id="{BFBE9923-6C2E-E849-B9AC-2941576BA28C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72473" t="30800" r="13942" b="58797"/>
          <a:stretch/>
        </p:blipFill>
        <p:spPr>
          <a:xfrm>
            <a:off x="7901163" y="2485471"/>
            <a:ext cx="3438398" cy="35103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0A83585-B0EA-A34A-871D-5C8BD3043C3E}"/>
              </a:ext>
            </a:extLst>
          </p:cNvPr>
          <p:cNvSpPr txBox="1"/>
          <p:nvPr/>
        </p:nvSpPr>
        <p:spPr>
          <a:xfrm>
            <a:off x="10870279" y="1913085"/>
            <a:ext cx="938563" cy="83099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2400" dirty="0"/>
              <a:t>اللَّهَاة</a:t>
            </a:r>
            <a:endParaRPr lang="en-CA" sz="2400" dirty="0"/>
          </a:p>
          <a:p>
            <a:pPr algn="ctr" rtl="1"/>
            <a:r>
              <a:rPr lang="en-CA" sz="2400" dirty="0"/>
              <a:t>Uvula</a:t>
            </a:r>
            <a:endParaRPr lang="ar-SA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34297FA3-A116-4246-B4B3-C4A3A8D30582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10870279" y="2328584"/>
            <a:ext cx="0" cy="1374956"/>
          </a:xfrm>
          <a:prstGeom prst="line">
            <a:avLst/>
          </a:prstGeom>
          <a:ln w="38100">
            <a:headEnd type="triangl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91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902940A-ABAB-4E41-8707-5142B2381F9E}"/>
              </a:ext>
            </a:extLst>
          </p:cNvPr>
          <p:cNvSpPr txBox="1"/>
          <p:nvPr/>
        </p:nvSpPr>
        <p:spPr>
          <a:xfrm>
            <a:off x="2952206" y="3309648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sp>
        <p:nvSpPr>
          <p:cNvPr id="10" name="Google Shape;489;p36">
            <a:extLst>
              <a:ext uri="{FF2B5EF4-FFF2-40B4-BE49-F238E27FC236}">
                <a16:creationId xmlns="" xmlns:a16="http://schemas.microsoft.com/office/drawing/2014/main" id="{117BB55A-BAAA-BE4E-9F5A-C935B5FD5E04}"/>
              </a:ext>
            </a:extLst>
          </p:cNvPr>
          <p:cNvSpPr/>
          <p:nvPr/>
        </p:nvSpPr>
        <p:spPr>
          <a:xfrm>
            <a:off x="9200257" y="1597623"/>
            <a:ext cx="6527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7200" b="1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548;p42">
            <a:extLst>
              <a:ext uri="{FF2B5EF4-FFF2-40B4-BE49-F238E27FC236}">
                <a16:creationId xmlns="" xmlns:a16="http://schemas.microsoft.com/office/drawing/2014/main" id="{A025FD1C-3D96-1A4D-AE2D-93BFAD6FAC8C}"/>
              </a:ext>
            </a:extLst>
          </p:cNvPr>
          <p:cNvSpPr txBox="1"/>
          <p:nvPr/>
        </p:nvSpPr>
        <p:spPr>
          <a:xfrm>
            <a:off x="3191122" y="2181060"/>
            <a:ext cx="6048672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وسط</a:t>
            </a: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اللسان</a:t>
            </a:r>
            <a:endParaRPr dirty="0">
              <a:solidFill>
                <a:srgbClr val="003192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ما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يحاذية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من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الحنك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الأعلى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Middle </a:t>
            </a:r>
            <a:r>
              <a:rPr lang="en-US" sz="2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of tongue</a:t>
            </a:r>
            <a:endParaRPr sz="28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with the palate just above it</a:t>
            </a:r>
            <a:endParaRPr sz="2000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" name="Google Shape;550;p42">
            <a:extLst>
              <a:ext uri="{FF2B5EF4-FFF2-40B4-BE49-F238E27FC236}">
                <a16:creationId xmlns="" xmlns:a16="http://schemas.microsoft.com/office/drawing/2014/main" id="{1C0AD1B3-8F44-5944-BD6C-EB94148ABB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0329211"/>
              </p:ext>
            </p:extLst>
          </p:nvPr>
        </p:nvGraphicFramePr>
        <p:xfrm>
          <a:off x="3359233" y="5907744"/>
          <a:ext cx="5712450" cy="498875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98875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وَالـضَّـادُ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مِــنْ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حَافَـتِـهِ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إِذْ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وَلِـيَــا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أَسْفَـلُ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وَالْوَسْـطُ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فَجِيـمُ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الشِّـيـنُ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يَـا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Google Shape;553;p42">
            <a:extLst>
              <a:ext uri="{FF2B5EF4-FFF2-40B4-BE49-F238E27FC236}">
                <a16:creationId xmlns="" xmlns:a16="http://schemas.microsoft.com/office/drawing/2014/main" id="{20634712-2C6E-EF4D-B4BC-B96AAF049C08}"/>
              </a:ext>
            </a:extLst>
          </p:cNvPr>
          <p:cNvSpPr txBox="1"/>
          <p:nvPr/>
        </p:nvSpPr>
        <p:spPr>
          <a:xfrm>
            <a:off x="4775298" y="4581509"/>
            <a:ext cx="3232566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ج</a:t>
            </a:r>
            <a:r>
              <a:rPr lang="en-US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ش</a:t>
            </a:r>
            <a:r>
              <a:rPr lang="en-US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ي</a:t>
            </a: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Picture 18" descr="A picture containing object, covered, photo, many&#10;&#10;Description automatically generated">
            <a:extLst>
              <a:ext uri="{FF2B5EF4-FFF2-40B4-BE49-F238E27FC236}">
                <a16:creationId xmlns="" xmlns:a16="http://schemas.microsoft.com/office/drawing/2014/main" id="{7AE49826-05D9-D546-8BD2-CFBB6570C970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12140" t="30708" r="74025" b="58827"/>
          <a:stretch/>
        </p:blipFill>
        <p:spPr>
          <a:xfrm>
            <a:off x="8914996" y="2774070"/>
            <a:ext cx="3038012" cy="306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8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376977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902940A-ABAB-4E41-8707-5142B2381F9E}"/>
              </a:ext>
            </a:extLst>
          </p:cNvPr>
          <p:cNvSpPr txBox="1"/>
          <p:nvPr/>
        </p:nvSpPr>
        <p:spPr>
          <a:xfrm>
            <a:off x="2952206" y="3309648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pic>
        <p:nvPicPr>
          <p:cNvPr id="14" name="Picture 13" descr="A picture containing object, covered, photo, many&#10;&#10;Description automatically generated">
            <a:extLst>
              <a:ext uri="{FF2B5EF4-FFF2-40B4-BE49-F238E27FC236}">
                <a16:creationId xmlns="" xmlns:a16="http://schemas.microsoft.com/office/drawing/2014/main" id="{B46C7CBB-54A1-B14C-A259-6F6B8492395A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12140" t="30708" r="45660" b="55507"/>
          <a:stretch/>
        </p:blipFill>
        <p:spPr>
          <a:xfrm>
            <a:off x="3938559" y="3613817"/>
            <a:ext cx="5666407" cy="24678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EF9AD99-8CD9-084E-87F5-FF1FC16663D0}"/>
              </a:ext>
            </a:extLst>
          </p:cNvPr>
          <p:cNvSpPr txBox="1"/>
          <p:nvPr/>
        </p:nvSpPr>
        <p:spPr>
          <a:xfrm>
            <a:off x="8240484" y="5996427"/>
            <a:ext cx="123029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Jeem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2FABC69-060F-8E48-8FD2-310304A56441}"/>
              </a:ext>
            </a:extLst>
          </p:cNvPr>
          <p:cNvSpPr txBox="1"/>
          <p:nvPr/>
        </p:nvSpPr>
        <p:spPr>
          <a:xfrm>
            <a:off x="6217573" y="6049424"/>
            <a:ext cx="123029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algn="ctr" defTabSz="914400" rtl="1" eaLnBrk="1" latinLnBrk="0" hangingPunct="1">
              <a:spcBef>
                <a:spcPts val="1800"/>
              </a:spcBef>
              <a:spcAft>
                <a:spcPts val="1800"/>
              </a:spcAft>
            </a:pPr>
            <a:r>
              <a:rPr lang="en-CA" sz="2800" b="1" dirty="0">
                <a:solidFill>
                  <a:srgbClr val="FF0000"/>
                </a:solidFill>
              </a:rPr>
              <a:t>Sheen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94436E2-4F29-5145-8FA9-F3EF82E7BEE0}"/>
              </a:ext>
            </a:extLst>
          </p:cNvPr>
          <p:cNvSpPr txBox="1"/>
          <p:nvPr/>
        </p:nvSpPr>
        <p:spPr>
          <a:xfrm>
            <a:off x="4245692" y="6065528"/>
            <a:ext cx="123029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Ya’a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4D09A79-8F5F-8548-8B88-7B84FB56A279}"/>
              </a:ext>
            </a:extLst>
          </p:cNvPr>
          <p:cNvSpPr txBox="1"/>
          <p:nvPr/>
        </p:nvSpPr>
        <p:spPr>
          <a:xfrm>
            <a:off x="4425649" y="1920895"/>
            <a:ext cx="469222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الحروف</a:t>
            </a:r>
            <a:r>
              <a:rPr lang="ar-SA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الشجرية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Al-</a:t>
            </a:r>
            <a:r>
              <a:rPr lang="en-US" sz="2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Huruf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Al-</a:t>
            </a: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Shajryyah</a:t>
            </a:r>
            <a:endParaRPr lang="en-US" sz="2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(letters of the middle of the tongue)</a:t>
            </a:r>
            <a:r>
              <a:rPr lang="en-US" sz="1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56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582;p45" descr="C:\Users\HP\Desktop\صور مخارج الحروف والصفات\71984648.jpg">
            <a:extLst>
              <a:ext uri="{FF2B5EF4-FFF2-40B4-BE49-F238E27FC236}">
                <a16:creationId xmlns="" xmlns:a16="http://schemas.microsoft.com/office/drawing/2014/main" id="{22550B1D-06B9-F647-A455-E29400E47D2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9744" y="1659146"/>
            <a:ext cx="3344479" cy="4467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583;p45" descr="C:\Users\HP\Desktop\صور مخارج الحروف والصفات\86491036.jpg">
            <a:extLst>
              <a:ext uri="{FF2B5EF4-FFF2-40B4-BE49-F238E27FC236}">
                <a16:creationId xmlns="" xmlns:a16="http://schemas.microsoft.com/office/drawing/2014/main" id="{1C143A5D-47D7-CD4B-B9D2-7418A66B431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7269" y="1594571"/>
            <a:ext cx="3344479" cy="453171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902940A-ABAB-4E41-8707-5142B2381F9E}"/>
              </a:ext>
            </a:extLst>
          </p:cNvPr>
          <p:cNvSpPr txBox="1"/>
          <p:nvPr/>
        </p:nvSpPr>
        <p:spPr>
          <a:xfrm>
            <a:off x="2952206" y="3309648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9DF53D0-9C98-EA40-BDD6-6419E8CE4DDF}"/>
              </a:ext>
            </a:extLst>
          </p:cNvPr>
          <p:cNvSpPr txBox="1"/>
          <p:nvPr/>
        </p:nvSpPr>
        <p:spPr>
          <a:xfrm>
            <a:off x="6961269" y="5864674"/>
            <a:ext cx="2573837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algn="ctr" defTabSz="914400" rtl="1" eaLnBrk="1" latinLnBrk="0" hangingPunct="1">
              <a:spcBef>
                <a:spcPts val="1800"/>
              </a:spcBef>
              <a:spcAft>
                <a:spcPts val="1800"/>
              </a:spcAft>
            </a:pPr>
            <a:r>
              <a:rPr lang="en-CA" sz="2800" b="1" dirty="0" err="1">
                <a:solidFill>
                  <a:srgbClr val="FF0000"/>
                </a:solidFill>
              </a:rPr>
              <a:t>Ya</a:t>
            </a:r>
            <a:r>
              <a:rPr lang="en-CA" sz="2800" b="1" dirty="0">
                <a:solidFill>
                  <a:srgbClr val="FF0000"/>
                </a:solidFill>
              </a:rPr>
              <a:t>’ </a:t>
            </a:r>
            <a:r>
              <a:rPr lang="en-CA" sz="2800" b="1" dirty="0" err="1">
                <a:solidFill>
                  <a:srgbClr val="FF0000"/>
                </a:solidFill>
              </a:rPr>
              <a:t>Maddiyah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31D80EB-EF4C-B54A-A648-135ACCAE9647}"/>
              </a:ext>
            </a:extLst>
          </p:cNvPr>
          <p:cNvSpPr txBox="1"/>
          <p:nvPr/>
        </p:nvSpPr>
        <p:spPr>
          <a:xfrm>
            <a:off x="2909630" y="5839815"/>
            <a:ext cx="318637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Ya’a</a:t>
            </a:r>
            <a:r>
              <a:rPr lang="en-US" sz="2800" b="1" dirty="0">
                <a:solidFill>
                  <a:srgbClr val="FF0000"/>
                </a:solidFill>
              </a:rPr>
              <a:t> Non-</a:t>
            </a:r>
            <a:r>
              <a:rPr lang="en-US" sz="2800" b="1" dirty="0" err="1">
                <a:solidFill>
                  <a:srgbClr val="FF0000"/>
                </a:solidFill>
              </a:rPr>
              <a:t>Maddiyah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902940A-ABAB-4E41-8707-5142B2381F9E}"/>
              </a:ext>
            </a:extLst>
          </p:cNvPr>
          <p:cNvSpPr txBox="1"/>
          <p:nvPr/>
        </p:nvSpPr>
        <p:spPr>
          <a:xfrm>
            <a:off x="2952206" y="3309648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sp>
        <p:nvSpPr>
          <p:cNvPr id="10" name="Google Shape;489;p36">
            <a:extLst>
              <a:ext uri="{FF2B5EF4-FFF2-40B4-BE49-F238E27FC236}">
                <a16:creationId xmlns="" xmlns:a16="http://schemas.microsoft.com/office/drawing/2014/main" id="{117BB55A-BAAA-BE4E-9F5A-C935B5FD5E04}"/>
              </a:ext>
            </a:extLst>
          </p:cNvPr>
          <p:cNvSpPr/>
          <p:nvPr/>
        </p:nvSpPr>
        <p:spPr>
          <a:xfrm>
            <a:off x="9358440" y="2070701"/>
            <a:ext cx="97201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5400" b="1" cap="none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lang="en-CA" sz="66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603;p47">
            <a:extLst>
              <a:ext uri="{FF2B5EF4-FFF2-40B4-BE49-F238E27FC236}">
                <a16:creationId xmlns="" xmlns:a16="http://schemas.microsoft.com/office/drawing/2014/main" id="{8142C89F-5667-C948-A97C-E7C3D8A129A5}"/>
              </a:ext>
            </a:extLst>
          </p:cNvPr>
          <p:cNvSpPr txBox="1"/>
          <p:nvPr/>
        </p:nvSpPr>
        <p:spPr>
          <a:xfrm>
            <a:off x="3672248" y="2070701"/>
            <a:ext cx="6048672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إحدى</a:t>
            </a: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حافتي</a:t>
            </a: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اللسان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ما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يلي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الأضراس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العليا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اليسرى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أو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اليمنى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One of the edges of the tongue</a:t>
            </a:r>
            <a:endParaRPr sz="3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Next to the upper molars</a:t>
            </a:r>
            <a:endParaRPr sz="2400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607;p47">
            <a:extLst>
              <a:ext uri="{FF2B5EF4-FFF2-40B4-BE49-F238E27FC236}">
                <a16:creationId xmlns="" xmlns:a16="http://schemas.microsoft.com/office/drawing/2014/main" id="{DB63269C-0591-5045-94EA-921E36C53B8D}"/>
              </a:ext>
            </a:extLst>
          </p:cNvPr>
          <p:cNvSpPr txBox="1"/>
          <p:nvPr/>
        </p:nvSpPr>
        <p:spPr>
          <a:xfrm>
            <a:off x="6292915" y="4407776"/>
            <a:ext cx="979733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ض</a:t>
            </a:r>
            <a:endParaRPr sz="4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" name="Google Shape;618;p48">
            <a:extLst>
              <a:ext uri="{FF2B5EF4-FFF2-40B4-BE49-F238E27FC236}">
                <a16:creationId xmlns="" xmlns:a16="http://schemas.microsoft.com/office/drawing/2014/main" id="{30F8DB70-EEB3-004C-813E-4402DCBFC0BE}"/>
              </a:ext>
            </a:extLst>
          </p:cNvPr>
          <p:cNvGraphicFramePr/>
          <p:nvPr>
            <p:extLst/>
          </p:nvPr>
        </p:nvGraphicFramePr>
        <p:xfrm>
          <a:off x="4008470" y="5371751"/>
          <a:ext cx="5712450" cy="9804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902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وَالـضَّـادُ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مِــنْ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حَافَـتِـهِ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إِذْ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وَلِـيَــا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أَسْفَـلُ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وَالْوَسْـطُ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فَجِيـمُ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الشِّـيـنُ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يَـا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02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وَالـــلاَّمُ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أَدْنَــاهَــا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لِمُنْـتَـهَـاهَـا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err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لاضْرَاسَ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مِـنْ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أَيْـسَـرَ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أَوْ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يُمْنَـاهَـا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11334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90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pic>
        <p:nvPicPr>
          <p:cNvPr id="11" name="Google Shape;626;p49" descr="C:\Users\HP\Desktop\صور مخارج الحروف والصفات\مخرج الضاد.jpg">
            <a:extLst>
              <a:ext uri="{FF2B5EF4-FFF2-40B4-BE49-F238E27FC236}">
                <a16:creationId xmlns="" xmlns:a16="http://schemas.microsoft.com/office/drawing/2014/main" id="{1D90E959-835F-7C49-B334-3C9C461A9EC9}"/>
              </a:ext>
            </a:extLst>
          </p:cNvPr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3344090" y="1580606"/>
            <a:ext cx="6829969" cy="490360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455;p33">
            <a:extLst>
              <a:ext uri="{FF2B5EF4-FFF2-40B4-BE49-F238E27FC236}">
                <a16:creationId xmlns="" xmlns:a16="http://schemas.microsoft.com/office/drawing/2014/main" id="{A45D90BF-BD09-714C-80C1-2DBB6D7646C6}"/>
              </a:ext>
            </a:extLst>
          </p:cNvPr>
          <p:cNvSpPr txBox="1"/>
          <p:nvPr/>
        </p:nvSpPr>
        <p:spPr>
          <a:xfrm>
            <a:off x="7385828" y="2226668"/>
            <a:ext cx="4329666" cy="46162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1"/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Makhraj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Daad</a:t>
            </a:r>
            <a:endParaRPr sz="1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523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902940A-ABAB-4E41-8707-5142B2381F9E}"/>
              </a:ext>
            </a:extLst>
          </p:cNvPr>
          <p:cNvSpPr txBox="1"/>
          <p:nvPr/>
        </p:nvSpPr>
        <p:spPr>
          <a:xfrm>
            <a:off x="6196722" y="3029430"/>
            <a:ext cx="616566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800" b="1" dirty="0">
                <a:solidFill>
                  <a:srgbClr val="003192"/>
                </a:solidFill>
                <a:cs typeface="Calibri"/>
              </a:rPr>
              <a:t>الحرف</a:t>
            </a:r>
            <a:r>
              <a:rPr lang="ar-SA" sz="2800" b="1" dirty="0">
                <a:solidFill>
                  <a:srgbClr val="FF0000"/>
                </a:solidFill>
                <a:cs typeface="Calibri"/>
              </a:rPr>
              <a:t> المُسْتَطِيل</a:t>
            </a:r>
          </a:p>
          <a:p>
            <a:pPr algn="ctr">
              <a:lnSpc>
                <a:spcPct val="150000"/>
              </a:lnSpc>
            </a:pPr>
            <a:r>
              <a:rPr lang="en-CA" sz="2800" b="1" dirty="0">
                <a:solidFill>
                  <a:srgbClr val="003192"/>
                </a:solidFill>
                <a:cs typeface="Calibri"/>
              </a:rPr>
              <a:t>Al-</a:t>
            </a:r>
            <a:r>
              <a:rPr lang="en-CA" sz="2800" b="1" dirty="0" err="1">
                <a:solidFill>
                  <a:srgbClr val="003192"/>
                </a:solidFill>
                <a:cs typeface="Calibri"/>
              </a:rPr>
              <a:t>Harf</a:t>
            </a:r>
            <a:r>
              <a:rPr lang="en-CA" sz="2800" b="1" dirty="0">
                <a:solidFill>
                  <a:srgbClr val="FF0000"/>
                </a:solidFill>
                <a:cs typeface="Calibri"/>
              </a:rPr>
              <a:t> Al-</a:t>
            </a:r>
            <a:r>
              <a:rPr lang="en-CA" sz="2800" b="1" dirty="0" err="1">
                <a:solidFill>
                  <a:srgbClr val="FF0000"/>
                </a:solidFill>
                <a:cs typeface="Calibri"/>
              </a:rPr>
              <a:t>Mustateel</a:t>
            </a:r>
            <a:endParaRPr lang="en-CA" sz="2800" b="1" dirty="0">
              <a:solidFill>
                <a:srgbClr val="FF0000"/>
              </a:solidFill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CA" dirty="0">
                <a:solidFill>
                  <a:srgbClr val="003192"/>
                </a:solidFill>
                <a:cs typeface="Calibri"/>
              </a:rPr>
              <a:t>(A </a:t>
            </a:r>
            <a:r>
              <a:rPr lang="en-US" dirty="0">
                <a:solidFill>
                  <a:srgbClr val="003192"/>
                </a:solidFill>
                <a:cs typeface="Calibri"/>
                <a:sym typeface="Calibri"/>
              </a:rPr>
              <a:t>letters with a long </a:t>
            </a:r>
            <a:r>
              <a:rPr lang="en-US" dirty="0" err="1">
                <a:solidFill>
                  <a:srgbClr val="003192"/>
                </a:solidFill>
                <a:cs typeface="Calibri"/>
                <a:sym typeface="Calibri"/>
              </a:rPr>
              <a:t>Makhraj</a:t>
            </a:r>
            <a:r>
              <a:rPr lang="en-US" dirty="0">
                <a:solidFill>
                  <a:srgbClr val="003192"/>
                </a:solidFill>
                <a:cs typeface="Calibri"/>
                <a:sym typeface="Calibri"/>
              </a:rPr>
              <a:t>)</a:t>
            </a:r>
            <a:endParaRPr lang="ar-KW" dirty="0">
              <a:solidFill>
                <a:srgbClr val="003192"/>
              </a:solidFill>
              <a:cs typeface="Calibri"/>
            </a:endParaRPr>
          </a:p>
          <a:p>
            <a:pPr lvl="0" algn="ctr" rtl="1"/>
            <a:r>
              <a:rPr lang="en-US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13" name="Picture 12" descr="A picture containing object, covered, photo, many&#10;&#10;Description automatically generated">
            <a:extLst>
              <a:ext uri="{FF2B5EF4-FFF2-40B4-BE49-F238E27FC236}">
                <a16:creationId xmlns="" xmlns:a16="http://schemas.microsoft.com/office/drawing/2014/main" id="{E24480DC-6822-CA46-BA83-196511A4804A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66519" t="48928" r="19525" b="40873"/>
          <a:stretch/>
        </p:blipFill>
        <p:spPr>
          <a:xfrm>
            <a:off x="3477142" y="2109931"/>
            <a:ext cx="3610116" cy="351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902940A-ABAB-4E41-8707-5142B2381F9E}"/>
              </a:ext>
            </a:extLst>
          </p:cNvPr>
          <p:cNvSpPr txBox="1"/>
          <p:nvPr/>
        </p:nvSpPr>
        <p:spPr>
          <a:xfrm>
            <a:off x="2952206" y="3309648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sp>
        <p:nvSpPr>
          <p:cNvPr id="10" name="Google Shape;489;p36">
            <a:extLst>
              <a:ext uri="{FF2B5EF4-FFF2-40B4-BE49-F238E27FC236}">
                <a16:creationId xmlns="" xmlns:a16="http://schemas.microsoft.com/office/drawing/2014/main" id="{117BB55A-BAAA-BE4E-9F5A-C935B5FD5E04}"/>
              </a:ext>
            </a:extLst>
          </p:cNvPr>
          <p:cNvSpPr/>
          <p:nvPr/>
        </p:nvSpPr>
        <p:spPr>
          <a:xfrm>
            <a:off x="8402626" y="1797393"/>
            <a:ext cx="6527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7200" b="1" cap="none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649;p52">
            <a:extLst>
              <a:ext uri="{FF2B5EF4-FFF2-40B4-BE49-F238E27FC236}">
                <a16:creationId xmlns="" xmlns:a16="http://schemas.microsoft.com/office/drawing/2014/main" id="{5E998533-D7F8-104B-9E66-95C7D0A234A8}"/>
              </a:ext>
            </a:extLst>
          </p:cNvPr>
          <p:cNvSpPr txBox="1"/>
          <p:nvPr/>
        </p:nvSpPr>
        <p:spPr>
          <a:xfrm>
            <a:off x="2875831" y="2382632"/>
            <a:ext cx="6363963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أدنى</a:t>
            </a: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حافة</a:t>
            </a: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اللسان</a:t>
            </a: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إلى</a:t>
            </a: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منتهاها</a:t>
            </a:r>
            <a:endParaRPr sz="2000"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</a:t>
            </a:r>
            <a:r>
              <a:rPr lang="en-US" sz="2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ما</a:t>
            </a:r>
            <a:r>
              <a:rPr lang="en-US" sz="2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يحاذيها</a:t>
            </a:r>
            <a:r>
              <a:rPr lang="en-US" sz="2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من</a:t>
            </a:r>
            <a:r>
              <a:rPr lang="en-US" sz="2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اللَّثَة</a:t>
            </a:r>
            <a:r>
              <a:rPr lang="en-US" sz="2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العليا</a:t>
            </a:r>
            <a:endParaRPr sz="2000"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rtl="1"/>
            <a:r>
              <a:rPr lang="en-CA" sz="24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The closest part of the edge of the tongue to its end </a:t>
            </a:r>
          </a:p>
          <a:p>
            <a:pPr lvl="0" algn="ctr" rtl="1"/>
            <a:r>
              <a:rPr lang="en-CA" sz="20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with the part from the upper gums parallel to it</a:t>
            </a:r>
            <a:endParaRPr sz="2000" b="1" dirty="0">
              <a:solidFill>
                <a:srgbClr val="003192"/>
              </a:solidFill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26" name="Google Shape;651;p52">
            <a:extLst>
              <a:ext uri="{FF2B5EF4-FFF2-40B4-BE49-F238E27FC236}">
                <a16:creationId xmlns="" xmlns:a16="http://schemas.microsoft.com/office/drawing/2014/main" id="{768E153A-7B25-3B4C-AAA9-F4709BD3BA9B}"/>
              </a:ext>
            </a:extLst>
          </p:cNvPr>
          <p:cNvGraphicFramePr/>
          <p:nvPr>
            <p:extLst/>
          </p:nvPr>
        </p:nvGraphicFramePr>
        <p:xfrm>
          <a:off x="3349063" y="5803719"/>
          <a:ext cx="5225648" cy="4902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5070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185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902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وَالـــلاَّمُ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أَدْنَــاهَــا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لِمُنْـتَـهَـاهَـا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لاضْرَاسَ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مِـنْ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أَيْـسَـرَ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أَوْ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يُمْنَـاهَـا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Google Shape;654;p52">
            <a:extLst>
              <a:ext uri="{FF2B5EF4-FFF2-40B4-BE49-F238E27FC236}">
                <a16:creationId xmlns="" xmlns:a16="http://schemas.microsoft.com/office/drawing/2014/main" id="{F4C9DB6C-E22F-E84E-9DA8-0AF4D54D29F3}"/>
              </a:ext>
            </a:extLst>
          </p:cNvPr>
          <p:cNvSpPr txBox="1"/>
          <p:nvPr/>
        </p:nvSpPr>
        <p:spPr>
          <a:xfrm>
            <a:off x="5513766" y="4867485"/>
            <a:ext cx="896243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ل</a:t>
            </a: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Picture 27" descr="A picture containing object, covered, photo, many&#10;&#10;Description automatically generated">
            <a:extLst>
              <a:ext uri="{FF2B5EF4-FFF2-40B4-BE49-F238E27FC236}">
                <a16:creationId xmlns="" xmlns:a16="http://schemas.microsoft.com/office/drawing/2014/main" id="{D580F755-E7FA-AC49-B5F8-B5CD5B575DEF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51565" t="48519" r="34234" b="37290"/>
          <a:stretch/>
        </p:blipFill>
        <p:spPr>
          <a:xfrm>
            <a:off x="9285233" y="2397557"/>
            <a:ext cx="2604021" cy="34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2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687" y="1846196"/>
            <a:ext cx="6188677" cy="338262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مراجعة</a:t>
            </a:r>
            <a:br>
              <a:rPr lang="ar-SA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Recall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2022-03-04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5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902940A-ABAB-4E41-8707-5142B2381F9E}"/>
              </a:ext>
            </a:extLst>
          </p:cNvPr>
          <p:cNvSpPr txBox="1"/>
          <p:nvPr/>
        </p:nvSpPr>
        <p:spPr>
          <a:xfrm>
            <a:off x="2952206" y="3309648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pic>
        <p:nvPicPr>
          <p:cNvPr id="1026" name="Picture 2" descr="مخرج حرف اللام - مدونة قرآنيات">
            <a:extLst>
              <a:ext uri="{FF2B5EF4-FFF2-40B4-BE49-F238E27FC236}">
                <a16:creationId xmlns="" xmlns:a16="http://schemas.microsoft.com/office/drawing/2014/main" id="{0F5BDB85-A272-0C47-871D-3D31D82E4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757" y="1604743"/>
            <a:ext cx="6392854" cy="475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455;p33">
            <a:extLst>
              <a:ext uri="{FF2B5EF4-FFF2-40B4-BE49-F238E27FC236}">
                <a16:creationId xmlns="" xmlns:a16="http://schemas.microsoft.com/office/drawing/2014/main" id="{4F3EFE16-3F9E-5A43-937F-82045AE25C2B}"/>
              </a:ext>
            </a:extLst>
          </p:cNvPr>
          <p:cNvSpPr txBox="1"/>
          <p:nvPr/>
        </p:nvSpPr>
        <p:spPr>
          <a:xfrm>
            <a:off x="4491350" y="1604743"/>
            <a:ext cx="4329666" cy="46162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1"/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Makhraj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of Lam</a:t>
            </a:r>
            <a:endParaRPr sz="1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0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902940A-ABAB-4E41-8707-5142B2381F9E}"/>
              </a:ext>
            </a:extLst>
          </p:cNvPr>
          <p:cNvSpPr txBox="1"/>
          <p:nvPr/>
        </p:nvSpPr>
        <p:spPr>
          <a:xfrm>
            <a:off x="2952206" y="3309648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sp>
        <p:nvSpPr>
          <p:cNvPr id="10" name="Google Shape;489;p36">
            <a:extLst>
              <a:ext uri="{FF2B5EF4-FFF2-40B4-BE49-F238E27FC236}">
                <a16:creationId xmlns="" xmlns:a16="http://schemas.microsoft.com/office/drawing/2014/main" id="{117BB55A-BAAA-BE4E-9F5A-C935B5FD5E04}"/>
              </a:ext>
            </a:extLst>
          </p:cNvPr>
          <p:cNvSpPr/>
          <p:nvPr/>
        </p:nvSpPr>
        <p:spPr>
          <a:xfrm>
            <a:off x="8348135" y="1851709"/>
            <a:ext cx="6527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cap="none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668;p54">
            <a:extLst>
              <a:ext uri="{FF2B5EF4-FFF2-40B4-BE49-F238E27FC236}">
                <a16:creationId xmlns="" xmlns:a16="http://schemas.microsoft.com/office/drawing/2014/main" id="{7EDC11E0-CECD-6243-93ED-7FFE50121124}"/>
              </a:ext>
            </a:extLst>
          </p:cNvPr>
          <p:cNvSpPr txBox="1"/>
          <p:nvPr/>
        </p:nvSpPr>
        <p:spPr>
          <a:xfrm>
            <a:off x="2952206" y="2320484"/>
            <a:ext cx="6048672" cy="236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طرف</a:t>
            </a: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اللسان</a:t>
            </a:r>
            <a:r>
              <a:rPr lang="en-US" dirty="0">
                <a:sym typeface="Calibri"/>
              </a:rPr>
              <a:t> </a:t>
            </a: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تحت</a:t>
            </a:r>
            <a:r>
              <a:rPr lang="en-US" sz="2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مخرج</a:t>
            </a:r>
            <a:r>
              <a:rPr lang="en-US" sz="2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اللام</a:t>
            </a:r>
            <a:r>
              <a:rPr lang="en-US" sz="2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قليلا</a:t>
            </a:r>
            <a:endParaRPr dirty="0">
              <a:solidFill>
                <a:srgbClr val="003192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ما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يليه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من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لَثَة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الأسنان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العليا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CA" sz="32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en-CA" sz="32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end of the tip </a:t>
            </a:r>
            <a:r>
              <a:rPr lang="en-CA" sz="32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of the tongue</a:t>
            </a:r>
            <a:r>
              <a:rPr lang="en-CA" sz="2000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CA" sz="24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below the </a:t>
            </a:r>
            <a:r>
              <a:rPr lang="en-CA" sz="2400" b="1" dirty="0" err="1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Makhraj</a:t>
            </a:r>
            <a:r>
              <a:rPr lang="en-CA" sz="24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 of the lam </a:t>
            </a:r>
          </a:p>
          <a:p>
            <a:pPr lvl="0" algn="ctr"/>
            <a:r>
              <a:rPr lang="en-CA" sz="20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With the nearest part of the upper gums</a:t>
            </a:r>
            <a:endParaRPr sz="2000" b="1" dirty="0">
              <a:solidFill>
                <a:srgbClr val="003192"/>
              </a:solidFill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14" name="Google Shape;670;p54">
            <a:extLst>
              <a:ext uri="{FF2B5EF4-FFF2-40B4-BE49-F238E27FC236}">
                <a16:creationId xmlns="" xmlns:a16="http://schemas.microsoft.com/office/drawing/2014/main" id="{BF9B7C35-3B29-7344-8C44-3299AF80A609}"/>
              </a:ext>
            </a:extLst>
          </p:cNvPr>
          <p:cNvGraphicFramePr/>
          <p:nvPr>
            <p:extLst/>
          </p:nvPr>
        </p:nvGraphicFramePr>
        <p:xfrm>
          <a:off x="3442765" y="5891526"/>
          <a:ext cx="5712450" cy="5719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19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وَالــرَّا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يُدَانِـيـهِ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لِظَـهْـرٍ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أَدْخَـلُـوا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وَالنُّونُ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مِـنْ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طَرْفِـهِ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تَحْـتُ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اجْعَـلُـوا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Google Shape;673;p54">
            <a:extLst>
              <a:ext uri="{FF2B5EF4-FFF2-40B4-BE49-F238E27FC236}">
                <a16:creationId xmlns="" xmlns:a16="http://schemas.microsoft.com/office/drawing/2014/main" id="{BB85A50B-8819-8D4B-983B-E6D6B5E7B96B}"/>
              </a:ext>
            </a:extLst>
          </p:cNvPr>
          <p:cNvSpPr/>
          <p:nvPr/>
        </p:nvSpPr>
        <p:spPr>
          <a:xfrm>
            <a:off x="2900518" y="5038349"/>
            <a:ext cx="281910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المظهرة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والمتحركة</a:t>
            </a:r>
            <a:endParaRPr sz="1600"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With Izhar or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Haraka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674;p54">
            <a:extLst>
              <a:ext uri="{FF2B5EF4-FFF2-40B4-BE49-F238E27FC236}">
                <a16:creationId xmlns="" xmlns:a16="http://schemas.microsoft.com/office/drawing/2014/main" id="{B418B7A0-6FB7-604B-B5DC-E7AABF2D254B}"/>
              </a:ext>
            </a:extLst>
          </p:cNvPr>
          <p:cNvSpPr txBox="1"/>
          <p:nvPr/>
        </p:nvSpPr>
        <p:spPr>
          <a:xfrm>
            <a:off x="5951089" y="4848490"/>
            <a:ext cx="979733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ن</a:t>
            </a:r>
            <a:endParaRPr sz="4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Picture 17" descr="A picture containing object, covered, photo, many&#10;&#10;Description automatically generated">
            <a:extLst>
              <a:ext uri="{FF2B5EF4-FFF2-40B4-BE49-F238E27FC236}">
                <a16:creationId xmlns="" xmlns:a16="http://schemas.microsoft.com/office/drawing/2014/main" id="{59F576E3-ECE9-BC4C-B351-51122C2070F4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34059" t="48474" r="51946" b="37290"/>
          <a:stretch/>
        </p:blipFill>
        <p:spPr>
          <a:xfrm>
            <a:off x="9349340" y="2328584"/>
            <a:ext cx="2558331" cy="346994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16A5CB8-1EB7-FA48-A02B-EE5187B6F17B}"/>
              </a:ext>
            </a:extLst>
          </p:cNvPr>
          <p:cNvSpPr txBox="1"/>
          <p:nvPr/>
        </p:nvSpPr>
        <p:spPr>
          <a:xfrm>
            <a:off x="10786918" y="5629916"/>
            <a:ext cx="123029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0000"/>
                </a:solidFill>
              </a:rPr>
              <a:t>Nun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9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902940A-ABAB-4E41-8707-5142B2381F9E}"/>
              </a:ext>
            </a:extLst>
          </p:cNvPr>
          <p:cNvSpPr txBox="1"/>
          <p:nvPr/>
        </p:nvSpPr>
        <p:spPr>
          <a:xfrm>
            <a:off x="2952206" y="3309648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sp>
        <p:nvSpPr>
          <p:cNvPr id="10" name="Google Shape;489;p36">
            <a:extLst>
              <a:ext uri="{FF2B5EF4-FFF2-40B4-BE49-F238E27FC236}">
                <a16:creationId xmlns="" xmlns:a16="http://schemas.microsoft.com/office/drawing/2014/main" id="{117BB55A-BAAA-BE4E-9F5A-C935B5FD5E04}"/>
              </a:ext>
            </a:extLst>
          </p:cNvPr>
          <p:cNvSpPr/>
          <p:nvPr/>
        </p:nvSpPr>
        <p:spPr>
          <a:xfrm>
            <a:off x="8587051" y="1782964"/>
            <a:ext cx="65274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7200" b="1" cap="none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lang="en-CA"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694;p56">
            <a:extLst>
              <a:ext uri="{FF2B5EF4-FFF2-40B4-BE49-F238E27FC236}">
                <a16:creationId xmlns="" xmlns:a16="http://schemas.microsoft.com/office/drawing/2014/main" id="{DE2B6C3B-9708-5A4B-9723-1254189708A3}"/>
              </a:ext>
            </a:extLst>
          </p:cNvPr>
          <p:cNvSpPr txBox="1"/>
          <p:nvPr/>
        </p:nvSpPr>
        <p:spPr>
          <a:xfrm>
            <a:off x="2808005" y="2143433"/>
            <a:ext cx="6287845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طرف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اللسان</a:t>
            </a:r>
            <a:r>
              <a:rPr lang="en-US" sz="32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قريب</a:t>
            </a:r>
            <a:r>
              <a:rPr lang="en-US" sz="32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إلى</a:t>
            </a:r>
            <a:r>
              <a:rPr lang="en-US" sz="32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ظهره</a:t>
            </a:r>
            <a:endParaRPr lang="ar-SA"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بعد مخرج النون</a:t>
            </a:r>
            <a:endParaRPr lang="ar-SA"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rtl="1"/>
            <a:r>
              <a:rPr lang="en-CA" sz="36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en-CA" sz="36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tip of </a:t>
            </a:r>
            <a:r>
              <a:rPr lang="en-CA" sz="36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the tongue </a:t>
            </a:r>
            <a:r>
              <a:rPr lang="en-CA" sz="28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near to its</a:t>
            </a:r>
            <a:r>
              <a:rPr lang="en-CA" sz="28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upper surface</a:t>
            </a:r>
            <a:r>
              <a:rPr lang="en-CA" sz="2400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</a:t>
            </a:r>
            <a:br>
              <a:rPr lang="en-CA" sz="2400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</a:br>
            <a:r>
              <a:rPr lang="en-CA" sz="24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next to the </a:t>
            </a:r>
            <a:r>
              <a:rPr lang="en-CA" sz="2400" b="1" dirty="0" err="1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Makhraj</a:t>
            </a:r>
            <a:r>
              <a:rPr lang="en-CA" sz="24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 of the noon</a:t>
            </a:r>
            <a:endParaRPr sz="2400" b="1" dirty="0">
              <a:solidFill>
                <a:srgbClr val="003192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4" name="Google Shape;699;p56">
            <a:extLst>
              <a:ext uri="{FF2B5EF4-FFF2-40B4-BE49-F238E27FC236}">
                <a16:creationId xmlns="" xmlns:a16="http://schemas.microsoft.com/office/drawing/2014/main" id="{C8CEC8C4-F0BF-A94D-8AB3-C44DDCBAF22F}"/>
              </a:ext>
            </a:extLst>
          </p:cNvPr>
          <p:cNvSpPr txBox="1"/>
          <p:nvPr/>
        </p:nvSpPr>
        <p:spPr>
          <a:xfrm>
            <a:off x="5927426" y="4829021"/>
            <a:ext cx="756084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ر</a:t>
            </a:r>
            <a:endParaRPr sz="4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Picture 24" descr="A picture containing object, covered, photo, many&#10;&#10;Description automatically generated">
            <a:extLst>
              <a:ext uri="{FF2B5EF4-FFF2-40B4-BE49-F238E27FC236}">
                <a16:creationId xmlns="" xmlns:a16="http://schemas.microsoft.com/office/drawing/2014/main" id="{D43D46F5-F0DE-9442-9C23-EB0B04886F97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19535" t="48346" r="66464" b="41093"/>
          <a:stretch/>
        </p:blipFill>
        <p:spPr>
          <a:xfrm>
            <a:off x="9189840" y="2893134"/>
            <a:ext cx="2794553" cy="2810699"/>
          </a:xfrm>
          <a:prstGeom prst="rect">
            <a:avLst/>
          </a:prstGeom>
        </p:spPr>
      </p:pic>
      <p:graphicFrame>
        <p:nvGraphicFramePr>
          <p:cNvPr id="13" name="Google Shape;670;p54">
            <a:extLst>
              <a:ext uri="{FF2B5EF4-FFF2-40B4-BE49-F238E27FC236}">
                <a16:creationId xmlns="" xmlns:a16="http://schemas.microsoft.com/office/drawing/2014/main" id="{1E010D64-C965-2949-93B5-4567B11B395B}"/>
              </a:ext>
            </a:extLst>
          </p:cNvPr>
          <p:cNvGraphicFramePr/>
          <p:nvPr>
            <p:extLst/>
          </p:nvPr>
        </p:nvGraphicFramePr>
        <p:xfrm>
          <a:off x="3434521" y="5905773"/>
          <a:ext cx="5712450" cy="5719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19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 dirty="0" err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وَالــرَّا</a:t>
                      </a:r>
                      <a:r>
                        <a:rPr lang="en-US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يُدَانِـيـهِ</a:t>
                      </a:r>
                      <a:r>
                        <a:rPr lang="en-US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لِظَـهْـرٍ</a:t>
                      </a:r>
                      <a:r>
                        <a:rPr lang="en-US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أَدْخَـلُـوا</a:t>
                      </a:r>
                      <a:endParaRPr lang="en-CA" sz="1800" b="1" kern="1200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وَالنُّونُ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مِـنْ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طَرْفِـهِ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تَحْـتُ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اجْعَـلُـوا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98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902940A-ABAB-4E41-8707-5142B2381F9E}"/>
              </a:ext>
            </a:extLst>
          </p:cNvPr>
          <p:cNvSpPr txBox="1"/>
          <p:nvPr/>
        </p:nvSpPr>
        <p:spPr>
          <a:xfrm>
            <a:off x="2952206" y="3309648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pic>
        <p:nvPicPr>
          <p:cNvPr id="13" name="Picture 12" descr="A picture containing object, covered, photo, many&#10;&#10;Description automatically generated">
            <a:extLst>
              <a:ext uri="{FF2B5EF4-FFF2-40B4-BE49-F238E27FC236}">
                <a16:creationId xmlns="" xmlns:a16="http://schemas.microsoft.com/office/drawing/2014/main" id="{3A3F5E10-3037-2B46-BD92-EE52D7C27CE5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5214" t="48346" r="66464" b="37290"/>
          <a:stretch/>
        </p:blipFill>
        <p:spPr>
          <a:xfrm>
            <a:off x="4583162" y="2123325"/>
            <a:ext cx="5137758" cy="34742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577F7E2-3C2F-4E4B-ABEB-48126E0655A4}"/>
              </a:ext>
            </a:extLst>
          </p:cNvPr>
          <p:cNvSpPr txBox="1"/>
          <p:nvPr/>
        </p:nvSpPr>
        <p:spPr>
          <a:xfrm>
            <a:off x="2989977" y="5392272"/>
            <a:ext cx="318637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Raa</a:t>
            </a:r>
            <a:r>
              <a:rPr lang="en-US" sz="2800" b="1" dirty="0">
                <a:solidFill>
                  <a:srgbClr val="FF0000"/>
                </a:solidFill>
              </a:rPr>
              <a:t>’ with </a:t>
            </a:r>
            <a:r>
              <a:rPr lang="en-US" sz="2800" b="1" dirty="0" err="1">
                <a:solidFill>
                  <a:srgbClr val="FF0000"/>
                </a:solidFill>
              </a:rPr>
              <a:t>Tafkheem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F051DDF-7D7A-6448-B8CE-0BB110FF0ADA}"/>
              </a:ext>
            </a:extLst>
          </p:cNvPr>
          <p:cNvSpPr txBox="1"/>
          <p:nvPr/>
        </p:nvSpPr>
        <p:spPr>
          <a:xfrm>
            <a:off x="7807303" y="5442541"/>
            <a:ext cx="318637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Raa</a:t>
            </a:r>
            <a:r>
              <a:rPr lang="en-US" sz="2800" b="1" dirty="0">
                <a:solidFill>
                  <a:srgbClr val="FF0000"/>
                </a:solidFill>
              </a:rPr>
              <a:t>’ with </a:t>
            </a:r>
            <a:r>
              <a:rPr lang="en-US" sz="2800" b="1" dirty="0" err="1">
                <a:solidFill>
                  <a:srgbClr val="FF0000"/>
                </a:solidFill>
              </a:rPr>
              <a:t>Tarqeeq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40F2ADDF-CD98-3B47-B0BE-7B9AE6356454}"/>
              </a:ext>
            </a:extLst>
          </p:cNvPr>
          <p:cNvCxnSpPr/>
          <p:nvPr/>
        </p:nvCxnSpPr>
        <p:spPr>
          <a:xfrm flipH="1">
            <a:off x="9202023" y="3175399"/>
            <a:ext cx="1666274" cy="2536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40BA654F-3FAD-3847-B881-2B07023AAFD0}"/>
              </a:ext>
            </a:extLst>
          </p:cNvPr>
          <p:cNvCxnSpPr>
            <a:cxnSpLocks/>
          </p:cNvCxnSpPr>
          <p:nvPr/>
        </p:nvCxnSpPr>
        <p:spPr>
          <a:xfrm>
            <a:off x="3707951" y="2861110"/>
            <a:ext cx="3058609" cy="3142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85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902940A-ABAB-4E41-8707-5142B2381F9E}"/>
              </a:ext>
            </a:extLst>
          </p:cNvPr>
          <p:cNvSpPr txBox="1"/>
          <p:nvPr/>
        </p:nvSpPr>
        <p:spPr>
          <a:xfrm>
            <a:off x="5919462" y="2499751"/>
            <a:ext cx="6165668" cy="228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ar-SA" sz="28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الحروف</a:t>
            </a:r>
            <a:r>
              <a:rPr lang="ar-SA" sz="28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ال</a:t>
            </a:r>
            <a:r>
              <a:rPr lang="en-CA" sz="2800" b="1" dirty="0" err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ذ</a:t>
            </a:r>
            <a:r>
              <a:rPr lang="ar-SA" sz="28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لقية</a:t>
            </a:r>
          </a:p>
          <a:p>
            <a:pPr lvl="0" algn="ctr" rtl="1"/>
            <a:r>
              <a:rPr lang="en-US" sz="28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Al-</a:t>
            </a:r>
            <a:r>
              <a:rPr lang="en-US" sz="2800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Huruf</a:t>
            </a:r>
            <a:r>
              <a:rPr lang="en-US" sz="28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Al-</a:t>
            </a:r>
            <a:r>
              <a:rPr lang="en-CA" sz="28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Dh</a:t>
            </a:r>
            <a:r>
              <a:rPr lang="en-US" sz="2800" b="1" dirty="0" err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alqiyyah</a:t>
            </a:r>
            <a:endParaRPr lang="en-US" sz="2800" b="1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lvl="0" algn="ctr" rtl="1"/>
            <a:r>
              <a:rPr lang="en-US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(letters easily produced from tongue tip)</a:t>
            </a:r>
            <a:r>
              <a:rPr lang="en-US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pPr lvl="0" algn="ctr" rtl="1">
              <a:lnSpc>
                <a:spcPct val="200000"/>
              </a:lnSpc>
            </a:pPr>
            <a:r>
              <a:rPr lang="ar-SA" sz="4000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ر</a:t>
            </a:r>
            <a:r>
              <a:rPr lang="ar-SA" sz="4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– ن – ل</a:t>
            </a:r>
            <a:endParaRPr lang="ar-SA" dirty="0">
              <a:solidFill>
                <a:srgbClr val="003192"/>
              </a:solidFill>
            </a:endParaRPr>
          </a:p>
        </p:txBody>
      </p:sp>
      <p:pic>
        <p:nvPicPr>
          <p:cNvPr id="17" name="Picture 16" descr="A picture containing object, covered, photo, many&#10;&#10;Description automatically generated">
            <a:extLst>
              <a:ext uri="{FF2B5EF4-FFF2-40B4-BE49-F238E27FC236}">
                <a16:creationId xmlns="" xmlns:a16="http://schemas.microsoft.com/office/drawing/2014/main" id="{AACC7BF6-2F04-B04F-A87D-2073F2FEB445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34059" t="48778" r="51946" b="40912"/>
          <a:stretch/>
        </p:blipFill>
        <p:spPr>
          <a:xfrm>
            <a:off x="3104371" y="2096942"/>
            <a:ext cx="3354740" cy="329533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22EC061-F91D-BA49-85AB-E9E956B3E372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3465793" y="3429000"/>
            <a:ext cx="727384" cy="234953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54CBC3A-7A30-A14E-A10E-EB7B63BEAE07}"/>
              </a:ext>
            </a:extLst>
          </p:cNvPr>
          <p:cNvSpPr txBox="1"/>
          <p:nvPr/>
        </p:nvSpPr>
        <p:spPr>
          <a:xfrm>
            <a:off x="2630242" y="5778531"/>
            <a:ext cx="1671102" cy="461665"/>
          </a:xfrm>
          <a:prstGeom prst="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2400" dirty="0"/>
              <a:t>الذَّلق</a:t>
            </a:r>
            <a:r>
              <a:rPr lang="en-CA" sz="2400" dirty="0" err="1"/>
              <a:t>Dhalaq</a:t>
            </a:r>
            <a:r>
              <a:rPr lang="en-CA" sz="2400" dirty="0"/>
              <a:t>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44860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902940A-ABAB-4E41-8707-5142B2381F9E}"/>
              </a:ext>
            </a:extLst>
          </p:cNvPr>
          <p:cNvSpPr txBox="1"/>
          <p:nvPr/>
        </p:nvSpPr>
        <p:spPr>
          <a:xfrm>
            <a:off x="2952206" y="3309648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sp>
        <p:nvSpPr>
          <p:cNvPr id="10" name="Google Shape;489;p36">
            <a:extLst>
              <a:ext uri="{FF2B5EF4-FFF2-40B4-BE49-F238E27FC236}">
                <a16:creationId xmlns="" xmlns:a16="http://schemas.microsoft.com/office/drawing/2014/main" id="{117BB55A-BAAA-BE4E-9F5A-C935B5FD5E04}"/>
              </a:ext>
            </a:extLst>
          </p:cNvPr>
          <p:cNvSpPr/>
          <p:nvPr/>
        </p:nvSpPr>
        <p:spPr>
          <a:xfrm>
            <a:off x="8463033" y="1825618"/>
            <a:ext cx="6527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7200" b="1" cap="none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735;p60">
            <a:extLst>
              <a:ext uri="{FF2B5EF4-FFF2-40B4-BE49-F238E27FC236}">
                <a16:creationId xmlns="" xmlns:a16="http://schemas.microsoft.com/office/drawing/2014/main" id="{3472AE69-9081-6344-BEAF-C2BDA5815EC0}"/>
              </a:ext>
            </a:extLst>
          </p:cNvPr>
          <p:cNvSpPr txBox="1"/>
          <p:nvPr/>
        </p:nvSpPr>
        <p:spPr>
          <a:xfrm>
            <a:off x="3202118" y="2187500"/>
            <a:ext cx="5665843" cy="289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ظهر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طرف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اللسان</a:t>
            </a:r>
            <a:endParaRPr dirty="0">
              <a:solidFill>
                <a:srgbClr val="003192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أصول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الثنايا</a:t>
            </a:r>
            <a:r>
              <a:rPr lang="en-US" sz="32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العليا</a:t>
            </a:r>
            <a:endParaRPr dirty="0">
              <a:solidFill>
                <a:srgbClr val="003192"/>
              </a:solidFill>
            </a:endParaRPr>
          </a:p>
          <a:p>
            <a:pPr lvl="0" algn="ctr" rtl="1"/>
            <a:r>
              <a:rPr lang="en-US" sz="32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en-US" sz="32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front end </a:t>
            </a:r>
            <a:r>
              <a:rPr lang="en-US" sz="32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of the tip </a:t>
            </a:r>
            <a:r>
              <a:rPr lang="en-US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/>
            </a:r>
            <a:br>
              <a:rPr lang="en-US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of the tongue </a:t>
            </a:r>
            <a:r>
              <a:rPr lang="en-US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/>
            </a:r>
            <a:br>
              <a:rPr lang="en-US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</a:br>
            <a:r>
              <a:rPr lang="en-US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and the part of the </a:t>
            </a:r>
            <a:r>
              <a:rPr lang="en-CA" sz="24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roots</a:t>
            </a:r>
            <a:r>
              <a:rPr lang="en-CA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of the upper front teeth</a:t>
            </a:r>
            <a:endParaRPr sz="2400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" name="Google Shape;737;p60">
            <a:extLst>
              <a:ext uri="{FF2B5EF4-FFF2-40B4-BE49-F238E27FC236}">
                <a16:creationId xmlns="" xmlns:a16="http://schemas.microsoft.com/office/drawing/2014/main" id="{DF9DCFC2-8272-2A43-AC3F-6966CE04A9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2730315"/>
              </p:ext>
            </p:extLst>
          </p:nvPr>
        </p:nvGraphicFramePr>
        <p:xfrm>
          <a:off x="3556600" y="5876233"/>
          <a:ext cx="5712450" cy="4902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902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عُلْيَـا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الثَّنَـايَـا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والصَّفِـيْـرُ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مُسْتَـكِـنْ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وَالطَّـاءُ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وَالـدَّالُ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وَتَـا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مِـنْـهُ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وَمِـنْ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Google Shape;740;p60">
            <a:extLst>
              <a:ext uri="{FF2B5EF4-FFF2-40B4-BE49-F238E27FC236}">
                <a16:creationId xmlns="" xmlns:a16="http://schemas.microsoft.com/office/drawing/2014/main" id="{87046370-1481-9642-A9AC-FA3AA785F6FF}"/>
              </a:ext>
            </a:extLst>
          </p:cNvPr>
          <p:cNvSpPr txBox="1"/>
          <p:nvPr/>
        </p:nvSpPr>
        <p:spPr>
          <a:xfrm>
            <a:off x="4873146" y="4732656"/>
            <a:ext cx="2700300" cy="83095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ط</a:t>
            </a:r>
            <a:r>
              <a:rPr lang="en-US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د</a:t>
            </a:r>
            <a:r>
              <a:rPr lang="en-US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ت</a:t>
            </a: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13" descr="A picture containing object, covered, photo, many&#10;&#10;Description automatically generated">
            <a:extLst>
              <a:ext uri="{FF2B5EF4-FFF2-40B4-BE49-F238E27FC236}">
                <a16:creationId xmlns="" xmlns:a16="http://schemas.microsoft.com/office/drawing/2014/main" id="{CF93746F-85C2-9D41-BF05-3F9992828899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66108" t="66642" r="19834" b="22442"/>
          <a:stretch/>
        </p:blipFill>
        <p:spPr>
          <a:xfrm>
            <a:off x="9002296" y="2499924"/>
            <a:ext cx="2959405" cy="306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6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object, covered, photo, many&#10;&#10;Description automatically generated">
            <a:extLst>
              <a:ext uri="{FF2B5EF4-FFF2-40B4-BE49-F238E27FC236}">
                <a16:creationId xmlns="" xmlns:a16="http://schemas.microsoft.com/office/drawing/2014/main" id="{7EB94959-E4DE-5847-8A87-38A46B805E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108" t="66382" r="4675" b="19241"/>
          <a:stretch/>
        </p:blipFill>
        <p:spPr>
          <a:xfrm>
            <a:off x="3006398" y="2080987"/>
            <a:ext cx="5290109" cy="34706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902940A-ABAB-4E41-8707-5142B2381F9E}"/>
              </a:ext>
            </a:extLst>
          </p:cNvPr>
          <p:cNvSpPr txBox="1"/>
          <p:nvPr/>
        </p:nvSpPr>
        <p:spPr>
          <a:xfrm>
            <a:off x="2952206" y="3309648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5236AB1-7A98-B548-9797-40463FB5DA17}"/>
              </a:ext>
            </a:extLst>
          </p:cNvPr>
          <p:cNvSpPr txBox="1"/>
          <p:nvPr/>
        </p:nvSpPr>
        <p:spPr>
          <a:xfrm>
            <a:off x="6338829" y="5399454"/>
            <a:ext cx="115968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T’aa</a:t>
            </a:r>
            <a:r>
              <a:rPr lang="en-US" sz="2800" b="1" dirty="0">
                <a:solidFill>
                  <a:srgbClr val="FF0000"/>
                </a:solidFill>
              </a:rPr>
              <a:t>’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31D80EB-EF4C-B54A-A648-135ACCAE9647}"/>
              </a:ext>
            </a:extLst>
          </p:cNvPr>
          <p:cNvSpPr txBox="1"/>
          <p:nvPr/>
        </p:nvSpPr>
        <p:spPr>
          <a:xfrm>
            <a:off x="3218916" y="5391966"/>
            <a:ext cx="1695921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0000"/>
                </a:solidFill>
              </a:rPr>
              <a:t>Dal – </a:t>
            </a:r>
            <a:r>
              <a:rPr lang="en-US" sz="2800" b="1" dirty="0" err="1">
                <a:solidFill>
                  <a:srgbClr val="FF0000"/>
                </a:solidFill>
              </a:rPr>
              <a:t>Taa</a:t>
            </a:r>
            <a:r>
              <a:rPr lang="en-US" sz="2800" b="1" dirty="0">
                <a:solidFill>
                  <a:srgbClr val="FF0000"/>
                </a:solidFill>
              </a:rPr>
              <a:t>’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BA93074-9AC0-B142-B856-14F951DBF796}"/>
              </a:ext>
            </a:extLst>
          </p:cNvPr>
          <p:cNvSpPr txBox="1"/>
          <p:nvPr/>
        </p:nvSpPr>
        <p:spPr>
          <a:xfrm>
            <a:off x="8562857" y="2552377"/>
            <a:ext cx="3485664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ar-SA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الحروف</a:t>
            </a:r>
            <a:r>
              <a:rPr lang="ar-SA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النطعية</a:t>
            </a:r>
          </a:p>
          <a:p>
            <a:pPr lvl="0" algn="ctr" rtl="1"/>
            <a:r>
              <a:rPr lang="en-US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Al-</a:t>
            </a:r>
            <a:r>
              <a:rPr lang="en-US" sz="3200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Huruf</a:t>
            </a:r>
            <a:r>
              <a:rPr lang="en-US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</a:t>
            </a:r>
            <a:br>
              <a:rPr lang="en-US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</a:br>
            <a:r>
              <a:rPr lang="en-US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Al-</a:t>
            </a:r>
            <a:r>
              <a:rPr lang="en-US" sz="3200" b="1" dirty="0" err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Nata`iyyah</a:t>
            </a:r>
            <a:endParaRPr lang="en-US" sz="3200" b="1" dirty="0">
              <a:solidFill>
                <a:srgbClr val="FF0000"/>
              </a:solidFill>
              <a:ea typeface="Calibri"/>
              <a:cs typeface="Calibri"/>
              <a:sym typeface="Calibri"/>
            </a:endParaRPr>
          </a:p>
          <a:p>
            <a:pPr lvl="0" algn="ctr" rtl="1"/>
            <a:endParaRPr lang="en-US" sz="3200" b="1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lvl="0" algn="ctr" rtl="1"/>
            <a:r>
              <a:rPr lang="en-US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(letters of the “rugae”)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777FB7EF-0293-0A41-BB19-EE1E6EC3626F}"/>
              </a:ext>
            </a:extLst>
          </p:cNvPr>
          <p:cNvCxnSpPr>
            <a:cxnSpLocks/>
          </p:cNvCxnSpPr>
          <p:nvPr/>
        </p:nvCxnSpPr>
        <p:spPr>
          <a:xfrm flipH="1">
            <a:off x="2296973" y="2924926"/>
            <a:ext cx="1372916" cy="283805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76F1806-8CFC-A448-927B-5CADE7C816EB}"/>
              </a:ext>
            </a:extLst>
          </p:cNvPr>
          <p:cNvSpPr txBox="1"/>
          <p:nvPr/>
        </p:nvSpPr>
        <p:spPr>
          <a:xfrm>
            <a:off x="156117" y="5740679"/>
            <a:ext cx="2850281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1400" b="1" dirty="0">
                <a:solidFill>
                  <a:srgbClr val="002060"/>
                </a:solidFill>
              </a:rPr>
              <a:t>النِطَع (المنطقة الخشنة)</a:t>
            </a:r>
            <a:r>
              <a:rPr lang="en-CA" sz="1400" b="1" dirty="0">
                <a:solidFill>
                  <a:srgbClr val="002060"/>
                </a:solidFill>
              </a:rPr>
              <a:t/>
            </a:r>
            <a:br>
              <a:rPr lang="en-CA" sz="1400" b="1" dirty="0">
                <a:solidFill>
                  <a:srgbClr val="002060"/>
                </a:solidFill>
              </a:rPr>
            </a:br>
            <a:r>
              <a:rPr lang="ar-SA" sz="1400" b="1" dirty="0">
                <a:solidFill>
                  <a:srgbClr val="002060"/>
                </a:solidFill>
              </a:rPr>
              <a:t> </a:t>
            </a:r>
            <a:r>
              <a:rPr lang="en-CA" sz="1400" b="1" dirty="0">
                <a:solidFill>
                  <a:srgbClr val="002060"/>
                </a:solidFill>
              </a:rPr>
              <a:t>Al-Nita’ (The rough skin of the upper pallet)</a:t>
            </a:r>
            <a:endParaRPr lang="ar-SA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27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902940A-ABAB-4E41-8707-5142B2381F9E}"/>
              </a:ext>
            </a:extLst>
          </p:cNvPr>
          <p:cNvSpPr txBox="1"/>
          <p:nvPr/>
        </p:nvSpPr>
        <p:spPr>
          <a:xfrm>
            <a:off x="2952206" y="3309648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sp>
        <p:nvSpPr>
          <p:cNvPr id="10" name="Google Shape;489;p36">
            <a:extLst>
              <a:ext uri="{FF2B5EF4-FFF2-40B4-BE49-F238E27FC236}">
                <a16:creationId xmlns="" xmlns:a16="http://schemas.microsoft.com/office/drawing/2014/main" id="{117BB55A-BAAA-BE4E-9F5A-C935B5FD5E04}"/>
              </a:ext>
            </a:extLst>
          </p:cNvPr>
          <p:cNvSpPr/>
          <p:nvPr/>
        </p:nvSpPr>
        <p:spPr>
          <a:xfrm>
            <a:off x="8094287" y="1630490"/>
            <a:ext cx="6527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7200" b="1" cap="none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816;p67">
            <a:extLst>
              <a:ext uri="{FF2B5EF4-FFF2-40B4-BE49-F238E27FC236}">
                <a16:creationId xmlns="" xmlns:a16="http://schemas.microsoft.com/office/drawing/2014/main" id="{0712F448-0850-074A-9382-5AC1E1198123}"/>
              </a:ext>
            </a:extLst>
          </p:cNvPr>
          <p:cNvSpPr txBox="1"/>
          <p:nvPr/>
        </p:nvSpPr>
        <p:spPr>
          <a:xfrm>
            <a:off x="3069202" y="2013164"/>
            <a:ext cx="6048672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ظهر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طرف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اللسان</a:t>
            </a:r>
            <a:endParaRPr dirty="0">
              <a:solidFill>
                <a:srgbClr val="003192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أطراف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الثنايا</a:t>
            </a:r>
            <a:r>
              <a:rPr lang="en-US" sz="32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العليا</a:t>
            </a:r>
            <a:r>
              <a:rPr lang="en-US" sz="32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003192"/>
              </a:solidFill>
            </a:endParaRPr>
          </a:p>
          <a:p>
            <a:pPr lvl="0" algn="ctr" rtl="1"/>
            <a:endParaRPr lang="en-US" sz="1600" b="1" dirty="0">
              <a:solidFill>
                <a:srgbClr val="003192"/>
              </a:solidFill>
              <a:latin typeface="Calibri"/>
              <a:cs typeface="Calibri"/>
              <a:sym typeface="Calibri"/>
            </a:endParaRPr>
          </a:p>
          <a:p>
            <a:pPr lvl="0" algn="ctr" rtl="1"/>
            <a:r>
              <a:rPr lang="en-US" sz="32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The </a:t>
            </a:r>
            <a:r>
              <a:rPr lang="en-US" sz="32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upper side </a:t>
            </a:r>
            <a:r>
              <a:rPr lang="en-US" sz="32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of the tip </a:t>
            </a:r>
          </a:p>
          <a:p>
            <a:pPr lvl="0" algn="ctr" rtl="1"/>
            <a:r>
              <a:rPr lang="en-US" sz="2000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of the tongue</a:t>
            </a:r>
          </a:p>
          <a:p>
            <a:pPr lvl="0" algn="ctr" rtl="1"/>
            <a:r>
              <a:rPr lang="en-US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and the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tips</a:t>
            </a:r>
            <a:r>
              <a:rPr lang="en-US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of the upper front teeth</a:t>
            </a:r>
            <a:endParaRPr sz="24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" name="Google Shape;817;p67">
            <a:extLst>
              <a:ext uri="{FF2B5EF4-FFF2-40B4-BE49-F238E27FC236}">
                <a16:creationId xmlns="" xmlns:a16="http://schemas.microsoft.com/office/drawing/2014/main" id="{A0BCFF72-42E8-0D4D-94B1-61F70B0471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7585285"/>
              </p:ext>
            </p:extLst>
          </p:nvPr>
        </p:nvGraphicFramePr>
        <p:xfrm>
          <a:off x="3268128" y="5477145"/>
          <a:ext cx="5712450" cy="8828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14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وَالـظَّـاءُ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وَالــذَّالُ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 err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وَثَــا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لِلْعُـلْـيَـا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مِنْهُ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وَمِـنْ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فَـوْقِ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الثَّنَـايَـا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السُّفْـلَـى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14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فَالْفَـا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مَـعَ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اطْـرافِ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الثَّنَايَـا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المُشْرِفَـهْ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مِـنْ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طَرَفَيْهِمَـا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وَمِـنْ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بَـطْـنِ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الشَّفَهْ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9521276"/>
                  </a:ext>
                </a:extLst>
              </a:tr>
            </a:tbl>
          </a:graphicData>
        </a:graphic>
      </p:graphicFrame>
      <p:sp>
        <p:nvSpPr>
          <p:cNvPr id="19" name="Google Shape;821;p67">
            <a:extLst>
              <a:ext uri="{FF2B5EF4-FFF2-40B4-BE49-F238E27FC236}">
                <a16:creationId xmlns="" xmlns:a16="http://schemas.microsoft.com/office/drawing/2014/main" id="{85FDB787-4AAF-C348-BD37-AE0E3256FE6E}"/>
              </a:ext>
            </a:extLst>
          </p:cNvPr>
          <p:cNvSpPr txBox="1"/>
          <p:nvPr/>
        </p:nvSpPr>
        <p:spPr>
          <a:xfrm>
            <a:off x="4640051" y="4563895"/>
            <a:ext cx="2906975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ظ</a:t>
            </a:r>
            <a:r>
              <a:rPr lang="en-US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ذ</a:t>
            </a:r>
            <a:r>
              <a:rPr lang="en-US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ث</a:t>
            </a: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Picture 23" descr="A picture containing object, covered, photo, many&#10;&#10;Description automatically generated">
            <a:extLst>
              <a:ext uri="{FF2B5EF4-FFF2-40B4-BE49-F238E27FC236}">
                <a16:creationId xmlns="" xmlns:a16="http://schemas.microsoft.com/office/drawing/2014/main" id="{32EF5C2C-67F8-1B4F-A6F7-00BEDCA32D62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5213" t="66763" r="82048" b="22692"/>
          <a:stretch/>
        </p:blipFill>
        <p:spPr>
          <a:xfrm>
            <a:off x="9002296" y="2146537"/>
            <a:ext cx="2906586" cy="320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9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object, covered, photo, many&#10;&#10;Description automatically generated">
            <a:extLst>
              <a:ext uri="{FF2B5EF4-FFF2-40B4-BE49-F238E27FC236}">
                <a16:creationId xmlns="" xmlns:a16="http://schemas.microsoft.com/office/drawing/2014/main" id="{5861886D-8708-EC46-8EC0-0639182AC8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4" t="66385" r="66174" b="19262"/>
          <a:stretch/>
        </p:blipFill>
        <p:spPr>
          <a:xfrm>
            <a:off x="2704877" y="1959943"/>
            <a:ext cx="5612213" cy="36819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902940A-ABAB-4E41-8707-5142B2381F9E}"/>
              </a:ext>
            </a:extLst>
          </p:cNvPr>
          <p:cNvSpPr txBox="1"/>
          <p:nvPr/>
        </p:nvSpPr>
        <p:spPr>
          <a:xfrm>
            <a:off x="2952206" y="3309648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5236AB1-7A98-B548-9797-40463FB5DA17}"/>
              </a:ext>
            </a:extLst>
          </p:cNvPr>
          <p:cNvSpPr txBox="1"/>
          <p:nvPr/>
        </p:nvSpPr>
        <p:spPr>
          <a:xfrm>
            <a:off x="6072118" y="5570415"/>
            <a:ext cx="123029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Dh’aa</a:t>
            </a:r>
            <a:r>
              <a:rPr lang="en-US" sz="2800" b="1" dirty="0">
                <a:solidFill>
                  <a:srgbClr val="FF0000"/>
                </a:solidFill>
              </a:rPr>
              <a:t>’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31D80EB-EF4C-B54A-A648-135ACCAE9647}"/>
              </a:ext>
            </a:extLst>
          </p:cNvPr>
          <p:cNvSpPr txBox="1"/>
          <p:nvPr/>
        </p:nvSpPr>
        <p:spPr>
          <a:xfrm>
            <a:off x="2952206" y="5562927"/>
            <a:ext cx="2364377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Dhaal</a:t>
            </a:r>
            <a:r>
              <a:rPr lang="en-US" sz="2800" b="1" dirty="0">
                <a:solidFill>
                  <a:srgbClr val="FF0000"/>
                </a:solidFill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</a:rPr>
              <a:t>Thaa</a:t>
            </a:r>
            <a:r>
              <a:rPr lang="en-US" sz="2800" b="1" dirty="0">
                <a:solidFill>
                  <a:srgbClr val="FF0000"/>
                </a:solidFill>
              </a:rPr>
              <a:t>’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BA93074-9AC0-B142-B856-14F951DBF796}"/>
              </a:ext>
            </a:extLst>
          </p:cNvPr>
          <p:cNvSpPr txBox="1"/>
          <p:nvPr/>
        </p:nvSpPr>
        <p:spPr>
          <a:xfrm>
            <a:off x="8618613" y="2924926"/>
            <a:ext cx="3485664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ar-SA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الحروف</a:t>
            </a:r>
            <a:r>
              <a:rPr lang="ar-SA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اللثوية</a:t>
            </a:r>
          </a:p>
          <a:p>
            <a:pPr lvl="0" algn="ctr" rtl="1"/>
            <a:endParaRPr lang="en-US" sz="3200" b="1" dirty="0">
              <a:solidFill>
                <a:srgbClr val="FF0000"/>
              </a:solidFill>
              <a:ea typeface="Calibri"/>
              <a:cs typeface="Calibri"/>
              <a:sym typeface="Calibri"/>
            </a:endParaRPr>
          </a:p>
          <a:p>
            <a:pPr lvl="0" algn="ctr" rtl="1"/>
            <a:r>
              <a:rPr lang="en-US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Al-</a:t>
            </a:r>
            <a:r>
              <a:rPr lang="en-US" sz="3200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Huruf</a:t>
            </a:r>
            <a:r>
              <a:rPr lang="en-US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pPr lvl="0" algn="ctr" rtl="1"/>
            <a:r>
              <a:rPr lang="en-US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Al-</a:t>
            </a:r>
            <a:r>
              <a:rPr lang="en-US" sz="3200" b="1" dirty="0" err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Lethawiyyah</a:t>
            </a:r>
            <a:endParaRPr lang="en-US" sz="3200" b="1" dirty="0">
              <a:solidFill>
                <a:srgbClr val="FF0000"/>
              </a:solidFill>
              <a:ea typeface="Calibri"/>
              <a:cs typeface="Calibri"/>
              <a:sym typeface="Calibri"/>
            </a:endParaRPr>
          </a:p>
          <a:p>
            <a:pPr lvl="0" algn="ctr" rtl="1"/>
            <a:endParaRPr lang="en-US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lvl="0" algn="ctr" rtl="1"/>
            <a:r>
              <a:rPr lang="en-US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(letters of the Gum)</a:t>
            </a:r>
            <a:endParaRPr lang="en-US" sz="3200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374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902940A-ABAB-4E41-8707-5142B2381F9E}"/>
              </a:ext>
            </a:extLst>
          </p:cNvPr>
          <p:cNvSpPr txBox="1"/>
          <p:nvPr/>
        </p:nvSpPr>
        <p:spPr>
          <a:xfrm>
            <a:off x="2952206" y="3309648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sp>
        <p:nvSpPr>
          <p:cNvPr id="10" name="Google Shape;489;p36">
            <a:extLst>
              <a:ext uri="{FF2B5EF4-FFF2-40B4-BE49-F238E27FC236}">
                <a16:creationId xmlns="" xmlns:a16="http://schemas.microsoft.com/office/drawing/2014/main" id="{117BB55A-BAAA-BE4E-9F5A-C935B5FD5E04}"/>
              </a:ext>
            </a:extLst>
          </p:cNvPr>
          <p:cNvSpPr/>
          <p:nvPr/>
        </p:nvSpPr>
        <p:spPr>
          <a:xfrm>
            <a:off x="8337176" y="1571961"/>
            <a:ext cx="115960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7200" b="1" cap="none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770;p63">
            <a:extLst>
              <a:ext uri="{FF2B5EF4-FFF2-40B4-BE49-F238E27FC236}">
                <a16:creationId xmlns="" xmlns:a16="http://schemas.microsoft.com/office/drawing/2014/main" id="{4E22CB4C-1C2C-B143-B686-276B82422E1E}"/>
              </a:ext>
            </a:extLst>
          </p:cNvPr>
          <p:cNvSpPr txBox="1"/>
          <p:nvPr/>
        </p:nvSpPr>
        <p:spPr>
          <a:xfrm>
            <a:off x="2952206" y="2005704"/>
            <a:ext cx="5735295" cy="252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ر</a:t>
            </a:r>
            <a:r>
              <a:rPr lang="ar-SA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أس </a:t>
            </a:r>
            <a:r>
              <a:rPr lang="ar-SA" sz="36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طرف</a:t>
            </a:r>
            <a:r>
              <a:rPr lang="en-US" sz="36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اللسان</a:t>
            </a:r>
            <a:r>
              <a:rPr lang="en-US" dirty="0">
                <a:solidFill>
                  <a:srgbClr val="003192"/>
                </a:solidFill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ما بين </a:t>
            </a:r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الثنايا</a:t>
            </a:r>
            <a:r>
              <a:rPr lang="ar-SA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العليا و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السفلى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1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قريب إلى الأسفل</a:t>
            </a:r>
            <a:endParaRPr lang="en-CA" sz="18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32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en-US" sz="32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end </a:t>
            </a:r>
            <a:r>
              <a:rPr lang="en-US" sz="32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of the tip</a:t>
            </a:r>
            <a:r>
              <a:rPr lang="en-US" sz="32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of the tongue and the part </a:t>
            </a:r>
            <a:r>
              <a:rPr lang="en-US" sz="24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between </a:t>
            </a:r>
            <a:r>
              <a:rPr lang="en-US" sz="24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the upper and lower </a:t>
            </a:r>
            <a:r>
              <a:rPr lang="en-US" sz="24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front teeth</a:t>
            </a:r>
            <a:r>
              <a:rPr lang="en-US" sz="2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,  closer to the lower</a:t>
            </a:r>
            <a:endParaRPr sz="18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" name="Google Shape;772;p63">
            <a:extLst>
              <a:ext uri="{FF2B5EF4-FFF2-40B4-BE49-F238E27FC236}">
                <a16:creationId xmlns="" xmlns:a16="http://schemas.microsoft.com/office/drawing/2014/main" id="{03997345-5D96-0E44-831F-C46793A2CE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0400230"/>
              </p:ext>
            </p:extLst>
          </p:nvPr>
        </p:nvGraphicFramePr>
        <p:xfrm>
          <a:off x="3329789" y="5377476"/>
          <a:ext cx="5712450" cy="9804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902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عُلْيَـا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الثَّنَـايَـا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والصَّفِـيْـرُ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مُسْتَـكِـنْ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وَالطَّـاءُ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وَالـدَّالُ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وَتَـا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مِـنْـهُ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وَمِـنْ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02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وَالـظَّـاءُ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وَالــذَّالُ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وَثَــا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لِلْعُـلْـيَـا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مِنْهُ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وَمِـنْ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فَـوْقِ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الثَّنَـايَـا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السُّفْـلَـى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Google Shape;775;p63">
            <a:extLst>
              <a:ext uri="{FF2B5EF4-FFF2-40B4-BE49-F238E27FC236}">
                <a16:creationId xmlns="" xmlns:a16="http://schemas.microsoft.com/office/drawing/2014/main" id="{0DEF44BC-391C-8140-B13E-6C7AFB917498}"/>
              </a:ext>
            </a:extLst>
          </p:cNvPr>
          <p:cNvSpPr txBox="1"/>
          <p:nvPr/>
        </p:nvSpPr>
        <p:spPr>
          <a:xfrm>
            <a:off x="5061317" y="4440940"/>
            <a:ext cx="2880320" cy="83095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ص</a:t>
            </a:r>
            <a:r>
              <a:rPr lang="en-US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ز</a:t>
            </a:r>
            <a:r>
              <a:rPr lang="en-US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س</a:t>
            </a: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Picture 18" descr="A picture containing object, covered, photo, many&#10;&#10;Description automatically generated">
            <a:extLst>
              <a:ext uri="{FF2B5EF4-FFF2-40B4-BE49-F238E27FC236}">
                <a16:creationId xmlns="" xmlns:a16="http://schemas.microsoft.com/office/drawing/2014/main" id="{91E332D4-6F96-814B-B521-CB1E1A18F3AC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35458" t="66389" r="50057" b="22395"/>
          <a:stretch/>
        </p:blipFill>
        <p:spPr>
          <a:xfrm>
            <a:off x="9496785" y="2682554"/>
            <a:ext cx="2384853" cy="246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5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b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introduction of the </a:t>
            </a:r>
            <a:r>
              <a:rPr lang="en-US" sz="20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endParaRPr lang="en-CA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226660" y="1807276"/>
            <a:ext cx="6624736" cy="646331"/>
          </a:xfrm>
          <a:prstGeom prst="rect">
            <a:avLst/>
          </a:prstGeom>
          <a:solidFill>
            <a:srgbClr val="FF00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600" b="1" dirty="0">
                <a:solidFill>
                  <a:srgbClr val="FFFF00"/>
                </a:solidFill>
              </a:rPr>
              <a:t>أقسام المخارج </a:t>
            </a:r>
            <a:r>
              <a:rPr lang="en-US" sz="3600" b="1" dirty="0">
                <a:solidFill>
                  <a:srgbClr val="FFFF00"/>
                </a:solidFill>
              </a:rPr>
              <a:t>Divisions of </a:t>
            </a:r>
            <a:r>
              <a:rPr lang="en-US" sz="3600" b="1" dirty="0" err="1">
                <a:solidFill>
                  <a:srgbClr val="FFFF00"/>
                </a:solidFill>
              </a:rPr>
              <a:t>Makharij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13" name="Picture 2" descr="C:\Users\HP\Desktop\صور مخارج الحروف والصفات\points10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976" y="2722413"/>
            <a:ext cx="6649216" cy="347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216864" y="3175518"/>
            <a:ext cx="201622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ar-KW" sz="2800" b="1" dirty="0">
                <a:solidFill>
                  <a:srgbClr val="FF0000"/>
                </a:solidFill>
              </a:rPr>
              <a:t>اللسان      </a:t>
            </a:r>
            <a:r>
              <a:rPr lang="en-US" sz="2800" b="1" dirty="0">
                <a:solidFill>
                  <a:srgbClr val="FF0000"/>
                </a:solidFill>
              </a:rPr>
              <a:t>The Tongue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16864" y="4272034"/>
            <a:ext cx="201622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ar-KW" sz="2800" b="1" dirty="0">
                <a:solidFill>
                  <a:srgbClr val="FF0000"/>
                </a:solidFill>
              </a:rPr>
              <a:t>الحلق       </a:t>
            </a:r>
            <a:r>
              <a:rPr lang="en-US" sz="2800" b="1" dirty="0">
                <a:solidFill>
                  <a:srgbClr val="FF0000"/>
                </a:solidFill>
              </a:rPr>
              <a:t>The Throat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96192" y="4900297"/>
            <a:ext cx="201622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ar-KW" sz="2800" b="1" dirty="0">
                <a:solidFill>
                  <a:srgbClr val="FF0000"/>
                </a:solidFill>
              </a:rPr>
              <a:t>الشفتان      </a:t>
            </a:r>
            <a:r>
              <a:rPr lang="en-US" sz="2800" b="1" dirty="0">
                <a:solidFill>
                  <a:srgbClr val="FF0000"/>
                </a:solidFill>
              </a:rPr>
              <a:t>The Lips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18548" y="3848359"/>
            <a:ext cx="201622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ar-KW" sz="2800" b="1" dirty="0">
                <a:solidFill>
                  <a:srgbClr val="FF0000"/>
                </a:solidFill>
              </a:rPr>
              <a:t>الجوف        </a:t>
            </a:r>
            <a:r>
              <a:rPr lang="en-US" sz="2800" b="1" dirty="0">
                <a:solidFill>
                  <a:srgbClr val="FF0000"/>
                </a:solidFill>
              </a:rPr>
              <a:t>Al </a:t>
            </a:r>
            <a:r>
              <a:rPr lang="en-US" sz="2800" b="1" dirty="0" err="1">
                <a:solidFill>
                  <a:srgbClr val="FF0000"/>
                </a:solidFill>
              </a:rPr>
              <a:t>Jawf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88080" y="2796421"/>
            <a:ext cx="201622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ar-KW" sz="2800" b="1" dirty="0">
                <a:solidFill>
                  <a:srgbClr val="FF0000"/>
                </a:solidFill>
              </a:rPr>
              <a:t>الخيشوم      </a:t>
            </a:r>
            <a:r>
              <a:rPr lang="en-US" sz="2800" b="1" dirty="0">
                <a:solidFill>
                  <a:srgbClr val="FF0000"/>
                </a:solidFill>
              </a:rPr>
              <a:t>The Nose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23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902940A-ABAB-4E41-8707-5142B2381F9E}"/>
              </a:ext>
            </a:extLst>
          </p:cNvPr>
          <p:cNvSpPr txBox="1"/>
          <p:nvPr/>
        </p:nvSpPr>
        <p:spPr>
          <a:xfrm>
            <a:off x="2952206" y="3309648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5236AB1-7A98-B548-9797-40463FB5DA17}"/>
              </a:ext>
            </a:extLst>
          </p:cNvPr>
          <p:cNvSpPr txBox="1"/>
          <p:nvPr/>
        </p:nvSpPr>
        <p:spPr>
          <a:xfrm>
            <a:off x="6072118" y="5570415"/>
            <a:ext cx="123029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S’aad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31D80EB-EF4C-B54A-A648-135ACCAE9647}"/>
              </a:ext>
            </a:extLst>
          </p:cNvPr>
          <p:cNvSpPr txBox="1"/>
          <p:nvPr/>
        </p:nvSpPr>
        <p:spPr>
          <a:xfrm>
            <a:off x="2952206" y="5562927"/>
            <a:ext cx="2364377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CA" sz="2800" b="1" dirty="0">
                <a:solidFill>
                  <a:srgbClr val="FF0000"/>
                </a:solidFill>
              </a:rPr>
              <a:t>Seen</a:t>
            </a:r>
            <a:r>
              <a:rPr lang="en-US" sz="2800" b="1" dirty="0">
                <a:solidFill>
                  <a:srgbClr val="FF0000"/>
                </a:solidFill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</a:rPr>
              <a:t>Zay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BA93074-9AC0-B142-B856-14F951DBF796}"/>
              </a:ext>
            </a:extLst>
          </p:cNvPr>
          <p:cNvSpPr txBox="1"/>
          <p:nvPr/>
        </p:nvSpPr>
        <p:spPr>
          <a:xfrm>
            <a:off x="8618613" y="2924926"/>
            <a:ext cx="3485664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ar-SA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الحروف</a:t>
            </a:r>
            <a:r>
              <a:rPr lang="ar-SA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الأسلية</a:t>
            </a:r>
          </a:p>
          <a:p>
            <a:pPr lvl="0" algn="ctr" rtl="1"/>
            <a:endParaRPr lang="en-US" sz="3200" b="1" dirty="0">
              <a:solidFill>
                <a:srgbClr val="FF0000"/>
              </a:solidFill>
              <a:ea typeface="Calibri"/>
              <a:cs typeface="Calibri"/>
              <a:sym typeface="Calibri"/>
            </a:endParaRPr>
          </a:p>
          <a:p>
            <a:pPr lvl="0" algn="ctr" rtl="1"/>
            <a:r>
              <a:rPr lang="en-US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Al-</a:t>
            </a:r>
            <a:r>
              <a:rPr lang="en-US" sz="3200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Huruf</a:t>
            </a:r>
            <a:r>
              <a:rPr lang="en-US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/>
            </a:r>
            <a:br>
              <a:rPr lang="en-US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</a:br>
            <a:r>
              <a:rPr lang="en-US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Al-</a:t>
            </a:r>
            <a:r>
              <a:rPr lang="en-US" sz="3200" b="1" dirty="0" err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Asliyyah</a:t>
            </a:r>
            <a:endParaRPr lang="en-US" sz="3200" b="1" dirty="0">
              <a:solidFill>
                <a:srgbClr val="FF0000"/>
              </a:solidFill>
              <a:ea typeface="Calibri"/>
              <a:cs typeface="Calibri"/>
              <a:sym typeface="Calibri"/>
            </a:endParaRPr>
          </a:p>
          <a:p>
            <a:pPr lvl="0" algn="ctr" rtl="1"/>
            <a:r>
              <a:rPr lang="en-US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(letters of the tip of tongue)</a:t>
            </a:r>
            <a:endParaRPr lang="en-US" sz="3200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13" descr="A picture containing object, covered, photo, many&#10;&#10;Description automatically generated">
            <a:extLst>
              <a:ext uri="{FF2B5EF4-FFF2-40B4-BE49-F238E27FC236}">
                <a16:creationId xmlns="" xmlns:a16="http://schemas.microsoft.com/office/drawing/2014/main" id="{06420547-F1D0-FE4C-9517-B339D584DBA3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35458" t="66389" r="35521" b="19134"/>
          <a:stretch/>
        </p:blipFill>
        <p:spPr>
          <a:xfrm>
            <a:off x="2823804" y="2089940"/>
            <a:ext cx="5188573" cy="345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8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902940A-ABAB-4E41-8707-5142B2381F9E}"/>
              </a:ext>
            </a:extLst>
          </p:cNvPr>
          <p:cNvSpPr txBox="1"/>
          <p:nvPr/>
        </p:nvSpPr>
        <p:spPr>
          <a:xfrm>
            <a:off x="2952206" y="3309648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sp>
        <p:nvSpPr>
          <p:cNvPr id="15" name="Google Shape;94;p2">
            <a:extLst>
              <a:ext uri="{FF2B5EF4-FFF2-40B4-BE49-F238E27FC236}">
                <a16:creationId xmlns="" xmlns:a16="http://schemas.microsoft.com/office/drawing/2014/main" id="{4D026B1C-0CB9-C446-9313-9195DCE56F80}"/>
              </a:ext>
            </a:extLst>
          </p:cNvPr>
          <p:cNvSpPr txBox="1"/>
          <p:nvPr/>
        </p:nvSpPr>
        <p:spPr>
          <a:xfrm>
            <a:off x="6190563" y="1433385"/>
            <a:ext cx="4778118" cy="428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D728A46-34F9-444C-A8A2-FE9593675A4E}"/>
              </a:ext>
            </a:extLst>
          </p:cNvPr>
          <p:cNvSpPr txBox="1"/>
          <p:nvPr/>
        </p:nvSpPr>
        <p:spPr>
          <a:xfrm>
            <a:off x="10933344" y="6550223"/>
            <a:ext cx="1074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1.2</a:t>
            </a:r>
          </a:p>
        </p:txBody>
      </p:sp>
      <p:pic>
        <p:nvPicPr>
          <p:cNvPr id="18" name="Picture 2" descr="أحمد عبدالرحمن الحميدان on Twitter: &amp;quot;صورة توضح مخارج الحروف من اللسان.  #almajma3 #اليوم_العالمي_للغة_العربية #١٨_ديسمبر #اللغة_العربية #الثقافة… &amp;quot;">
            <a:extLst>
              <a:ext uri="{FF2B5EF4-FFF2-40B4-BE49-F238E27FC236}">
                <a16:creationId xmlns="" xmlns:a16="http://schemas.microsoft.com/office/drawing/2014/main" id="{36AA7559-BA21-CC4D-AB83-269247108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337" y="1910738"/>
            <a:ext cx="5197333" cy="456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01A050B-3C56-A842-B0A4-8DCC6FD829F3}"/>
              </a:ext>
            </a:extLst>
          </p:cNvPr>
          <p:cNvSpPr txBox="1"/>
          <p:nvPr/>
        </p:nvSpPr>
        <p:spPr>
          <a:xfrm>
            <a:off x="7881135" y="3033382"/>
            <a:ext cx="213755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The end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BB077A4-3241-1B45-9339-90F12640AA91}"/>
              </a:ext>
            </a:extLst>
          </p:cNvPr>
          <p:cNvSpPr txBox="1"/>
          <p:nvPr/>
        </p:nvSpPr>
        <p:spPr>
          <a:xfrm>
            <a:off x="8675556" y="3628424"/>
            <a:ext cx="1506308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1400" b="1" dirty="0">
                <a:solidFill>
                  <a:srgbClr val="003192"/>
                </a:solidFill>
              </a:rPr>
              <a:t> ق</a:t>
            </a:r>
            <a:r>
              <a:rPr lang="en-CA" sz="1400" b="1" dirty="0">
                <a:solidFill>
                  <a:srgbClr val="003192"/>
                </a:solidFill>
              </a:rPr>
              <a:t>Under the </a:t>
            </a:r>
            <a:r>
              <a:rPr lang="ar-SA" sz="1400" b="1" dirty="0">
                <a:solidFill>
                  <a:srgbClr val="003192"/>
                </a:solidFill>
              </a:rPr>
              <a:t> </a:t>
            </a:r>
            <a:endParaRPr lang="ar-KW" sz="1400" b="1" dirty="0">
              <a:solidFill>
                <a:srgbClr val="00319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B6F88C5-9BF5-AA48-9B6B-ADC3DAF1F5F2}"/>
              </a:ext>
            </a:extLst>
          </p:cNvPr>
          <p:cNvSpPr txBox="1"/>
          <p:nvPr/>
        </p:nvSpPr>
        <p:spPr>
          <a:xfrm>
            <a:off x="8733434" y="4180957"/>
            <a:ext cx="2199910" cy="30777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n-CA" sz="1400" b="1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CA" sz="1400" b="1" dirty="0">
                <a:solidFill>
                  <a:srgbClr val="003192"/>
                </a:solidFill>
              </a:rPr>
              <a:t>he middle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68CB439-95FC-C146-83CF-6B4761F8C163}"/>
              </a:ext>
            </a:extLst>
          </p:cNvPr>
          <p:cNvSpPr txBox="1"/>
          <p:nvPr/>
        </p:nvSpPr>
        <p:spPr>
          <a:xfrm>
            <a:off x="3413517" y="3905681"/>
            <a:ext cx="1878003" cy="30777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The side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1382C4D2-5135-6B4A-8256-57619C29E42B}"/>
              </a:ext>
            </a:extLst>
          </p:cNvPr>
          <p:cNvGrpSpPr/>
          <p:nvPr/>
        </p:nvGrpSpPr>
        <p:grpSpPr>
          <a:xfrm>
            <a:off x="5563276" y="3760454"/>
            <a:ext cx="99720" cy="680040"/>
            <a:chOff x="4987314" y="3740860"/>
            <a:chExt cx="99720" cy="68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="" xmlns:a16="http://schemas.microsoft.com/office/drawing/2014/main" id="{9B8BEAA3-6CAD-974C-902D-601964AFDE55}"/>
                    </a:ext>
                  </a:extLst>
                </p14:cNvPr>
                <p14:cNvContentPartPr/>
                <p14:nvPr/>
              </p14:nvContentPartPr>
              <p14:xfrm>
                <a:off x="5008194" y="4098340"/>
                <a:ext cx="62280" cy="307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7EAD960-655D-8249-9888-7977268D566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90194" y="4080340"/>
                  <a:ext cx="979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0" name="Ink 29">
                  <a:extLst>
                    <a:ext uri="{FF2B5EF4-FFF2-40B4-BE49-F238E27FC236}">
                      <a16:creationId xmlns="" xmlns:a16="http://schemas.microsoft.com/office/drawing/2014/main" id="{97ADC2B6-6A50-114B-9EAF-1CD28756B3D8}"/>
                    </a:ext>
                  </a:extLst>
                </p14:cNvPr>
                <p14:cNvContentPartPr/>
                <p14:nvPr/>
              </p14:nvContentPartPr>
              <p14:xfrm>
                <a:off x="5031594" y="4055500"/>
                <a:ext cx="37440" cy="327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BE5A41D-8137-7443-990B-E3EC4771181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13954" y="4037500"/>
                  <a:ext cx="730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1" name="Ink 30">
                  <a:extLst>
                    <a:ext uri="{FF2B5EF4-FFF2-40B4-BE49-F238E27FC236}">
                      <a16:creationId xmlns="" xmlns:a16="http://schemas.microsoft.com/office/drawing/2014/main" id="{7FC8B347-4DAC-1C43-9BCC-2892605E6E10}"/>
                    </a:ext>
                  </a:extLst>
                </p14:cNvPr>
                <p14:cNvContentPartPr/>
                <p14:nvPr/>
              </p14:nvContentPartPr>
              <p14:xfrm>
                <a:off x="4987314" y="3740860"/>
                <a:ext cx="99720" cy="680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5AE4096-7314-9347-ADE2-B737F01DA3B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69674" y="3722860"/>
                  <a:ext cx="135360" cy="71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4" name="Ink 33">
                <a:extLst>
                  <a:ext uri="{FF2B5EF4-FFF2-40B4-BE49-F238E27FC236}">
                    <a16:creationId xmlns="" xmlns:a16="http://schemas.microsoft.com/office/drawing/2014/main" id="{E31104D6-05F8-204C-90F1-38DD44FFA96A}"/>
                  </a:ext>
                </a:extLst>
              </p14:cNvPr>
              <p14:cNvContentPartPr/>
              <p14:nvPr/>
            </p14:nvContentPartPr>
            <p14:xfrm>
              <a:off x="5809738" y="4912634"/>
              <a:ext cx="383400" cy="237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31104D6-05F8-204C-90F1-38DD44FFA96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773738" y="4876634"/>
                <a:ext cx="4550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5" name="Ink 34">
                <a:extLst>
                  <a:ext uri="{FF2B5EF4-FFF2-40B4-BE49-F238E27FC236}">
                    <a16:creationId xmlns="" xmlns:a16="http://schemas.microsoft.com/office/drawing/2014/main" id="{58579453-F859-C84D-B75F-E9F1E70A8B4E}"/>
                  </a:ext>
                </a:extLst>
              </p14:cNvPr>
              <p14:cNvContentPartPr/>
              <p14:nvPr/>
            </p14:nvContentPartPr>
            <p14:xfrm>
              <a:off x="6761157" y="4297257"/>
              <a:ext cx="546480" cy="919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8579453-F859-C84D-B75F-E9F1E70A8B4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725157" y="4261257"/>
                <a:ext cx="618120" cy="990720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C3F3711-210B-814E-82E9-00F4FC86493B}"/>
              </a:ext>
            </a:extLst>
          </p:cNvPr>
          <p:cNvSpPr txBox="1"/>
          <p:nvPr/>
        </p:nvSpPr>
        <p:spPr>
          <a:xfrm>
            <a:off x="3678658" y="4748307"/>
            <a:ext cx="1601901" cy="30777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Tip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94CBF6A-D5CA-6746-9F65-227684FB8811}"/>
              </a:ext>
            </a:extLst>
          </p:cNvPr>
          <p:cNvSpPr txBox="1"/>
          <p:nvPr/>
        </p:nvSpPr>
        <p:spPr>
          <a:xfrm>
            <a:off x="4755801" y="5744821"/>
            <a:ext cx="2584576" cy="73866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Side of the tip of the tongue</a:t>
            </a: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1400" b="1" dirty="0">
                <a:solidFill>
                  <a:srgbClr val="003192"/>
                </a:solidFill>
              </a:rPr>
              <a:t>أدنى حافة اللسان</a:t>
            </a: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KW" sz="1400" b="1" dirty="0">
                <a:solidFill>
                  <a:srgbClr val="003192"/>
                </a:solidFill>
              </a:rPr>
              <a:t>(ل)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BB54464B-4089-D34E-AFC5-F29EB3C035FF}"/>
              </a:ext>
            </a:extLst>
          </p:cNvPr>
          <p:cNvSpPr txBox="1"/>
          <p:nvPr/>
        </p:nvSpPr>
        <p:spPr>
          <a:xfrm>
            <a:off x="7659155" y="4790845"/>
            <a:ext cx="1601901" cy="307777"/>
          </a:xfrm>
          <a:prstGeom prst="rect">
            <a:avLst/>
          </a:prstGeom>
          <a:ln>
            <a:solidFill>
              <a:srgbClr val="ED0AB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Tip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8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http://daryon.ir/wp-content/uploads/20111109174415_qu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9002" y="2373356"/>
            <a:ext cx="5943622" cy="3974760"/>
          </a:xfrm>
          <a:prstGeom prst="rect">
            <a:avLst/>
          </a:prstGeom>
          <a:noFill/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524001" y="74712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0483270" y="3107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buClrTx/>
            </a:pPr>
            <a:endParaRPr lang="ar-KW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9002" y="3462887"/>
            <a:ext cx="592600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4000" b="1" dirty="0">
                <a:solidFill>
                  <a:schemeClr val="bg1"/>
                </a:solidFill>
              </a:rPr>
              <a:t>والله من وراء القصد</a:t>
            </a:r>
          </a:p>
          <a:p>
            <a:pPr algn="ctr"/>
            <a:r>
              <a:rPr lang="ar-KW" sz="4000" b="1" dirty="0">
                <a:solidFill>
                  <a:schemeClr val="bg1"/>
                </a:solidFill>
              </a:rPr>
              <a:t>وهو يهدي السبيل</a:t>
            </a:r>
            <a:endParaRPr lang="en-US" sz="4000" b="1" dirty="0">
              <a:solidFill>
                <a:schemeClr val="bg1"/>
              </a:solidFill>
            </a:endParaRPr>
          </a:p>
          <a:p>
            <a:pPr algn="ctr"/>
            <a:r>
              <a:rPr lang="en-US" sz="4000" b="1" dirty="0" err="1">
                <a:solidFill>
                  <a:schemeClr val="bg1"/>
                </a:solidFill>
              </a:rPr>
              <a:t>Jazakom</a:t>
            </a:r>
            <a:r>
              <a:rPr lang="en-US" sz="4000" b="1" dirty="0">
                <a:solidFill>
                  <a:schemeClr val="bg1"/>
                </a:solidFill>
              </a:rPr>
              <a:t> Allah </a:t>
            </a:r>
            <a:r>
              <a:rPr lang="en-US" sz="4000" b="1" dirty="0" err="1">
                <a:solidFill>
                  <a:schemeClr val="bg1"/>
                </a:solidFill>
              </a:rPr>
              <a:t>Khairan</a:t>
            </a:r>
            <a:endParaRPr lang="ar-KW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0EDB6E0-1A05-CA4D-AA1B-DC96F09CFF26}"/>
              </a:ext>
            </a:extLst>
          </p:cNvPr>
          <p:cNvSpPr txBox="1">
            <a:spLocks noChangeAspect="1"/>
          </p:cNvSpPr>
          <p:nvPr/>
        </p:nvSpPr>
        <p:spPr>
          <a:xfrm>
            <a:off x="3448594" y="1791611"/>
            <a:ext cx="1920317" cy="369332"/>
          </a:xfrm>
          <a:prstGeom prst="rect">
            <a:avLst/>
          </a:prstGeom>
          <a:solidFill>
            <a:srgbClr val="1F3764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SA" b="1" dirty="0">
                <a:solidFill>
                  <a:schemeClr val="bg1"/>
                </a:solidFill>
              </a:rPr>
              <a:t>الثانية – الفصل الرابع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546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أولاً: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ar-KW" sz="4000" b="1" dirty="0">
                <a:solidFill>
                  <a:srgbClr val="FFFF00"/>
                </a:solidFill>
              </a:rPr>
              <a:t>الجوف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First: Al </a:t>
            </a:r>
            <a:r>
              <a:rPr lang="en-US" b="1" dirty="0" err="1">
                <a:solidFill>
                  <a:srgbClr val="FFFF00"/>
                </a:solidFill>
              </a:rPr>
              <a:t>Jawf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3" name="Picture 2" descr="C:\Users\HP\Desktop\صور مخارج الحروف والصفات\26606_01286960366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019" y="2010950"/>
            <a:ext cx="5581845" cy="357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406336" y="5324229"/>
            <a:ext cx="123029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Alef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4852" y="5324229"/>
            <a:ext cx="123029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Waw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8628" y="5322488"/>
            <a:ext cx="123029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Ya’a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D7B2D6F-7A41-EA45-BB8D-4CCB702E994A}"/>
              </a:ext>
            </a:extLst>
          </p:cNvPr>
          <p:cNvSpPr txBox="1"/>
          <p:nvPr/>
        </p:nvSpPr>
        <p:spPr>
          <a:xfrm>
            <a:off x="9457820" y="2010950"/>
            <a:ext cx="2317521" cy="34056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KW" sz="2800" b="1" dirty="0">
                <a:solidFill>
                  <a:srgbClr val="003300"/>
                </a:solidFill>
              </a:rPr>
              <a:t>فألف الجوف وأختاها ... وهي     </a:t>
            </a:r>
          </a:p>
          <a:p>
            <a:pPr algn="l">
              <a:lnSpc>
                <a:spcPct val="200000"/>
              </a:lnSpc>
            </a:pPr>
            <a:r>
              <a:rPr lang="ar-KW" sz="2800" b="1" dirty="0">
                <a:solidFill>
                  <a:srgbClr val="003300"/>
                </a:solidFill>
              </a:rPr>
              <a:t>     حروف مد للهواء تنتهي</a:t>
            </a:r>
          </a:p>
        </p:txBody>
      </p:sp>
    </p:spTree>
    <p:extLst>
      <p:ext uri="{BB962C8B-B14F-4D97-AF65-F5344CB8AC3E}">
        <p14:creationId xmlns:p14="http://schemas.microsoft.com/office/powerpoint/2010/main" val="13198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SA" sz="4000" b="1" dirty="0">
                <a:solidFill>
                  <a:srgbClr val="FFFF00"/>
                </a:solidFill>
              </a:rPr>
              <a:t>ثانيا</a:t>
            </a:r>
            <a:r>
              <a:rPr lang="ar-KW" sz="4000" b="1" dirty="0">
                <a:solidFill>
                  <a:srgbClr val="FFFF00"/>
                </a:solidFill>
              </a:rPr>
              <a:t>ً: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ar-KW" sz="4000" b="1" dirty="0">
                <a:solidFill>
                  <a:srgbClr val="FFFF00"/>
                </a:solidFill>
              </a:rPr>
              <a:t>ال</a:t>
            </a:r>
            <a:r>
              <a:rPr lang="ar-SA" sz="4000" b="1" dirty="0">
                <a:solidFill>
                  <a:srgbClr val="FFFF00"/>
                </a:solidFill>
              </a:rPr>
              <a:t>حلق</a:t>
            </a:r>
            <a:endParaRPr lang="ar-KW" sz="4000" b="1" dirty="0">
              <a:solidFill>
                <a:srgbClr val="FFFF00"/>
              </a:solidFill>
            </a:endParaRP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Second: Al </a:t>
            </a:r>
            <a:r>
              <a:rPr lang="en-US" b="1" dirty="0" err="1">
                <a:solidFill>
                  <a:srgbClr val="FFFF00"/>
                </a:solidFill>
              </a:rPr>
              <a:t>Halq</a:t>
            </a:r>
            <a:r>
              <a:rPr lang="en-US" b="1" dirty="0">
                <a:solidFill>
                  <a:srgbClr val="FFFF00"/>
                </a:solidFill>
              </a:rPr>
              <a:t> (Throat)</a:t>
            </a:r>
          </a:p>
        </p:txBody>
      </p:sp>
      <p:pic>
        <p:nvPicPr>
          <p:cNvPr id="15" name="Picture 2" descr="No photo description available.">
            <a:extLst>
              <a:ext uri="{FF2B5EF4-FFF2-40B4-BE49-F238E27FC236}">
                <a16:creationId xmlns="" xmlns:a16="http://schemas.microsoft.com/office/drawing/2014/main" id="{E144C602-8C71-824B-9043-5BFC1E9B0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7"/>
          <a:stretch/>
        </p:blipFill>
        <p:spPr bwMode="auto">
          <a:xfrm>
            <a:off x="4207264" y="1905001"/>
            <a:ext cx="4897838" cy="322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Google Shape;367;p30">
            <a:extLst>
              <a:ext uri="{FF2B5EF4-FFF2-40B4-BE49-F238E27FC236}">
                <a16:creationId xmlns="" xmlns:a16="http://schemas.microsoft.com/office/drawing/2014/main" id="{C52DC3F5-0A79-1745-A89F-EDE201139E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4887829"/>
              </p:ext>
            </p:extLst>
          </p:nvPr>
        </p:nvGraphicFramePr>
        <p:xfrm>
          <a:off x="3774221" y="5232600"/>
          <a:ext cx="6172200" cy="97495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9612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109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7475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ثُــمَّ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لِـوَسْـطِـهِ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فَـعَـيْـنٌ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حَـــاءُ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ثُـمَّ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لأَقْصَـى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الحَـلْـقِ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هَـمْـزٌ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هَـاءُ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7475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أَقْصَـى</a:t>
                      </a:r>
                      <a:r>
                        <a:rPr lang="en-US" sz="1800" b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اللِّسَـانِ</a:t>
                      </a:r>
                      <a:r>
                        <a:rPr lang="en-US" sz="1800" b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فَـوْقُ</a:t>
                      </a:r>
                      <a:r>
                        <a:rPr lang="en-US" sz="1800" b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ثُــمَّ</a:t>
                      </a:r>
                      <a:r>
                        <a:rPr lang="en-US" sz="1800" b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الْـكَـافُ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أَدْنَــاهُ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غَـيْـنٌ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 err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خَـاؤُهَـا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والْـقَـافُ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06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/>
          <p:cNvSpPr txBox="1"/>
          <p:nvPr/>
        </p:nvSpPr>
        <p:spPr>
          <a:xfrm>
            <a:off x="3415553" y="1272161"/>
            <a:ext cx="5606625" cy="4124206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KW" sz="2400" b="1" dirty="0">
                <a:solidFill>
                  <a:srgbClr val="FFFF00"/>
                </a:solidFill>
              </a:rPr>
              <a:t>ثالثًا:</a:t>
            </a:r>
          </a:p>
          <a:p>
            <a:pPr algn="ctr"/>
            <a:endParaRPr lang="ar-KW" sz="2400" b="1" dirty="0">
              <a:solidFill>
                <a:srgbClr val="FFFF00"/>
              </a:solidFill>
            </a:endParaRPr>
          </a:p>
          <a:p>
            <a:pPr algn="ctr"/>
            <a:r>
              <a:rPr lang="ar-KW" sz="9600" b="1" dirty="0">
                <a:solidFill>
                  <a:srgbClr val="FFFF00"/>
                </a:solidFill>
              </a:rPr>
              <a:t>اللسان</a:t>
            </a:r>
          </a:p>
          <a:p>
            <a:pPr algn="ctr"/>
            <a:endParaRPr lang="ar-KW" sz="5400" b="1" dirty="0">
              <a:solidFill>
                <a:srgbClr val="FFFF00"/>
              </a:solidFill>
            </a:endParaRP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Third:</a:t>
            </a:r>
          </a:p>
          <a:p>
            <a:pPr algn="ctr"/>
            <a:r>
              <a:rPr lang="en-US" sz="4400" b="1" dirty="0">
                <a:solidFill>
                  <a:srgbClr val="FFFF00"/>
                </a:solidFill>
              </a:rPr>
              <a:t>Al </a:t>
            </a:r>
            <a:r>
              <a:rPr lang="en-US" sz="4400" b="1" dirty="0" err="1">
                <a:solidFill>
                  <a:srgbClr val="FFFF00"/>
                </a:solidFill>
              </a:rPr>
              <a:t>Lisan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1600" b="1" dirty="0">
                <a:solidFill>
                  <a:srgbClr val="FFFF00"/>
                </a:solidFill>
              </a:rPr>
              <a:t>(the tongue)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4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43A2B1B-9468-6F4D-8A21-B78E9D7459BA}"/>
              </a:ext>
            </a:extLst>
          </p:cNvPr>
          <p:cNvSpPr txBox="1"/>
          <p:nvPr/>
        </p:nvSpPr>
        <p:spPr>
          <a:xfrm>
            <a:off x="3215623" y="1917213"/>
            <a:ext cx="7776032" cy="46166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200" b="1" dirty="0">
                <a:solidFill>
                  <a:srgbClr val="FF0000"/>
                </a:solidFill>
              </a:rPr>
              <a:t>عشرة مخارج خاصة</a:t>
            </a:r>
          </a:p>
          <a:p>
            <a:pPr algn="ctr" rtl="1"/>
            <a:r>
              <a:rPr lang="ar-KW" sz="3200" dirty="0">
                <a:solidFill>
                  <a:srgbClr val="003192"/>
                </a:solidFill>
              </a:rPr>
              <a:t>يخرج منها </a:t>
            </a:r>
            <a:r>
              <a:rPr lang="ar-KW" sz="3200" b="1" u="sng" dirty="0">
                <a:solidFill>
                  <a:srgbClr val="003192"/>
                </a:solidFill>
              </a:rPr>
              <a:t>ثمانية عشرة حرف</a:t>
            </a:r>
          </a:p>
          <a:p>
            <a:pPr algn="ctr" rtl="1"/>
            <a:r>
              <a:rPr lang="en-US" sz="1600" b="1" dirty="0">
                <a:solidFill>
                  <a:srgbClr val="FF0000"/>
                </a:solidFill>
              </a:rPr>
              <a:t>Ten particular </a:t>
            </a:r>
            <a:r>
              <a:rPr lang="en-US" sz="1600" b="1" dirty="0" err="1">
                <a:solidFill>
                  <a:srgbClr val="FF0000"/>
                </a:solidFill>
              </a:rPr>
              <a:t>makharij</a:t>
            </a:r>
            <a:endParaRPr lang="en-US" sz="1600" b="1" dirty="0">
              <a:solidFill>
                <a:srgbClr val="FF0000"/>
              </a:solidFill>
            </a:endParaRPr>
          </a:p>
          <a:p>
            <a:pPr algn="ctr" rtl="1"/>
            <a:r>
              <a:rPr lang="en-US" sz="1600" dirty="0">
                <a:solidFill>
                  <a:srgbClr val="003192"/>
                </a:solidFill>
              </a:rPr>
              <a:t>from which </a:t>
            </a:r>
            <a:r>
              <a:rPr lang="en-US" sz="1600" b="1" u="sng" dirty="0">
                <a:solidFill>
                  <a:srgbClr val="003192"/>
                </a:solidFill>
              </a:rPr>
              <a:t>Eighteen letters </a:t>
            </a:r>
            <a:r>
              <a:rPr lang="en-US" sz="1600" dirty="0">
                <a:solidFill>
                  <a:srgbClr val="003192"/>
                </a:solidFill>
              </a:rPr>
              <a:t>are produced</a:t>
            </a:r>
            <a:endParaRPr lang="ar-KW" sz="1600" dirty="0">
              <a:solidFill>
                <a:srgbClr val="003192"/>
              </a:solidFill>
            </a:endParaRPr>
          </a:p>
          <a:p>
            <a:pPr lvl="0" algn="r" rtl="1"/>
            <a:endParaRPr lang="ar-KW" dirty="0">
              <a:solidFill>
                <a:srgbClr val="003192"/>
              </a:solidFill>
            </a:endParaRPr>
          </a:p>
          <a:p>
            <a:pPr lvl="0" algn="r" rtl="1">
              <a:spcAft>
                <a:spcPts val="600"/>
              </a:spcAft>
            </a:pPr>
            <a:r>
              <a:rPr lang="ar-KW" sz="2000" b="1" dirty="0">
                <a:solidFill>
                  <a:srgbClr val="003192"/>
                </a:solidFill>
              </a:rPr>
              <a:t>1. أقصى اللسان  </a:t>
            </a:r>
            <a:r>
              <a:rPr lang="en-US" sz="2000" b="1" dirty="0">
                <a:solidFill>
                  <a:srgbClr val="003192"/>
                </a:solidFill>
              </a:rPr>
              <a:t>The deepest part</a:t>
            </a:r>
            <a:r>
              <a:rPr lang="ar-KW" sz="2000" dirty="0">
                <a:solidFill>
                  <a:srgbClr val="003192"/>
                </a:solidFill>
              </a:rPr>
              <a:t>:   </a:t>
            </a:r>
            <a:r>
              <a:rPr lang="ar-SA" sz="2800" dirty="0">
                <a:solidFill>
                  <a:srgbClr val="FF0000"/>
                </a:solidFill>
              </a:rPr>
              <a:t>ق - ك</a:t>
            </a:r>
            <a:endParaRPr lang="en-US" sz="2800" dirty="0">
              <a:solidFill>
                <a:srgbClr val="FF0000"/>
              </a:solidFill>
            </a:endParaRPr>
          </a:p>
          <a:p>
            <a:pPr lvl="0" algn="r" rtl="1">
              <a:spcAft>
                <a:spcPts val="600"/>
              </a:spcAft>
            </a:pPr>
            <a:r>
              <a:rPr lang="ar-KW" sz="2000" b="1" dirty="0">
                <a:solidFill>
                  <a:srgbClr val="003192"/>
                </a:solidFill>
              </a:rPr>
              <a:t>2. وسط اللسان  </a:t>
            </a:r>
            <a:r>
              <a:rPr lang="en-US" sz="2000" b="1" dirty="0">
                <a:solidFill>
                  <a:srgbClr val="003192"/>
                </a:solidFill>
              </a:rPr>
              <a:t>The middle part</a:t>
            </a:r>
            <a:r>
              <a:rPr lang="ar-KW" sz="2000" b="1" dirty="0">
                <a:solidFill>
                  <a:srgbClr val="003192"/>
                </a:solidFill>
              </a:rPr>
              <a:t>:   </a:t>
            </a:r>
            <a:r>
              <a:rPr lang="ar-SA" sz="2800" dirty="0" err="1">
                <a:solidFill>
                  <a:srgbClr val="FF0000"/>
                </a:solidFill>
              </a:rPr>
              <a:t>ج</a:t>
            </a:r>
            <a:r>
              <a:rPr lang="ar-SA" sz="2800" dirty="0">
                <a:solidFill>
                  <a:srgbClr val="FF0000"/>
                </a:solidFill>
              </a:rPr>
              <a:t> - </a:t>
            </a:r>
            <a:r>
              <a:rPr lang="ar-SA" sz="2800" dirty="0" err="1">
                <a:solidFill>
                  <a:srgbClr val="FF0000"/>
                </a:solidFill>
              </a:rPr>
              <a:t>ش</a:t>
            </a:r>
            <a:r>
              <a:rPr lang="ar-SA" sz="2800" dirty="0">
                <a:solidFill>
                  <a:srgbClr val="FF0000"/>
                </a:solidFill>
              </a:rPr>
              <a:t> - </a:t>
            </a:r>
            <a:r>
              <a:rPr lang="ar-SA" sz="2800" dirty="0" err="1">
                <a:solidFill>
                  <a:srgbClr val="FF0000"/>
                </a:solidFill>
              </a:rPr>
              <a:t>ي</a:t>
            </a:r>
            <a:endParaRPr lang="en-US" sz="2800" dirty="0">
              <a:solidFill>
                <a:srgbClr val="FF0000"/>
              </a:solidFill>
            </a:endParaRPr>
          </a:p>
          <a:p>
            <a:pPr lvl="0" algn="r" rtl="1">
              <a:spcAft>
                <a:spcPts val="600"/>
              </a:spcAft>
            </a:pPr>
            <a:r>
              <a:rPr lang="ar-KW" sz="2000" b="1" dirty="0">
                <a:solidFill>
                  <a:srgbClr val="003192"/>
                </a:solidFill>
              </a:rPr>
              <a:t>3. طرف اللسان  </a:t>
            </a:r>
            <a:r>
              <a:rPr lang="en-US" sz="2000" b="1" dirty="0">
                <a:solidFill>
                  <a:srgbClr val="003192"/>
                </a:solidFill>
              </a:rPr>
              <a:t>The closest part</a:t>
            </a:r>
            <a:r>
              <a:rPr lang="ar-KW" sz="2000" dirty="0">
                <a:solidFill>
                  <a:srgbClr val="003192"/>
                </a:solidFill>
              </a:rPr>
              <a:t>: </a:t>
            </a:r>
          </a:p>
          <a:p>
            <a:pPr lvl="0" algn="ctr" rtl="1">
              <a:spcAft>
                <a:spcPts val="600"/>
              </a:spcAft>
            </a:pPr>
            <a:r>
              <a:rPr lang="ar-SA" sz="2800" dirty="0" err="1">
                <a:solidFill>
                  <a:srgbClr val="FF0000"/>
                </a:solidFill>
              </a:rPr>
              <a:t>ت</a:t>
            </a:r>
            <a:r>
              <a:rPr lang="ar-SA" sz="2800" dirty="0">
                <a:solidFill>
                  <a:srgbClr val="FF0000"/>
                </a:solidFill>
              </a:rPr>
              <a:t> - </a:t>
            </a:r>
            <a:r>
              <a:rPr lang="ar-SA" sz="2800" dirty="0" err="1">
                <a:solidFill>
                  <a:srgbClr val="FF0000"/>
                </a:solidFill>
              </a:rPr>
              <a:t>ط</a:t>
            </a:r>
            <a:r>
              <a:rPr lang="ar-SA" sz="2800" dirty="0">
                <a:solidFill>
                  <a:srgbClr val="FF0000"/>
                </a:solidFill>
              </a:rPr>
              <a:t> - د  /  </a:t>
            </a:r>
            <a:r>
              <a:rPr lang="ar-SA" sz="2800" dirty="0" err="1">
                <a:solidFill>
                  <a:srgbClr val="FF0000"/>
                </a:solidFill>
              </a:rPr>
              <a:t>ث</a:t>
            </a:r>
            <a:r>
              <a:rPr lang="ar-SA" sz="2800" dirty="0">
                <a:solidFill>
                  <a:srgbClr val="FF0000"/>
                </a:solidFill>
              </a:rPr>
              <a:t> - </a:t>
            </a:r>
            <a:r>
              <a:rPr lang="ar-SA" sz="2800" dirty="0" err="1">
                <a:solidFill>
                  <a:srgbClr val="FF0000"/>
                </a:solidFill>
              </a:rPr>
              <a:t>ظ</a:t>
            </a:r>
            <a:r>
              <a:rPr lang="ar-SA" sz="2800" dirty="0">
                <a:solidFill>
                  <a:srgbClr val="FF0000"/>
                </a:solidFill>
              </a:rPr>
              <a:t> - </a:t>
            </a:r>
            <a:r>
              <a:rPr lang="ar-SA" sz="2800" dirty="0" err="1">
                <a:solidFill>
                  <a:srgbClr val="FF0000"/>
                </a:solidFill>
              </a:rPr>
              <a:t>ذ</a:t>
            </a:r>
            <a:r>
              <a:rPr lang="ar-SA" sz="2800" dirty="0">
                <a:solidFill>
                  <a:srgbClr val="FF0000"/>
                </a:solidFill>
              </a:rPr>
              <a:t>  /  </a:t>
            </a:r>
            <a:r>
              <a:rPr lang="ar-SA" sz="2800" dirty="0" err="1">
                <a:solidFill>
                  <a:srgbClr val="FF0000"/>
                </a:solidFill>
              </a:rPr>
              <a:t>ز</a:t>
            </a:r>
            <a:r>
              <a:rPr lang="ar-SA" sz="2800" dirty="0">
                <a:solidFill>
                  <a:srgbClr val="FF0000"/>
                </a:solidFill>
              </a:rPr>
              <a:t> - ص - </a:t>
            </a:r>
            <a:r>
              <a:rPr lang="ar-SA" sz="2800" dirty="0" err="1">
                <a:solidFill>
                  <a:srgbClr val="FF0000"/>
                </a:solidFill>
              </a:rPr>
              <a:t>س</a:t>
            </a:r>
            <a:r>
              <a:rPr lang="ar-SA" sz="2800" dirty="0">
                <a:solidFill>
                  <a:srgbClr val="FF0000"/>
                </a:solidFill>
              </a:rPr>
              <a:t> </a:t>
            </a:r>
            <a:br>
              <a:rPr lang="ar-SA" sz="2800" dirty="0">
                <a:solidFill>
                  <a:srgbClr val="FF0000"/>
                </a:solidFill>
              </a:rPr>
            </a:br>
            <a:r>
              <a:rPr lang="ar-SA" sz="2800" dirty="0">
                <a:solidFill>
                  <a:srgbClr val="FF0000"/>
                </a:solidFill>
              </a:rPr>
              <a:t>/  ل - ن - </a:t>
            </a:r>
            <a:r>
              <a:rPr lang="ar-SA" sz="2800" dirty="0" err="1">
                <a:solidFill>
                  <a:srgbClr val="FF0000"/>
                </a:solidFill>
              </a:rPr>
              <a:t>ر</a:t>
            </a:r>
            <a:endParaRPr lang="en-CA" sz="2800" dirty="0">
              <a:solidFill>
                <a:srgbClr val="FF0000"/>
              </a:solidFill>
            </a:endParaRPr>
          </a:p>
          <a:p>
            <a:pPr lvl="0" algn="r" rtl="1">
              <a:spcAft>
                <a:spcPts val="600"/>
              </a:spcAft>
            </a:pPr>
            <a:r>
              <a:rPr lang="ar-KW" sz="2000" b="1" dirty="0">
                <a:solidFill>
                  <a:srgbClr val="003192"/>
                </a:solidFill>
              </a:rPr>
              <a:t>3. حافة اللسان  </a:t>
            </a:r>
            <a:r>
              <a:rPr lang="en-US" sz="2000" b="1" dirty="0">
                <a:solidFill>
                  <a:srgbClr val="003192"/>
                </a:solidFill>
              </a:rPr>
              <a:t>The side part</a:t>
            </a:r>
            <a:r>
              <a:rPr lang="ar-KW" sz="2000" b="1" dirty="0">
                <a:solidFill>
                  <a:srgbClr val="003192"/>
                </a:solidFill>
              </a:rPr>
              <a:t>:   </a:t>
            </a:r>
            <a:r>
              <a:rPr lang="ar-KW" sz="2800" dirty="0">
                <a:solidFill>
                  <a:srgbClr val="FF0000"/>
                </a:solidFill>
              </a:rPr>
              <a:t>ض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902940A-ABAB-4E41-8707-5142B2381F9E}"/>
              </a:ext>
            </a:extLst>
          </p:cNvPr>
          <p:cNvSpPr txBox="1"/>
          <p:nvPr/>
        </p:nvSpPr>
        <p:spPr>
          <a:xfrm>
            <a:off x="2952206" y="3309648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63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902940A-ABAB-4E41-8707-5142B2381F9E}"/>
              </a:ext>
            </a:extLst>
          </p:cNvPr>
          <p:cNvSpPr txBox="1"/>
          <p:nvPr/>
        </p:nvSpPr>
        <p:spPr>
          <a:xfrm>
            <a:off x="2952206" y="3309648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sp>
        <p:nvSpPr>
          <p:cNvPr id="15" name="Google Shape;94;p2">
            <a:extLst>
              <a:ext uri="{FF2B5EF4-FFF2-40B4-BE49-F238E27FC236}">
                <a16:creationId xmlns="" xmlns:a16="http://schemas.microsoft.com/office/drawing/2014/main" id="{4D026B1C-0CB9-C446-9313-9195DCE56F80}"/>
              </a:ext>
            </a:extLst>
          </p:cNvPr>
          <p:cNvSpPr txBox="1"/>
          <p:nvPr/>
        </p:nvSpPr>
        <p:spPr>
          <a:xfrm>
            <a:off x="6190563" y="1433385"/>
            <a:ext cx="4778118" cy="428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D728A46-34F9-444C-A8A2-FE9593675A4E}"/>
              </a:ext>
            </a:extLst>
          </p:cNvPr>
          <p:cNvSpPr txBox="1"/>
          <p:nvPr/>
        </p:nvSpPr>
        <p:spPr>
          <a:xfrm>
            <a:off x="10933344" y="6550223"/>
            <a:ext cx="1074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1.2</a:t>
            </a:r>
          </a:p>
        </p:txBody>
      </p:sp>
      <p:pic>
        <p:nvPicPr>
          <p:cNvPr id="18" name="Picture 2" descr="أحمد عبدالرحمن الحميدان on Twitter: &amp;quot;صورة توضح مخارج الحروف من اللسان.  #almajma3 #اليوم_العالمي_للغة_العربية #١٨_ديسمبر #اللغة_العربية #الثقافة… &amp;quot;">
            <a:extLst>
              <a:ext uri="{FF2B5EF4-FFF2-40B4-BE49-F238E27FC236}">
                <a16:creationId xmlns="" xmlns:a16="http://schemas.microsoft.com/office/drawing/2014/main" id="{36AA7559-BA21-CC4D-AB83-269247108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337" y="1910738"/>
            <a:ext cx="5197333" cy="456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01A050B-3C56-A842-B0A4-8DCC6FD829F3}"/>
              </a:ext>
            </a:extLst>
          </p:cNvPr>
          <p:cNvSpPr txBox="1"/>
          <p:nvPr/>
        </p:nvSpPr>
        <p:spPr>
          <a:xfrm>
            <a:off x="7881135" y="3033382"/>
            <a:ext cx="213755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The end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BB077A4-3241-1B45-9339-90F12640AA91}"/>
              </a:ext>
            </a:extLst>
          </p:cNvPr>
          <p:cNvSpPr txBox="1"/>
          <p:nvPr/>
        </p:nvSpPr>
        <p:spPr>
          <a:xfrm>
            <a:off x="8675556" y="3628424"/>
            <a:ext cx="1506308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1400" b="1" dirty="0">
                <a:solidFill>
                  <a:srgbClr val="003192"/>
                </a:solidFill>
              </a:rPr>
              <a:t> ق</a:t>
            </a:r>
            <a:r>
              <a:rPr lang="en-CA" sz="1400" b="1" dirty="0">
                <a:solidFill>
                  <a:srgbClr val="003192"/>
                </a:solidFill>
              </a:rPr>
              <a:t>Under the </a:t>
            </a:r>
            <a:r>
              <a:rPr lang="ar-SA" sz="1400" b="1" dirty="0">
                <a:solidFill>
                  <a:srgbClr val="003192"/>
                </a:solidFill>
              </a:rPr>
              <a:t> </a:t>
            </a:r>
            <a:endParaRPr lang="ar-KW" sz="1400" b="1" dirty="0">
              <a:solidFill>
                <a:srgbClr val="00319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B6F88C5-9BF5-AA48-9B6B-ADC3DAF1F5F2}"/>
              </a:ext>
            </a:extLst>
          </p:cNvPr>
          <p:cNvSpPr txBox="1"/>
          <p:nvPr/>
        </p:nvSpPr>
        <p:spPr>
          <a:xfrm>
            <a:off x="8733434" y="4180957"/>
            <a:ext cx="2199910" cy="30777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n-CA" sz="1400" b="1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CA" sz="1400" b="1" dirty="0">
                <a:solidFill>
                  <a:srgbClr val="003192"/>
                </a:solidFill>
              </a:rPr>
              <a:t>he middle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68CB439-95FC-C146-83CF-6B4761F8C163}"/>
              </a:ext>
            </a:extLst>
          </p:cNvPr>
          <p:cNvSpPr txBox="1"/>
          <p:nvPr/>
        </p:nvSpPr>
        <p:spPr>
          <a:xfrm>
            <a:off x="3413517" y="3905681"/>
            <a:ext cx="1878003" cy="30777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The side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1382C4D2-5135-6B4A-8256-57619C29E42B}"/>
              </a:ext>
            </a:extLst>
          </p:cNvPr>
          <p:cNvGrpSpPr/>
          <p:nvPr/>
        </p:nvGrpSpPr>
        <p:grpSpPr>
          <a:xfrm>
            <a:off x="5563276" y="3760454"/>
            <a:ext cx="99720" cy="680040"/>
            <a:chOff x="4987314" y="3740860"/>
            <a:chExt cx="99720" cy="68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="" xmlns:a16="http://schemas.microsoft.com/office/drawing/2014/main" id="{9B8BEAA3-6CAD-974C-902D-601964AFDE55}"/>
                    </a:ext>
                  </a:extLst>
                </p14:cNvPr>
                <p14:cNvContentPartPr/>
                <p14:nvPr/>
              </p14:nvContentPartPr>
              <p14:xfrm>
                <a:off x="5008194" y="4098340"/>
                <a:ext cx="62280" cy="307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7EAD960-655D-8249-9888-7977268D566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90194" y="4080340"/>
                  <a:ext cx="979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0" name="Ink 29">
                  <a:extLst>
                    <a:ext uri="{FF2B5EF4-FFF2-40B4-BE49-F238E27FC236}">
                      <a16:creationId xmlns="" xmlns:a16="http://schemas.microsoft.com/office/drawing/2014/main" id="{97ADC2B6-6A50-114B-9EAF-1CD28756B3D8}"/>
                    </a:ext>
                  </a:extLst>
                </p14:cNvPr>
                <p14:cNvContentPartPr/>
                <p14:nvPr/>
              </p14:nvContentPartPr>
              <p14:xfrm>
                <a:off x="5031594" y="4055500"/>
                <a:ext cx="37440" cy="327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BE5A41D-8137-7443-990B-E3EC4771181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13954" y="4037500"/>
                  <a:ext cx="730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1" name="Ink 30">
                  <a:extLst>
                    <a:ext uri="{FF2B5EF4-FFF2-40B4-BE49-F238E27FC236}">
                      <a16:creationId xmlns="" xmlns:a16="http://schemas.microsoft.com/office/drawing/2014/main" id="{7FC8B347-4DAC-1C43-9BCC-2892605E6E10}"/>
                    </a:ext>
                  </a:extLst>
                </p14:cNvPr>
                <p14:cNvContentPartPr/>
                <p14:nvPr/>
              </p14:nvContentPartPr>
              <p14:xfrm>
                <a:off x="4987314" y="3740860"/>
                <a:ext cx="99720" cy="680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5AE4096-7314-9347-ADE2-B737F01DA3B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69674" y="3722860"/>
                  <a:ext cx="135360" cy="71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4" name="Ink 33">
                <a:extLst>
                  <a:ext uri="{FF2B5EF4-FFF2-40B4-BE49-F238E27FC236}">
                    <a16:creationId xmlns="" xmlns:a16="http://schemas.microsoft.com/office/drawing/2014/main" id="{E31104D6-05F8-204C-90F1-38DD44FFA96A}"/>
                  </a:ext>
                </a:extLst>
              </p14:cNvPr>
              <p14:cNvContentPartPr/>
              <p14:nvPr/>
            </p14:nvContentPartPr>
            <p14:xfrm>
              <a:off x="5809738" y="4912634"/>
              <a:ext cx="383400" cy="237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31104D6-05F8-204C-90F1-38DD44FFA96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773738" y="4876634"/>
                <a:ext cx="4550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5" name="Ink 34">
                <a:extLst>
                  <a:ext uri="{FF2B5EF4-FFF2-40B4-BE49-F238E27FC236}">
                    <a16:creationId xmlns="" xmlns:a16="http://schemas.microsoft.com/office/drawing/2014/main" id="{58579453-F859-C84D-B75F-E9F1E70A8B4E}"/>
                  </a:ext>
                </a:extLst>
              </p14:cNvPr>
              <p14:cNvContentPartPr/>
              <p14:nvPr/>
            </p14:nvContentPartPr>
            <p14:xfrm>
              <a:off x="6761157" y="4297257"/>
              <a:ext cx="546480" cy="919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8579453-F859-C84D-B75F-E9F1E70A8B4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725157" y="4261257"/>
                <a:ext cx="618120" cy="990720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C3F3711-210B-814E-82E9-00F4FC86493B}"/>
              </a:ext>
            </a:extLst>
          </p:cNvPr>
          <p:cNvSpPr txBox="1"/>
          <p:nvPr/>
        </p:nvSpPr>
        <p:spPr>
          <a:xfrm>
            <a:off x="3678658" y="4748307"/>
            <a:ext cx="1601901" cy="30777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Tip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94CBF6A-D5CA-6746-9F65-227684FB8811}"/>
              </a:ext>
            </a:extLst>
          </p:cNvPr>
          <p:cNvSpPr txBox="1"/>
          <p:nvPr/>
        </p:nvSpPr>
        <p:spPr>
          <a:xfrm>
            <a:off x="4755801" y="5744821"/>
            <a:ext cx="2584576" cy="73866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Side of the tip of the tongue</a:t>
            </a: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1400" b="1" dirty="0">
                <a:solidFill>
                  <a:srgbClr val="003192"/>
                </a:solidFill>
              </a:rPr>
              <a:t>أدنى حافة اللسان</a:t>
            </a: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KW" sz="1400" b="1" dirty="0">
                <a:solidFill>
                  <a:srgbClr val="003192"/>
                </a:solidFill>
              </a:rPr>
              <a:t>(ل)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BB54464B-4089-D34E-AFC5-F29EB3C035FF}"/>
              </a:ext>
            </a:extLst>
          </p:cNvPr>
          <p:cNvSpPr txBox="1"/>
          <p:nvPr/>
        </p:nvSpPr>
        <p:spPr>
          <a:xfrm>
            <a:off x="7659155" y="4790845"/>
            <a:ext cx="1601901" cy="307777"/>
          </a:xfrm>
          <a:prstGeom prst="rect">
            <a:avLst/>
          </a:prstGeom>
          <a:ln>
            <a:solidFill>
              <a:srgbClr val="ED0AB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Tip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2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pic>
        <p:nvPicPr>
          <p:cNvPr id="15" name="Google Shape;442;p32" descr="C:\Users\HP\Desktop\صور مخارج الحروف والصفات\1752010-080544AM-1.gif">
            <a:extLst>
              <a:ext uri="{FF2B5EF4-FFF2-40B4-BE49-F238E27FC236}">
                <a16:creationId xmlns="" xmlns:a16="http://schemas.microsoft.com/office/drawing/2014/main" id="{D85D1BD1-9FED-CA49-8056-008A75538F43}"/>
              </a:ext>
            </a:extLst>
          </p:cNvPr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5851509" y="1764964"/>
            <a:ext cx="6096000" cy="44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452;p33" descr="C:\Users\HP\Desktop\صور مخارج الحروف والصفات\375658482.jpg">
            <a:extLst>
              <a:ext uri="{FF2B5EF4-FFF2-40B4-BE49-F238E27FC236}">
                <a16:creationId xmlns="" xmlns:a16="http://schemas.microsoft.com/office/drawing/2014/main" id="{0BF15AD6-B3E8-9540-A293-D4BAFCB91B09}"/>
              </a:ext>
            </a:extLst>
          </p:cNvPr>
          <p:cNvPicPr preferRelativeResize="0"/>
          <p:nvPr/>
        </p:nvPicPr>
        <p:blipFill rotWithShape="1">
          <a:blip r:embed="rId29">
            <a:alphaModFix/>
          </a:blip>
          <a:srcRect b="3013"/>
          <a:stretch/>
        </p:blipFill>
        <p:spPr>
          <a:xfrm>
            <a:off x="624725" y="1672047"/>
            <a:ext cx="4692225" cy="484632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455;p33">
            <a:extLst>
              <a:ext uri="{FF2B5EF4-FFF2-40B4-BE49-F238E27FC236}">
                <a16:creationId xmlns="" xmlns:a16="http://schemas.microsoft.com/office/drawing/2014/main" id="{635073BA-2166-7E40-B07C-26EE7873AF37}"/>
              </a:ext>
            </a:extLst>
          </p:cNvPr>
          <p:cNvSpPr txBox="1"/>
          <p:nvPr/>
        </p:nvSpPr>
        <p:spPr>
          <a:xfrm>
            <a:off x="806004" y="2519498"/>
            <a:ext cx="4329666" cy="46162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1"/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Divisions of Upper Palate</a:t>
            </a:r>
            <a:endParaRPr sz="1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72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958</Words>
  <Application>Microsoft Office PowerPoint</Application>
  <PresentationFormat>Widescreen</PresentationFormat>
  <Paragraphs>282</Paragraphs>
  <Slides>32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مخارج الحروف  المخارج (2): مخرج اللسان</vt:lpstr>
      <vt:lpstr>مراجعة Recall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Microsoft account</cp:lastModifiedBy>
  <cp:revision>202</cp:revision>
  <dcterms:created xsi:type="dcterms:W3CDTF">2020-09-13T17:12:40Z</dcterms:created>
  <dcterms:modified xsi:type="dcterms:W3CDTF">2022-03-05T03:29:13Z</dcterms:modified>
</cp:coreProperties>
</file>