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00" r:id="rId3"/>
    <p:sldId id="273" r:id="rId4"/>
    <p:sldId id="373" r:id="rId5"/>
    <p:sldId id="374" r:id="rId6"/>
    <p:sldId id="375" r:id="rId7"/>
    <p:sldId id="376" r:id="rId8"/>
    <p:sldId id="287" r:id="rId9"/>
    <p:sldId id="286" r:id="rId10"/>
    <p:sldId id="385" r:id="rId11"/>
    <p:sldId id="301" r:id="rId12"/>
    <p:sldId id="377" r:id="rId13"/>
    <p:sldId id="378" r:id="rId14"/>
    <p:sldId id="379" r:id="rId15"/>
    <p:sldId id="274" r:id="rId16"/>
    <p:sldId id="386" r:id="rId17"/>
    <p:sldId id="302" r:id="rId18"/>
    <p:sldId id="380" r:id="rId19"/>
    <p:sldId id="381" r:id="rId20"/>
    <p:sldId id="382" r:id="rId21"/>
    <p:sldId id="383" r:id="rId22"/>
    <p:sldId id="384" r:id="rId23"/>
    <p:sldId id="275" r:id="rId24"/>
    <p:sldId id="272" r:id="rId25"/>
    <p:sldId id="276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2683"/>
  </p:normalViewPr>
  <p:slideViewPr>
    <p:cSldViewPr snapToGrid="0" snapToObjects="1">
      <p:cViewPr varScale="1">
        <p:scale>
          <a:sx n="58" d="100"/>
          <a:sy n="58" d="100"/>
        </p:scale>
        <p:origin x="12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17E50-A59F-4682-A34B-2FA72A28C355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5165F4-27B5-4EAB-944C-A9BA2AAB4DE3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التَّسَوُّق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3A75D2-E511-4049-88F2-0E58BF234A97}" type="parTrans" cxnId="{E278C664-9DB3-4B47-A779-8233C5A7C30A}">
      <dgm:prSet/>
      <dgm:spPr/>
      <dgm:t>
        <a:bodyPr/>
        <a:lstStyle/>
        <a:p>
          <a:pPr algn="ctr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F1D2116-6665-4DA9-BAB0-E27C4C988856}" type="sibTrans" cxnId="{E278C664-9DB3-4B47-A779-8233C5A7C30A}">
      <dgm:prSet/>
      <dgm:spPr/>
      <dgm:t>
        <a:bodyPr/>
        <a:lstStyle/>
        <a:p>
          <a:pPr algn="ctr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83B88EE-A8DB-4B20-BB7C-DFE461B111D0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البَائِع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2388991-07F6-442E-AC47-6DB9B9EA3568}" type="parTrans" cxnId="{560E7841-F0D1-4579-AC28-F6A35B9E0976}">
      <dgm:prSet/>
      <dgm:spPr/>
      <dgm:t>
        <a:bodyPr/>
        <a:lstStyle/>
        <a:p>
          <a:pPr algn="ctr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83537A4-BDE7-4C42-AAC6-C4006423AF8A}" type="sibTrans" cxnId="{560E7841-F0D1-4579-AC28-F6A35B9E0976}">
      <dgm:prSet/>
      <dgm:spPr/>
      <dgm:t>
        <a:bodyPr/>
        <a:lstStyle/>
        <a:p>
          <a:pPr algn="ctr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D138601-B780-4AC6-8ECF-3BE33E2C6B77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المُشْتَرِي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4AE587-813E-4F31-B7A5-7B3187897ADE}" type="parTrans" cxnId="{189331B1-7944-4CB1-A7A2-11A4F14066A7}">
      <dgm:prSet/>
      <dgm:spPr/>
      <dgm:t>
        <a:bodyPr/>
        <a:lstStyle/>
        <a:p>
          <a:pPr algn="ctr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C32B233-B71E-4054-8CE1-EBFFAA4410D2}" type="sibTrans" cxnId="{189331B1-7944-4CB1-A7A2-11A4F14066A7}">
      <dgm:prSet/>
      <dgm:spPr/>
      <dgm:t>
        <a:bodyPr/>
        <a:lstStyle/>
        <a:p>
          <a:pPr algn="ctr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1FAE245-3ABC-4B24-9F30-ED935D6AC081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اشْتَرَى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A1CA1D5-06AC-4AA4-9AE1-2F0FC95F2711}" type="parTrans" cxnId="{E58ACAAC-B97B-49C7-9126-838F0E2F0352}">
      <dgm:prSet/>
      <dgm:spPr/>
      <dgm:t>
        <a:bodyPr/>
        <a:lstStyle/>
        <a:p>
          <a:pPr algn="ctr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FAA0CF-D1E7-4529-B2C8-55FDDDB6080B}" type="sibTrans" cxnId="{E58ACAAC-B97B-49C7-9126-838F0E2F0352}">
      <dgm:prSet/>
      <dgm:spPr/>
      <dgm:t>
        <a:bodyPr/>
        <a:lstStyle/>
        <a:p>
          <a:pPr algn="ctr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41776E-95BB-4BEE-9814-C564B9B049EF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باع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EA6B8FF-00CF-41DC-A782-9979AFF17D43}" type="parTrans" cxnId="{A82BA194-0118-4EA1-951F-20C5B7102FB3}">
      <dgm:prSet/>
      <dgm:spPr/>
      <dgm:t>
        <a:bodyPr/>
        <a:lstStyle/>
        <a:p>
          <a:pPr algn="ctr"/>
          <a:endParaRPr lang="en-US"/>
        </a:p>
      </dgm:t>
    </dgm:pt>
    <dgm:pt modelId="{DFB3CF04-A5B8-468D-95AF-CC8F51C3E1ED}" type="sibTrans" cxnId="{A82BA194-0118-4EA1-951F-20C5B7102FB3}">
      <dgm:prSet/>
      <dgm:spPr/>
      <dgm:t>
        <a:bodyPr/>
        <a:lstStyle/>
        <a:p>
          <a:pPr algn="ctr"/>
          <a:endParaRPr lang="en-US"/>
        </a:p>
      </dgm:t>
    </dgm:pt>
    <dgm:pt modelId="{09CDE95B-2951-409A-BC86-3E607A101864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يبيع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D4EF5C2-CB0A-47D0-B3F2-B75079CA38D4}" type="parTrans" cxnId="{4D72D9B7-28EF-4BDC-B19B-6D1E6520815D}">
      <dgm:prSet/>
      <dgm:spPr/>
      <dgm:t>
        <a:bodyPr/>
        <a:lstStyle/>
        <a:p>
          <a:pPr algn="ctr"/>
          <a:endParaRPr lang="en-US"/>
        </a:p>
      </dgm:t>
    </dgm:pt>
    <dgm:pt modelId="{72E72303-2CAB-4A59-AD08-88FD7125F163}" type="sibTrans" cxnId="{4D72D9B7-28EF-4BDC-B19B-6D1E6520815D}">
      <dgm:prSet/>
      <dgm:spPr/>
      <dgm:t>
        <a:bodyPr/>
        <a:lstStyle/>
        <a:p>
          <a:pPr algn="ctr"/>
          <a:endParaRPr lang="en-US"/>
        </a:p>
      </dgm:t>
    </dgm:pt>
    <dgm:pt modelId="{438CDD13-F95F-485D-BCB2-5E61192C34A5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يَشْتَرِي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2A8260-99D1-4BCE-80AC-579DF4E86C2E}" type="parTrans" cxnId="{65A08CA7-D36F-4693-8C30-67C926D8F83D}">
      <dgm:prSet/>
      <dgm:spPr/>
      <dgm:t>
        <a:bodyPr/>
        <a:lstStyle/>
        <a:p>
          <a:pPr algn="ctr"/>
          <a:endParaRPr lang="en-US"/>
        </a:p>
      </dgm:t>
    </dgm:pt>
    <dgm:pt modelId="{E90B77CE-BAE1-4578-8D9D-782C21D46998}" type="sibTrans" cxnId="{65A08CA7-D36F-4693-8C30-67C926D8F83D}">
      <dgm:prSet/>
      <dgm:spPr/>
      <dgm:t>
        <a:bodyPr/>
        <a:lstStyle/>
        <a:p>
          <a:pPr algn="ctr"/>
          <a:endParaRPr lang="en-US"/>
        </a:p>
      </dgm:t>
    </dgm:pt>
    <dgm:pt modelId="{82D29A6E-F75F-4B21-9754-D82D08076ABC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التَّاجِر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501C610C-5BF0-4848-86C9-E2A8A28FF4FD}" type="parTrans" cxnId="{4F231556-C5ED-4492-8E1F-DA2D267D1E64}">
      <dgm:prSet/>
      <dgm:spPr/>
      <dgm:t>
        <a:bodyPr/>
        <a:lstStyle/>
        <a:p>
          <a:endParaRPr lang="en-US"/>
        </a:p>
      </dgm:t>
    </dgm:pt>
    <dgm:pt modelId="{0F4D5F23-7A05-4704-91C6-98ACB7D1F0BD}" type="sibTrans" cxnId="{4F231556-C5ED-4492-8E1F-DA2D267D1E64}">
      <dgm:prSet/>
      <dgm:spPr/>
      <dgm:t>
        <a:bodyPr/>
        <a:lstStyle/>
        <a:p>
          <a:endParaRPr lang="en-US"/>
        </a:p>
      </dgm:t>
    </dgm:pt>
    <dgm:pt modelId="{DE134FBF-862A-436E-9047-FB94313450A2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تِجِارَة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FE1579E-6D83-4F7E-879D-9695DBBE607E}" type="parTrans" cxnId="{D756FDCB-8589-4F27-9AC1-7DF9CE2D312C}">
      <dgm:prSet/>
      <dgm:spPr/>
      <dgm:t>
        <a:bodyPr/>
        <a:lstStyle/>
        <a:p>
          <a:endParaRPr lang="en-US"/>
        </a:p>
      </dgm:t>
    </dgm:pt>
    <dgm:pt modelId="{FC239ADB-DA15-463D-80A6-075D4F82BC87}" type="sibTrans" cxnId="{D756FDCB-8589-4F27-9AC1-7DF9CE2D312C}">
      <dgm:prSet/>
      <dgm:spPr/>
      <dgm:t>
        <a:bodyPr/>
        <a:lstStyle/>
        <a:p>
          <a:endParaRPr lang="en-US"/>
        </a:p>
      </dgm:t>
    </dgm:pt>
    <dgm:pt modelId="{AE4E7BAA-CC0A-45EE-B72B-CB39CA828346}">
      <dgm:prSet phldrT="[Text]"/>
      <dgm:spPr/>
      <dgm:t>
        <a:bodyPr/>
        <a:lstStyle/>
        <a:p>
          <a:pPr algn="ctr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رَجُل الأَعْمَال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5C654B1-55DD-41AA-B672-0793DD6C734F}" type="parTrans" cxnId="{A33FA8E2-2F41-4C76-88AB-8E246EDB3C8B}">
      <dgm:prSet/>
      <dgm:spPr/>
      <dgm:t>
        <a:bodyPr/>
        <a:lstStyle/>
        <a:p>
          <a:endParaRPr lang="en-US"/>
        </a:p>
      </dgm:t>
    </dgm:pt>
    <dgm:pt modelId="{B33122A7-552C-4A1E-9FBE-D28A95DD5AB1}" type="sibTrans" cxnId="{A33FA8E2-2F41-4C76-88AB-8E246EDB3C8B}">
      <dgm:prSet/>
      <dgm:spPr/>
      <dgm:t>
        <a:bodyPr/>
        <a:lstStyle/>
        <a:p>
          <a:endParaRPr lang="en-US"/>
        </a:p>
      </dgm:t>
    </dgm:pt>
    <dgm:pt modelId="{DAF23249-0368-4595-8B77-7053A7B0E3D3}" type="pres">
      <dgm:prSet presAssocID="{A2217E50-A59F-4682-A34B-2FA72A28C355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03A1BC42-026A-4906-B2FD-586A7F56C044}" type="pres">
      <dgm:prSet presAssocID="{915165F4-27B5-4EAB-944C-A9BA2AAB4DE3}" presName="hierRoot1" presStyleCnt="0">
        <dgm:presLayoutVars>
          <dgm:hierBranch val="init"/>
        </dgm:presLayoutVars>
      </dgm:prSet>
      <dgm:spPr/>
    </dgm:pt>
    <dgm:pt modelId="{1BAFC7CF-A831-402C-A17D-EC5B3339E469}" type="pres">
      <dgm:prSet presAssocID="{915165F4-27B5-4EAB-944C-A9BA2AAB4DE3}" presName="rootComposite1" presStyleCnt="0"/>
      <dgm:spPr/>
    </dgm:pt>
    <dgm:pt modelId="{2E611834-10E3-449A-8B40-56BFC95D8A6C}" type="pres">
      <dgm:prSet presAssocID="{915165F4-27B5-4EAB-944C-A9BA2AAB4DE3}" presName="rootText1" presStyleLbl="node0" presStyleIdx="0" presStyleCnt="1">
        <dgm:presLayoutVars>
          <dgm:chPref val="3"/>
        </dgm:presLayoutVars>
      </dgm:prSet>
      <dgm:spPr/>
    </dgm:pt>
    <dgm:pt modelId="{787A2E6A-E99F-4F03-8B97-9D7200E18D7E}" type="pres">
      <dgm:prSet presAssocID="{915165F4-27B5-4EAB-944C-A9BA2AAB4DE3}" presName="rootConnector1" presStyleLbl="node1" presStyleIdx="0" presStyleCnt="0"/>
      <dgm:spPr/>
    </dgm:pt>
    <dgm:pt modelId="{5CE92813-F748-46BE-A130-E5DE97954C08}" type="pres">
      <dgm:prSet presAssocID="{915165F4-27B5-4EAB-944C-A9BA2AAB4DE3}" presName="hierChild2" presStyleCnt="0"/>
      <dgm:spPr/>
    </dgm:pt>
    <dgm:pt modelId="{E1389F43-9493-42BA-9310-AC4B41B95CD9}" type="pres">
      <dgm:prSet presAssocID="{C2388991-07F6-442E-AC47-6DB9B9EA3568}" presName="Name37" presStyleLbl="parChTrans1D2" presStyleIdx="0" presStyleCnt="4"/>
      <dgm:spPr/>
    </dgm:pt>
    <dgm:pt modelId="{BABB82B7-B38A-4EDA-84B0-5DB1BD941123}" type="pres">
      <dgm:prSet presAssocID="{183B88EE-A8DB-4B20-BB7C-DFE461B111D0}" presName="hierRoot2" presStyleCnt="0">
        <dgm:presLayoutVars>
          <dgm:hierBranch val="init"/>
        </dgm:presLayoutVars>
      </dgm:prSet>
      <dgm:spPr/>
    </dgm:pt>
    <dgm:pt modelId="{A2BDFDC0-D6F9-4122-B2B3-06C7D3E634A2}" type="pres">
      <dgm:prSet presAssocID="{183B88EE-A8DB-4B20-BB7C-DFE461B111D0}" presName="rootComposite" presStyleCnt="0"/>
      <dgm:spPr/>
    </dgm:pt>
    <dgm:pt modelId="{1B48176C-F289-415E-BBB7-C2F7E49256C4}" type="pres">
      <dgm:prSet presAssocID="{183B88EE-A8DB-4B20-BB7C-DFE461B111D0}" presName="rootText" presStyleLbl="node2" presStyleIdx="0" presStyleCnt="4">
        <dgm:presLayoutVars>
          <dgm:chPref val="3"/>
        </dgm:presLayoutVars>
      </dgm:prSet>
      <dgm:spPr/>
    </dgm:pt>
    <dgm:pt modelId="{9725EF06-718E-4010-A63A-A34089CCAA1E}" type="pres">
      <dgm:prSet presAssocID="{183B88EE-A8DB-4B20-BB7C-DFE461B111D0}" presName="rootConnector" presStyleLbl="node2" presStyleIdx="0" presStyleCnt="4"/>
      <dgm:spPr/>
    </dgm:pt>
    <dgm:pt modelId="{147C67E5-8A8F-4E6B-8156-59EA231CB0BD}" type="pres">
      <dgm:prSet presAssocID="{183B88EE-A8DB-4B20-BB7C-DFE461B111D0}" presName="hierChild4" presStyleCnt="0"/>
      <dgm:spPr/>
    </dgm:pt>
    <dgm:pt modelId="{F8EC64C9-DFDB-4ADC-B337-E3887620746E}" type="pres">
      <dgm:prSet presAssocID="{AEA6B8FF-00CF-41DC-A782-9979AFF17D43}" presName="Name37" presStyleLbl="parChTrans1D3" presStyleIdx="0" presStyleCnt="5"/>
      <dgm:spPr/>
    </dgm:pt>
    <dgm:pt modelId="{E6626190-4B4C-4207-BBDB-26AD00C9D66C}" type="pres">
      <dgm:prSet presAssocID="{2541776E-95BB-4BEE-9814-C564B9B049EF}" presName="hierRoot2" presStyleCnt="0">
        <dgm:presLayoutVars>
          <dgm:hierBranch val="init"/>
        </dgm:presLayoutVars>
      </dgm:prSet>
      <dgm:spPr/>
    </dgm:pt>
    <dgm:pt modelId="{1B257902-3F4A-4573-8585-F7D84B0D2139}" type="pres">
      <dgm:prSet presAssocID="{2541776E-95BB-4BEE-9814-C564B9B049EF}" presName="rootComposite" presStyleCnt="0"/>
      <dgm:spPr/>
    </dgm:pt>
    <dgm:pt modelId="{C575FA3E-FCB6-44AA-A9A6-CA0AB4B36D54}" type="pres">
      <dgm:prSet presAssocID="{2541776E-95BB-4BEE-9814-C564B9B049EF}" presName="rootText" presStyleLbl="node3" presStyleIdx="0" presStyleCnt="5">
        <dgm:presLayoutVars>
          <dgm:chPref val="3"/>
        </dgm:presLayoutVars>
      </dgm:prSet>
      <dgm:spPr/>
    </dgm:pt>
    <dgm:pt modelId="{BEA10E65-96DD-4C67-BD5C-EC20925BD79B}" type="pres">
      <dgm:prSet presAssocID="{2541776E-95BB-4BEE-9814-C564B9B049EF}" presName="rootConnector" presStyleLbl="node3" presStyleIdx="0" presStyleCnt="5"/>
      <dgm:spPr/>
    </dgm:pt>
    <dgm:pt modelId="{02C9D4D4-27A5-4D8D-8D95-DB4F72C8AF7A}" type="pres">
      <dgm:prSet presAssocID="{2541776E-95BB-4BEE-9814-C564B9B049EF}" presName="hierChild4" presStyleCnt="0"/>
      <dgm:spPr/>
    </dgm:pt>
    <dgm:pt modelId="{A22A1010-8CB4-46DC-ACB3-792A854262EB}" type="pres">
      <dgm:prSet presAssocID="{2541776E-95BB-4BEE-9814-C564B9B049EF}" presName="hierChild5" presStyleCnt="0"/>
      <dgm:spPr/>
    </dgm:pt>
    <dgm:pt modelId="{250CA0B6-5F6B-4727-826D-FDACD5995C60}" type="pres">
      <dgm:prSet presAssocID="{DD4EF5C2-CB0A-47D0-B3F2-B75079CA38D4}" presName="Name37" presStyleLbl="parChTrans1D3" presStyleIdx="1" presStyleCnt="5"/>
      <dgm:spPr/>
    </dgm:pt>
    <dgm:pt modelId="{637993F0-C57C-4180-958C-7B780095A106}" type="pres">
      <dgm:prSet presAssocID="{09CDE95B-2951-409A-BC86-3E607A101864}" presName="hierRoot2" presStyleCnt="0">
        <dgm:presLayoutVars>
          <dgm:hierBranch val="init"/>
        </dgm:presLayoutVars>
      </dgm:prSet>
      <dgm:spPr/>
    </dgm:pt>
    <dgm:pt modelId="{BCD91155-905F-4595-AA60-A065504D2CC2}" type="pres">
      <dgm:prSet presAssocID="{09CDE95B-2951-409A-BC86-3E607A101864}" presName="rootComposite" presStyleCnt="0"/>
      <dgm:spPr/>
    </dgm:pt>
    <dgm:pt modelId="{86A9F1CB-0864-4C25-9DDC-E0B7B3BEB036}" type="pres">
      <dgm:prSet presAssocID="{09CDE95B-2951-409A-BC86-3E607A101864}" presName="rootText" presStyleLbl="node3" presStyleIdx="1" presStyleCnt="5">
        <dgm:presLayoutVars>
          <dgm:chPref val="3"/>
        </dgm:presLayoutVars>
      </dgm:prSet>
      <dgm:spPr/>
    </dgm:pt>
    <dgm:pt modelId="{3C15CDE6-0170-4880-8F1F-F8E6518E5503}" type="pres">
      <dgm:prSet presAssocID="{09CDE95B-2951-409A-BC86-3E607A101864}" presName="rootConnector" presStyleLbl="node3" presStyleIdx="1" presStyleCnt="5"/>
      <dgm:spPr/>
    </dgm:pt>
    <dgm:pt modelId="{2D96F06A-5CB7-489F-BD18-0DEE9631DBE7}" type="pres">
      <dgm:prSet presAssocID="{09CDE95B-2951-409A-BC86-3E607A101864}" presName="hierChild4" presStyleCnt="0"/>
      <dgm:spPr/>
    </dgm:pt>
    <dgm:pt modelId="{65E53657-840A-419F-BE96-B6F686E3E278}" type="pres">
      <dgm:prSet presAssocID="{09CDE95B-2951-409A-BC86-3E607A101864}" presName="hierChild5" presStyleCnt="0"/>
      <dgm:spPr/>
    </dgm:pt>
    <dgm:pt modelId="{9D35F4D4-1815-40BC-BDA1-DDCCEFDD3A7B}" type="pres">
      <dgm:prSet presAssocID="{183B88EE-A8DB-4B20-BB7C-DFE461B111D0}" presName="hierChild5" presStyleCnt="0"/>
      <dgm:spPr/>
    </dgm:pt>
    <dgm:pt modelId="{2FEA6A9F-9421-48A7-99CF-D5E9F7B52CEB}" type="pres">
      <dgm:prSet presAssocID="{254AE587-813E-4F31-B7A5-7B3187897ADE}" presName="Name37" presStyleLbl="parChTrans1D2" presStyleIdx="1" presStyleCnt="4"/>
      <dgm:spPr/>
    </dgm:pt>
    <dgm:pt modelId="{4FD3AA02-3817-4561-ACDF-71E255D97583}" type="pres">
      <dgm:prSet presAssocID="{6D138601-B780-4AC6-8ECF-3BE33E2C6B77}" presName="hierRoot2" presStyleCnt="0">
        <dgm:presLayoutVars>
          <dgm:hierBranch val="init"/>
        </dgm:presLayoutVars>
      </dgm:prSet>
      <dgm:spPr/>
    </dgm:pt>
    <dgm:pt modelId="{3661D8B9-254C-4707-9797-25C9C9FE5E12}" type="pres">
      <dgm:prSet presAssocID="{6D138601-B780-4AC6-8ECF-3BE33E2C6B77}" presName="rootComposite" presStyleCnt="0"/>
      <dgm:spPr/>
    </dgm:pt>
    <dgm:pt modelId="{8C45DD3E-A256-4DAB-8D01-C7BBA4BC58DA}" type="pres">
      <dgm:prSet presAssocID="{6D138601-B780-4AC6-8ECF-3BE33E2C6B77}" presName="rootText" presStyleLbl="node2" presStyleIdx="1" presStyleCnt="4">
        <dgm:presLayoutVars>
          <dgm:chPref val="3"/>
        </dgm:presLayoutVars>
      </dgm:prSet>
      <dgm:spPr/>
    </dgm:pt>
    <dgm:pt modelId="{46186437-E419-4C26-B8C5-A924D1F0433C}" type="pres">
      <dgm:prSet presAssocID="{6D138601-B780-4AC6-8ECF-3BE33E2C6B77}" presName="rootConnector" presStyleLbl="node2" presStyleIdx="1" presStyleCnt="4"/>
      <dgm:spPr/>
    </dgm:pt>
    <dgm:pt modelId="{420A58D0-AE69-4685-825D-38F83C75DB0D}" type="pres">
      <dgm:prSet presAssocID="{6D138601-B780-4AC6-8ECF-3BE33E2C6B77}" presName="hierChild4" presStyleCnt="0"/>
      <dgm:spPr/>
    </dgm:pt>
    <dgm:pt modelId="{0D4047F1-9D48-4BAF-B868-48AA2A216A45}" type="pres">
      <dgm:prSet presAssocID="{9A1CA1D5-06AC-4AA4-9AE1-2F0FC95F2711}" presName="Name37" presStyleLbl="parChTrans1D3" presStyleIdx="2" presStyleCnt="5"/>
      <dgm:spPr/>
    </dgm:pt>
    <dgm:pt modelId="{8BE2FA59-084E-4E58-958F-55253017ABB6}" type="pres">
      <dgm:prSet presAssocID="{C1FAE245-3ABC-4B24-9F30-ED935D6AC081}" presName="hierRoot2" presStyleCnt="0">
        <dgm:presLayoutVars>
          <dgm:hierBranch val="init"/>
        </dgm:presLayoutVars>
      </dgm:prSet>
      <dgm:spPr/>
    </dgm:pt>
    <dgm:pt modelId="{9B937DEB-0DFA-4FA1-80A7-D125B9B87A0F}" type="pres">
      <dgm:prSet presAssocID="{C1FAE245-3ABC-4B24-9F30-ED935D6AC081}" presName="rootComposite" presStyleCnt="0"/>
      <dgm:spPr/>
    </dgm:pt>
    <dgm:pt modelId="{4316D1CE-49AA-498D-AFD6-FF9529BD737D}" type="pres">
      <dgm:prSet presAssocID="{C1FAE245-3ABC-4B24-9F30-ED935D6AC081}" presName="rootText" presStyleLbl="node3" presStyleIdx="2" presStyleCnt="5">
        <dgm:presLayoutVars>
          <dgm:chPref val="3"/>
        </dgm:presLayoutVars>
      </dgm:prSet>
      <dgm:spPr/>
    </dgm:pt>
    <dgm:pt modelId="{A8F0FF36-45FC-4A22-9A75-B8C8264C8D59}" type="pres">
      <dgm:prSet presAssocID="{C1FAE245-3ABC-4B24-9F30-ED935D6AC081}" presName="rootConnector" presStyleLbl="node3" presStyleIdx="2" presStyleCnt="5"/>
      <dgm:spPr/>
    </dgm:pt>
    <dgm:pt modelId="{AA6779D7-A435-4CF0-98D0-3695D5AED358}" type="pres">
      <dgm:prSet presAssocID="{C1FAE245-3ABC-4B24-9F30-ED935D6AC081}" presName="hierChild4" presStyleCnt="0"/>
      <dgm:spPr/>
    </dgm:pt>
    <dgm:pt modelId="{DF5BB838-1E1E-4923-A34B-428803AF6D48}" type="pres">
      <dgm:prSet presAssocID="{C1FAE245-3ABC-4B24-9F30-ED935D6AC081}" presName="hierChild5" presStyleCnt="0"/>
      <dgm:spPr/>
    </dgm:pt>
    <dgm:pt modelId="{AC27AC59-1DA5-4403-B953-64528DC67291}" type="pres">
      <dgm:prSet presAssocID="{252A8260-99D1-4BCE-80AC-579DF4E86C2E}" presName="Name37" presStyleLbl="parChTrans1D3" presStyleIdx="3" presStyleCnt="5"/>
      <dgm:spPr/>
    </dgm:pt>
    <dgm:pt modelId="{7027A50E-168D-4E7E-8610-D451D6AD7C49}" type="pres">
      <dgm:prSet presAssocID="{438CDD13-F95F-485D-BCB2-5E61192C34A5}" presName="hierRoot2" presStyleCnt="0">
        <dgm:presLayoutVars>
          <dgm:hierBranch val="init"/>
        </dgm:presLayoutVars>
      </dgm:prSet>
      <dgm:spPr/>
    </dgm:pt>
    <dgm:pt modelId="{1A26BC23-0A91-4DA0-894A-8196D7A4731E}" type="pres">
      <dgm:prSet presAssocID="{438CDD13-F95F-485D-BCB2-5E61192C34A5}" presName="rootComposite" presStyleCnt="0"/>
      <dgm:spPr/>
    </dgm:pt>
    <dgm:pt modelId="{66E73CAD-5C51-45C7-813F-134D5EC3CE4E}" type="pres">
      <dgm:prSet presAssocID="{438CDD13-F95F-485D-BCB2-5E61192C34A5}" presName="rootText" presStyleLbl="node3" presStyleIdx="3" presStyleCnt="5">
        <dgm:presLayoutVars>
          <dgm:chPref val="3"/>
        </dgm:presLayoutVars>
      </dgm:prSet>
      <dgm:spPr/>
    </dgm:pt>
    <dgm:pt modelId="{36830CCE-428F-4251-B660-ED954633000B}" type="pres">
      <dgm:prSet presAssocID="{438CDD13-F95F-485D-BCB2-5E61192C34A5}" presName="rootConnector" presStyleLbl="node3" presStyleIdx="3" presStyleCnt="5"/>
      <dgm:spPr/>
    </dgm:pt>
    <dgm:pt modelId="{6921103C-38BC-4F0C-8EA7-2CC24F597222}" type="pres">
      <dgm:prSet presAssocID="{438CDD13-F95F-485D-BCB2-5E61192C34A5}" presName="hierChild4" presStyleCnt="0"/>
      <dgm:spPr/>
    </dgm:pt>
    <dgm:pt modelId="{47282CB2-D238-4D16-B6A2-00B9553A05F2}" type="pres">
      <dgm:prSet presAssocID="{438CDD13-F95F-485D-BCB2-5E61192C34A5}" presName="hierChild5" presStyleCnt="0"/>
      <dgm:spPr/>
    </dgm:pt>
    <dgm:pt modelId="{0AA59974-A745-401F-BA41-F7761A92EB24}" type="pres">
      <dgm:prSet presAssocID="{6D138601-B780-4AC6-8ECF-3BE33E2C6B77}" presName="hierChild5" presStyleCnt="0"/>
      <dgm:spPr/>
    </dgm:pt>
    <dgm:pt modelId="{777CB9FA-3F63-4129-9662-431AD9165596}" type="pres">
      <dgm:prSet presAssocID="{501C610C-5BF0-4848-86C9-E2A8A28FF4FD}" presName="Name37" presStyleLbl="parChTrans1D2" presStyleIdx="2" presStyleCnt="4"/>
      <dgm:spPr/>
    </dgm:pt>
    <dgm:pt modelId="{7E73B084-C50E-4AF8-B808-2CE8563AF449}" type="pres">
      <dgm:prSet presAssocID="{82D29A6E-F75F-4B21-9754-D82D08076ABC}" presName="hierRoot2" presStyleCnt="0">
        <dgm:presLayoutVars>
          <dgm:hierBranch val="init"/>
        </dgm:presLayoutVars>
      </dgm:prSet>
      <dgm:spPr/>
    </dgm:pt>
    <dgm:pt modelId="{A5F7B62F-1CA9-429B-BAFE-B9E23DCF6265}" type="pres">
      <dgm:prSet presAssocID="{82D29A6E-F75F-4B21-9754-D82D08076ABC}" presName="rootComposite" presStyleCnt="0"/>
      <dgm:spPr/>
    </dgm:pt>
    <dgm:pt modelId="{BCB1D01C-5BF7-4680-8817-5647BADA48A8}" type="pres">
      <dgm:prSet presAssocID="{82D29A6E-F75F-4B21-9754-D82D08076ABC}" presName="rootText" presStyleLbl="node2" presStyleIdx="2" presStyleCnt="4">
        <dgm:presLayoutVars>
          <dgm:chPref val="3"/>
        </dgm:presLayoutVars>
      </dgm:prSet>
      <dgm:spPr/>
    </dgm:pt>
    <dgm:pt modelId="{174DE38B-CCED-4ABA-BEE6-F6D24BF28FC8}" type="pres">
      <dgm:prSet presAssocID="{82D29A6E-F75F-4B21-9754-D82D08076ABC}" presName="rootConnector" presStyleLbl="node2" presStyleIdx="2" presStyleCnt="4"/>
      <dgm:spPr/>
    </dgm:pt>
    <dgm:pt modelId="{7A477A6A-D3F2-4DE5-B177-231E4D13AFF9}" type="pres">
      <dgm:prSet presAssocID="{82D29A6E-F75F-4B21-9754-D82D08076ABC}" presName="hierChild4" presStyleCnt="0"/>
      <dgm:spPr/>
    </dgm:pt>
    <dgm:pt modelId="{D40F38D6-E576-4D5F-8477-BC91A400ECC8}" type="pres">
      <dgm:prSet presAssocID="{3FE1579E-6D83-4F7E-879D-9695DBBE607E}" presName="Name37" presStyleLbl="parChTrans1D3" presStyleIdx="4" presStyleCnt="5"/>
      <dgm:spPr/>
    </dgm:pt>
    <dgm:pt modelId="{25ECF070-D25B-4762-84A1-1117DAF0FD98}" type="pres">
      <dgm:prSet presAssocID="{DE134FBF-862A-436E-9047-FB94313450A2}" presName="hierRoot2" presStyleCnt="0">
        <dgm:presLayoutVars>
          <dgm:hierBranch val="init"/>
        </dgm:presLayoutVars>
      </dgm:prSet>
      <dgm:spPr/>
    </dgm:pt>
    <dgm:pt modelId="{7CAC5CAC-2D00-4E7D-9B41-1DC529CB9AA2}" type="pres">
      <dgm:prSet presAssocID="{DE134FBF-862A-436E-9047-FB94313450A2}" presName="rootComposite" presStyleCnt="0"/>
      <dgm:spPr/>
    </dgm:pt>
    <dgm:pt modelId="{3EEFA795-41F2-4269-86CC-2B8B1853DC27}" type="pres">
      <dgm:prSet presAssocID="{DE134FBF-862A-436E-9047-FB94313450A2}" presName="rootText" presStyleLbl="node3" presStyleIdx="4" presStyleCnt="5">
        <dgm:presLayoutVars>
          <dgm:chPref val="3"/>
        </dgm:presLayoutVars>
      </dgm:prSet>
      <dgm:spPr/>
    </dgm:pt>
    <dgm:pt modelId="{3AEAB8B4-F347-4BB6-A481-44720B8E7C7E}" type="pres">
      <dgm:prSet presAssocID="{DE134FBF-862A-436E-9047-FB94313450A2}" presName="rootConnector" presStyleLbl="node3" presStyleIdx="4" presStyleCnt="5"/>
      <dgm:spPr/>
    </dgm:pt>
    <dgm:pt modelId="{910CD7F5-987E-4649-A26E-A88F51FE2D94}" type="pres">
      <dgm:prSet presAssocID="{DE134FBF-862A-436E-9047-FB94313450A2}" presName="hierChild4" presStyleCnt="0"/>
      <dgm:spPr/>
    </dgm:pt>
    <dgm:pt modelId="{B7A21648-2BE4-47CF-A8D3-2C9BA02D3CFF}" type="pres">
      <dgm:prSet presAssocID="{DE134FBF-862A-436E-9047-FB94313450A2}" presName="hierChild5" presStyleCnt="0"/>
      <dgm:spPr/>
    </dgm:pt>
    <dgm:pt modelId="{E0C9AFF7-2C0D-449B-A7F2-F7C057B67082}" type="pres">
      <dgm:prSet presAssocID="{82D29A6E-F75F-4B21-9754-D82D08076ABC}" presName="hierChild5" presStyleCnt="0"/>
      <dgm:spPr/>
    </dgm:pt>
    <dgm:pt modelId="{B1BA0864-EFCD-46ED-B1E4-DC8F608B9FB4}" type="pres">
      <dgm:prSet presAssocID="{95C654B1-55DD-41AA-B672-0793DD6C734F}" presName="Name37" presStyleLbl="parChTrans1D2" presStyleIdx="3" presStyleCnt="4"/>
      <dgm:spPr/>
    </dgm:pt>
    <dgm:pt modelId="{FB610F28-86A2-428C-B0FA-F5CE14F6722A}" type="pres">
      <dgm:prSet presAssocID="{AE4E7BAA-CC0A-45EE-B72B-CB39CA828346}" presName="hierRoot2" presStyleCnt="0">
        <dgm:presLayoutVars>
          <dgm:hierBranch val="init"/>
        </dgm:presLayoutVars>
      </dgm:prSet>
      <dgm:spPr/>
    </dgm:pt>
    <dgm:pt modelId="{64DE799D-0401-481D-97E4-4CFAA6F92939}" type="pres">
      <dgm:prSet presAssocID="{AE4E7BAA-CC0A-45EE-B72B-CB39CA828346}" presName="rootComposite" presStyleCnt="0"/>
      <dgm:spPr/>
    </dgm:pt>
    <dgm:pt modelId="{17EB67B3-0DD4-4497-A691-5277A306059E}" type="pres">
      <dgm:prSet presAssocID="{AE4E7BAA-CC0A-45EE-B72B-CB39CA828346}" presName="rootText" presStyleLbl="node2" presStyleIdx="3" presStyleCnt="4">
        <dgm:presLayoutVars>
          <dgm:chPref val="3"/>
        </dgm:presLayoutVars>
      </dgm:prSet>
      <dgm:spPr/>
    </dgm:pt>
    <dgm:pt modelId="{835D2297-B706-4CE0-BB19-748728233E2C}" type="pres">
      <dgm:prSet presAssocID="{AE4E7BAA-CC0A-45EE-B72B-CB39CA828346}" presName="rootConnector" presStyleLbl="node2" presStyleIdx="3" presStyleCnt="4"/>
      <dgm:spPr/>
    </dgm:pt>
    <dgm:pt modelId="{A1CA251D-8020-4B49-BCBF-5B3B5ABF07CC}" type="pres">
      <dgm:prSet presAssocID="{AE4E7BAA-CC0A-45EE-B72B-CB39CA828346}" presName="hierChild4" presStyleCnt="0"/>
      <dgm:spPr/>
    </dgm:pt>
    <dgm:pt modelId="{D414E960-23CB-46E9-851C-4069C5C01B1F}" type="pres">
      <dgm:prSet presAssocID="{AE4E7BAA-CC0A-45EE-B72B-CB39CA828346}" presName="hierChild5" presStyleCnt="0"/>
      <dgm:spPr/>
    </dgm:pt>
    <dgm:pt modelId="{C854F4B0-34F6-4359-8662-B9EA55E1FA24}" type="pres">
      <dgm:prSet presAssocID="{915165F4-27B5-4EAB-944C-A9BA2AAB4DE3}" presName="hierChild3" presStyleCnt="0"/>
      <dgm:spPr/>
    </dgm:pt>
  </dgm:ptLst>
  <dgm:cxnLst>
    <dgm:cxn modelId="{A8A97210-EC9F-4339-A1E0-8CC79F1A6F98}" type="presOf" srcId="{C2388991-07F6-442E-AC47-6DB9B9EA3568}" destId="{E1389F43-9493-42BA-9310-AC4B41B95CD9}" srcOrd="0" destOrd="0" presId="urn:microsoft.com/office/officeart/2005/8/layout/orgChart1"/>
    <dgm:cxn modelId="{7BC5EE14-5AB2-4AF2-98D3-E28EAD338D6B}" type="presOf" srcId="{6D138601-B780-4AC6-8ECF-3BE33E2C6B77}" destId="{46186437-E419-4C26-B8C5-A924D1F0433C}" srcOrd="1" destOrd="0" presId="urn:microsoft.com/office/officeart/2005/8/layout/orgChart1"/>
    <dgm:cxn modelId="{23B5E418-8E29-46E9-846F-27EC1D174B9E}" type="presOf" srcId="{6D138601-B780-4AC6-8ECF-3BE33E2C6B77}" destId="{8C45DD3E-A256-4DAB-8D01-C7BBA4BC58DA}" srcOrd="0" destOrd="0" presId="urn:microsoft.com/office/officeart/2005/8/layout/orgChart1"/>
    <dgm:cxn modelId="{94021C19-8B09-4885-BBC0-BCD21C4273AC}" type="presOf" srcId="{9A1CA1D5-06AC-4AA4-9AE1-2F0FC95F2711}" destId="{0D4047F1-9D48-4BAF-B868-48AA2A216A45}" srcOrd="0" destOrd="0" presId="urn:microsoft.com/office/officeart/2005/8/layout/orgChart1"/>
    <dgm:cxn modelId="{78A5AC2C-0732-4615-96C1-4D5A585A34FE}" type="presOf" srcId="{82D29A6E-F75F-4B21-9754-D82D08076ABC}" destId="{174DE38B-CCED-4ABA-BEE6-F6D24BF28FC8}" srcOrd="1" destOrd="0" presId="urn:microsoft.com/office/officeart/2005/8/layout/orgChart1"/>
    <dgm:cxn modelId="{B7390032-2F2B-4328-A585-7EF2608B4681}" type="presOf" srcId="{DE134FBF-862A-436E-9047-FB94313450A2}" destId="{3EEFA795-41F2-4269-86CC-2B8B1853DC27}" srcOrd="0" destOrd="0" presId="urn:microsoft.com/office/officeart/2005/8/layout/orgChart1"/>
    <dgm:cxn modelId="{0E49D338-B9A9-4373-BA04-9FD7F58B6E76}" type="presOf" srcId="{09CDE95B-2951-409A-BC86-3E607A101864}" destId="{86A9F1CB-0864-4C25-9DDC-E0B7B3BEB036}" srcOrd="0" destOrd="0" presId="urn:microsoft.com/office/officeart/2005/8/layout/orgChart1"/>
    <dgm:cxn modelId="{E429AC3C-B568-4AFE-A2F3-E03BF2A78F79}" type="presOf" srcId="{3FE1579E-6D83-4F7E-879D-9695DBBE607E}" destId="{D40F38D6-E576-4D5F-8477-BC91A400ECC8}" srcOrd="0" destOrd="0" presId="urn:microsoft.com/office/officeart/2005/8/layout/orgChart1"/>
    <dgm:cxn modelId="{560E7841-F0D1-4579-AC28-F6A35B9E0976}" srcId="{915165F4-27B5-4EAB-944C-A9BA2AAB4DE3}" destId="{183B88EE-A8DB-4B20-BB7C-DFE461B111D0}" srcOrd="0" destOrd="0" parTransId="{C2388991-07F6-442E-AC47-6DB9B9EA3568}" sibTransId="{383537A4-BDE7-4C42-AAC6-C4006423AF8A}"/>
    <dgm:cxn modelId="{D74BD663-33EA-453E-B1BF-271F262294AC}" type="presOf" srcId="{254AE587-813E-4F31-B7A5-7B3187897ADE}" destId="{2FEA6A9F-9421-48A7-99CF-D5E9F7B52CEB}" srcOrd="0" destOrd="0" presId="urn:microsoft.com/office/officeart/2005/8/layout/orgChart1"/>
    <dgm:cxn modelId="{E278C664-9DB3-4B47-A779-8233C5A7C30A}" srcId="{A2217E50-A59F-4682-A34B-2FA72A28C355}" destId="{915165F4-27B5-4EAB-944C-A9BA2AAB4DE3}" srcOrd="0" destOrd="0" parTransId="{7F3A75D2-E511-4049-88F2-0E58BF234A97}" sibTransId="{2F1D2116-6665-4DA9-BAB0-E27C4C988856}"/>
    <dgm:cxn modelId="{394A6065-64DA-4CF1-9950-FCFBDB2D0327}" type="presOf" srcId="{183B88EE-A8DB-4B20-BB7C-DFE461B111D0}" destId="{1B48176C-F289-415E-BBB7-C2F7E49256C4}" srcOrd="0" destOrd="0" presId="urn:microsoft.com/office/officeart/2005/8/layout/orgChart1"/>
    <dgm:cxn modelId="{112CDB6E-E079-48F1-BC3D-9CDB6FEF78DB}" type="presOf" srcId="{A2217E50-A59F-4682-A34B-2FA72A28C355}" destId="{DAF23249-0368-4595-8B77-7053A7B0E3D3}" srcOrd="0" destOrd="0" presId="urn:microsoft.com/office/officeart/2005/8/layout/orgChart1"/>
    <dgm:cxn modelId="{4F231556-C5ED-4492-8E1F-DA2D267D1E64}" srcId="{915165F4-27B5-4EAB-944C-A9BA2AAB4DE3}" destId="{82D29A6E-F75F-4B21-9754-D82D08076ABC}" srcOrd="2" destOrd="0" parTransId="{501C610C-5BF0-4848-86C9-E2A8A28FF4FD}" sibTransId="{0F4D5F23-7A05-4704-91C6-98ACB7D1F0BD}"/>
    <dgm:cxn modelId="{BA009B7B-B51F-4329-90C7-DF8FE0C12F6F}" type="presOf" srcId="{2541776E-95BB-4BEE-9814-C564B9B049EF}" destId="{C575FA3E-FCB6-44AA-A9A6-CA0AB4B36D54}" srcOrd="0" destOrd="0" presId="urn:microsoft.com/office/officeart/2005/8/layout/orgChart1"/>
    <dgm:cxn modelId="{86DB398A-C52B-42F5-9BF8-C1939C5461E4}" type="presOf" srcId="{915165F4-27B5-4EAB-944C-A9BA2AAB4DE3}" destId="{787A2E6A-E99F-4F03-8B97-9D7200E18D7E}" srcOrd="1" destOrd="0" presId="urn:microsoft.com/office/officeart/2005/8/layout/orgChart1"/>
    <dgm:cxn modelId="{8E714B8C-4DA6-4A04-B2C1-168348B018FC}" type="presOf" srcId="{501C610C-5BF0-4848-86C9-E2A8A28FF4FD}" destId="{777CB9FA-3F63-4129-9662-431AD9165596}" srcOrd="0" destOrd="0" presId="urn:microsoft.com/office/officeart/2005/8/layout/orgChart1"/>
    <dgm:cxn modelId="{19699A8E-903F-41DE-9DA0-EACF28C133C9}" type="presOf" srcId="{2541776E-95BB-4BEE-9814-C564B9B049EF}" destId="{BEA10E65-96DD-4C67-BD5C-EC20925BD79B}" srcOrd="1" destOrd="0" presId="urn:microsoft.com/office/officeart/2005/8/layout/orgChart1"/>
    <dgm:cxn modelId="{A82BA194-0118-4EA1-951F-20C5B7102FB3}" srcId="{183B88EE-A8DB-4B20-BB7C-DFE461B111D0}" destId="{2541776E-95BB-4BEE-9814-C564B9B049EF}" srcOrd="0" destOrd="0" parTransId="{AEA6B8FF-00CF-41DC-A782-9979AFF17D43}" sibTransId="{DFB3CF04-A5B8-468D-95AF-CC8F51C3E1ED}"/>
    <dgm:cxn modelId="{0C6A5698-4E27-4B8E-83BE-DE3951675E2E}" type="presOf" srcId="{AE4E7BAA-CC0A-45EE-B72B-CB39CA828346}" destId="{17EB67B3-0DD4-4497-A691-5277A306059E}" srcOrd="0" destOrd="0" presId="urn:microsoft.com/office/officeart/2005/8/layout/orgChart1"/>
    <dgm:cxn modelId="{4675F79B-2215-4300-BD91-5076B9BC9CD1}" type="presOf" srcId="{252A8260-99D1-4BCE-80AC-579DF4E86C2E}" destId="{AC27AC59-1DA5-4403-B953-64528DC67291}" srcOrd="0" destOrd="0" presId="urn:microsoft.com/office/officeart/2005/8/layout/orgChart1"/>
    <dgm:cxn modelId="{172304A3-A879-4E7B-BED8-B90FD6729664}" type="presOf" srcId="{915165F4-27B5-4EAB-944C-A9BA2AAB4DE3}" destId="{2E611834-10E3-449A-8B40-56BFC95D8A6C}" srcOrd="0" destOrd="0" presId="urn:microsoft.com/office/officeart/2005/8/layout/orgChart1"/>
    <dgm:cxn modelId="{65A08CA7-D36F-4693-8C30-67C926D8F83D}" srcId="{6D138601-B780-4AC6-8ECF-3BE33E2C6B77}" destId="{438CDD13-F95F-485D-BCB2-5E61192C34A5}" srcOrd="1" destOrd="0" parTransId="{252A8260-99D1-4BCE-80AC-579DF4E86C2E}" sibTransId="{E90B77CE-BAE1-4578-8D9D-782C21D46998}"/>
    <dgm:cxn modelId="{E58ACAAC-B97B-49C7-9126-838F0E2F0352}" srcId="{6D138601-B780-4AC6-8ECF-3BE33E2C6B77}" destId="{C1FAE245-3ABC-4B24-9F30-ED935D6AC081}" srcOrd="0" destOrd="0" parTransId="{9A1CA1D5-06AC-4AA4-9AE1-2F0FC95F2711}" sibTransId="{82FAA0CF-D1E7-4529-B2C8-55FDDDB6080B}"/>
    <dgm:cxn modelId="{189331B1-7944-4CB1-A7A2-11A4F14066A7}" srcId="{915165F4-27B5-4EAB-944C-A9BA2AAB4DE3}" destId="{6D138601-B780-4AC6-8ECF-3BE33E2C6B77}" srcOrd="1" destOrd="0" parTransId="{254AE587-813E-4F31-B7A5-7B3187897ADE}" sibTransId="{FC32B233-B71E-4054-8CE1-EBFFAA4410D2}"/>
    <dgm:cxn modelId="{4D72D9B7-28EF-4BDC-B19B-6D1E6520815D}" srcId="{183B88EE-A8DB-4B20-BB7C-DFE461B111D0}" destId="{09CDE95B-2951-409A-BC86-3E607A101864}" srcOrd="1" destOrd="0" parTransId="{DD4EF5C2-CB0A-47D0-B3F2-B75079CA38D4}" sibTransId="{72E72303-2CAB-4A59-AD08-88FD7125F163}"/>
    <dgm:cxn modelId="{D356C0BC-6BB5-4028-B005-A972638B061E}" type="presOf" srcId="{82D29A6E-F75F-4B21-9754-D82D08076ABC}" destId="{BCB1D01C-5BF7-4680-8817-5647BADA48A8}" srcOrd="0" destOrd="0" presId="urn:microsoft.com/office/officeart/2005/8/layout/orgChart1"/>
    <dgm:cxn modelId="{935FFBC2-C0E7-439B-A30F-56AA9879CA63}" type="presOf" srcId="{C1FAE245-3ABC-4B24-9F30-ED935D6AC081}" destId="{4316D1CE-49AA-498D-AFD6-FF9529BD737D}" srcOrd="0" destOrd="0" presId="urn:microsoft.com/office/officeart/2005/8/layout/orgChart1"/>
    <dgm:cxn modelId="{538094C7-1BCD-4E2F-A6B8-DE927D9AD70E}" type="presOf" srcId="{DD4EF5C2-CB0A-47D0-B3F2-B75079CA38D4}" destId="{250CA0B6-5F6B-4727-826D-FDACD5995C60}" srcOrd="0" destOrd="0" presId="urn:microsoft.com/office/officeart/2005/8/layout/orgChart1"/>
    <dgm:cxn modelId="{D756FDCB-8589-4F27-9AC1-7DF9CE2D312C}" srcId="{82D29A6E-F75F-4B21-9754-D82D08076ABC}" destId="{DE134FBF-862A-436E-9047-FB94313450A2}" srcOrd="0" destOrd="0" parTransId="{3FE1579E-6D83-4F7E-879D-9695DBBE607E}" sibTransId="{FC239ADB-DA15-463D-80A6-075D4F82BC87}"/>
    <dgm:cxn modelId="{699F4BDB-5EB0-4578-9132-B8D6B92601C8}" type="presOf" srcId="{183B88EE-A8DB-4B20-BB7C-DFE461B111D0}" destId="{9725EF06-718E-4010-A63A-A34089CCAA1E}" srcOrd="1" destOrd="0" presId="urn:microsoft.com/office/officeart/2005/8/layout/orgChart1"/>
    <dgm:cxn modelId="{472757DD-0CF6-4EB4-AC9F-44081CFA65EE}" type="presOf" srcId="{438CDD13-F95F-485D-BCB2-5E61192C34A5}" destId="{66E73CAD-5C51-45C7-813F-134D5EC3CE4E}" srcOrd="0" destOrd="0" presId="urn:microsoft.com/office/officeart/2005/8/layout/orgChart1"/>
    <dgm:cxn modelId="{3F541DDF-D951-4A2F-A8B8-6D081CE0B514}" type="presOf" srcId="{AE4E7BAA-CC0A-45EE-B72B-CB39CA828346}" destId="{835D2297-B706-4CE0-BB19-748728233E2C}" srcOrd="1" destOrd="0" presId="urn:microsoft.com/office/officeart/2005/8/layout/orgChart1"/>
    <dgm:cxn modelId="{A33FA8E2-2F41-4C76-88AB-8E246EDB3C8B}" srcId="{915165F4-27B5-4EAB-944C-A9BA2AAB4DE3}" destId="{AE4E7BAA-CC0A-45EE-B72B-CB39CA828346}" srcOrd="3" destOrd="0" parTransId="{95C654B1-55DD-41AA-B672-0793DD6C734F}" sibTransId="{B33122A7-552C-4A1E-9FBE-D28A95DD5AB1}"/>
    <dgm:cxn modelId="{0616E4E4-1353-448A-B43C-57970C7044C2}" type="presOf" srcId="{AEA6B8FF-00CF-41DC-A782-9979AFF17D43}" destId="{F8EC64C9-DFDB-4ADC-B337-E3887620746E}" srcOrd="0" destOrd="0" presId="urn:microsoft.com/office/officeart/2005/8/layout/orgChart1"/>
    <dgm:cxn modelId="{DEAA2BE6-7AD0-4CBA-8294-3135D4D23015}" type="presOf" srcId="{95C654B1-55DD-41AA-B672-0793DD6C734F}" destId="{B1BA0864-EFCD-46ED-B1E4-DC8F608B9FB4}" srcOrd="0" destOrd="0" presId="urn:microsoft.com/office/officeart/2005/8/layout/orgChart1"/>
    <dgm:cxn modelId="{027772EE-0128-4369-A202-4677C3499A94}" type="presOf" srcId="{DE134FBF-862A-436E-9047-FB94313450A2}" destId="{3AEAB8B4-F347-4BB6-A481-44720B8E7C7E}" srcOrd="1" destOrd="0" presId="urn:microsoft.com/office/officeart/2005/8/layout/orgChart1"/>
    <dgm:cxn modelId="{306C75EE-24A7-422F-800A-CCDEFB3A1D74}" type="presOf" srcId="{438CDD13-F95F-485D-BCB2-5E61192C34A5}" destId="{36830CCE-428F-4251-B660-ED954633000B}" srcOrd="1" destOrd="0" presId="urn:microsoft.com/office/officeart/2005/8/layout/orgChart1"/>
    <dgm:cxn modelId="{32B415F1-DE4F-4843-8E80-27F1DFA2EB96}" type="presOf" srcId="{09CDE95B-2951-409A-BC86-3E607A101864}" destId="{3C15CDE6-0170-4880-8F1F-F8E6518E5503}" srcOrd="1" destOrd="0" presId="urn:microsoft.com/office/officeart/2005/8/layout/orgChart1"/>
    <dgm:cxn modelId="{3E173FFC-C31B-43F8-BDD7-0E10C38B8484}" type="presOf" srcId="{C1FAE245-3ABC-4B24-9F30-ED935D6AC081}" destId="{A8F0FF36-45FC-4A22-9A75-B8C8264C8D59}" srcOrd="1" destOrd="0" presId="urn:microsoft.com/office/officeart/2005/8/layout/orgChart1"/>
    <dgm:cxn modelId="{21B4275B-8846-45F1-AA7C-10E0BE51C392}" type="presParOf" srcId="{DAF23249-0368-4595-8B77-7053A7B0E3D3}" destId="{03A1BC42-026A-4906-B2FD-586A7F56C044}" srcOrd="0" destOrd="0" presId="urn:microsoft.com/office/officeart/2005/8/layout/orgChart1"/>
    <dgm:cxn modelId="{088250B5-1172-4F54-8087-E4D434822456}" type="presParOf" srcId="{03A1BC42-026A-4906-B2FD-586A7F56C044}" destId="{1BAFC7CF-A831-402C-A17D-EC5B3339E469}" srcOrd="0" destOrd="0" presId="urn:microsoft.com/office/officeart/2005/8/layout/orgChart1"/>
    <dgm:cxn modelId="{7B616476-CAE4-43B3-8A2A-03EBC269A76F}" type="presParOf" srcId="{1BAFC7CF-A831-402C-A17D-EC5B3339E469}" destId="{2E611834-10E3-449A-8B40-56BFC95D8A6C}" srcOrd="0" destOrd="0" presId="urn:microsoft.com/office/officeart/2005/8/layout/orgChart1"/>
    <dgm:cxn modelId="{B57B6AA4-1146-4DE7-B18A-B6E6B7E6598B}" type="presParOf" srcId="{1BAFC7CF-A831-402C-A17D-EC5B3339E469}" destId="{787A2E6A-E99F-4F03-8B97-9D7200E18D7E}" srcOrd="1" destOrd="0" presId="urn:microsoft.com/office/officeart/2005/8/layout/orgChart1"/>
    <dgm:cxn modelId="{9BD278D8-656E-447C-880B-F78F7D9410B2}" type="presParOf" srcId="{03A1BC42-026A-4906-B2FD-586A7F56C044}" destId="{5CE92813-F748-46BE-A130-E5DE97954C08}" srcOrd="1" destOrd="0" presId="urn:microsoft.com/office/officeart/2005/8/layout/orgChart1"/>
    <dgm:cxn modelId="{A2A1C1D5-21CE-427A-88A9-AD249BF9AF8E}" type="presParOf" srcId="{5CE92813-F748-46BE-A130-E5DE97954C08}" destId="{E1389F43-9493-42BA-9310-AC4B41B95CD9}" srcOrd="0" destOrd="0" presId="urn:microsoft.com/office/officeart/2005/8/layout/orgChart1"/>
    <dgm:cxn modelId="{EAFBCF3B-F0C1-47B4-874B-7019D7E524C7}" type="presParOf" srcId="{5CE92813-F748-46BE-A130-E5DE97954C08}" destId="{BABB82B7-B38A-4EDA-84B0-5DB1BD941123}" srcOrd="1" destOrd="0" presId="urn:microsoft.com/office/officeart/2005/8/layout/orgChart1"/>
    <dgm:cxn modelId="{9F49FC04-EC08-4584-BE40-647CD6C6FB85}" type="presParOf" srcId="{BABB82B7-B38A-4EDA-84B0-5DB1BD941123}" destId="{A2BDFDC0-D6F9-4122-B2B3-06C7D3E634A2}" srcOrd="0" destOrd="0" presId="urn:microsoft.com/office/officeart/2005/8/layout/orgChart1"/>
    <dgm:cxn modelId="{B242042F-F60D-4C8D-B551-1463ADA7CB65}" type="presParOf" srcId="{A2BDFDC0-D6F9-4122-B2B3-06C7D3E634A2}" destId="{1B48176C-F289-415E-BBB7-C2F7E49256C4}" srcOrd="0" destOrd="0" presId="urn:microsoft.com/office/officeart/2005/8/layout/orgChart1"/>
    <dgm:cxn modelId="{29A81B35-ADD3-4EE4-A6EB-7979458967A3}" type="presParOf" srcId="{A2BDFDC0-D6F9-4122-B2B3-06C7D3E634A2}" destId="{9725EF06-718E-4010-A63A-A34089CCAA1E}" srcOrd="1" destOrd="0" presId="urn:microsoft.com/office/officeart/2005/8/layout/orgChart1"/>
    <dgm:cxn modelId="{6968076B-8F85-416B-84B4-D63C757B4227}" type="presParOf" srcId="{BABB82B7-B38A-4EDA-84B0-5DB1BD941123}" destId="{147C67E5-8A8F-4E6B-8156-59EA231CB0BD}" srcOrd="1" destOrd="0" presId="urn:microsoft.com/office/officeart/2005/8/layout/orgChart1"/>
    <dgm:cxn modelId="{60177712-0E4E-4CDA-8EAF-E4968B93B73F}" type="presParOf" srcId="{147C67E5-8A8F-4E6B-8156-59EA231CB0BD}" destId="{F8EC64C9-DFDB-4ADC-B337-E3887620746E}" srcOrd="0" destOrd="0" presId="urn:microsoft.com/office/officeart/2005/8/layout/orgChart1"/>
    <dgm:cxn modelId="{FA8F4523-13A3-4E04-80D2-E827EC58C451}" type="presParOf" srcId="{147C67E5-8A8F-4E6B-8156-59EA231CB0BD}" destId="{E6626190-4B4C-4207-BBDB-26AD00C9D66C}" srcOrd="1" destOrd="0" presId="urn:microsoft.com/office/officeart/2005/8/layout/orgChart1"/>
    <dgm:cxn modelId="{3E18A894-7158-433F-929F-8D9B8F946DEA}" type="presParOf" srcId="{E6626190-4B4C-4207-BBDB-26AD00C9D66C}" destId="{1B257902-3F4A-4573-8585-F7D84B0D2139}" srcOrd="0" destOrd="0" presId="urn:microsoft.com/office/officeart/2005/8/layout/orgChart1"/>
    <dgm:cxn modelId="{6B287F5D-8F48-4491-8CFC-810F50A2ED45}" type="presParOf" srcId="{1B257902-3F4A-4573-8585-F7D84B0D2139}" destId="{C575FA3E-FCB6-44AA-A9A6-CA0AB4B36D54}" srcOrd="0" destOrd="0" presId="urn:microsoft.com/office/officeart/2005/8/layout/orgChart1"/>
    <dgm:cxn modelId="{8B43079F-20C4-41B9-A7CE-6C37C792561A}" type="presParOf" srcId="{1B257902-3F4A-4573-8585-F7D84B0D2139}" destId="{BEA10E65-96DD-4C67-BD5C-EC20925BD79B}" srcOrd="1" destOrd="0" presId="urn:microsoft.com/office/officeart/2005/8/layout/orgChart1"/>
    <dgm:cxn modelId="{3B456ABC-C8F3-4CF4-AE5E-40C0561CD7A7}" type="presParOf" srcId="{E6626190-4B4C-4207-BBDB-26AD00C9D66C}" destId="{02C9D4D4-27A5-4D8D-8D95-DB4F72C8AF7A}" srcOrd="1" destOrd="0" presId="urn:microsoft.com/office/officeart/2005/8/layout/orgChart1"/>
    <dgm:cxn modelId="{43965E02-565B-45B0-93B7-D92B474E6138}" type="presParOf" srcId="{E6626190-4B4C-4207-BBDB-26AD00C9D66C}" destId="{A22A1010-8CB4-46DC-ACB3-792A854262EB}" srcOrd="2" destOrd="0" presId="urn:microsoft.com/office/officeart/2005/8/layout/orgChart1"/>
    <dgm:cxn modelId="{50B6885F-5F59-40E8-B68D-95B874B8EC98}" type="presParOf" srcId="{147C67E5-8A8F-4E6B-8156-59EA231CB0BD}" destId="{250CA0B6-5F6B-4727-826D-FDACD5995C60}" srcOrd="2" destOrd="0" presId="urn:microsoft.com/office/officeart/2005/8/layout/orgChart1"/>
    <dgm:cxn modelId="{17141745-8513-4E33-8308-D1A76456BFE9}" type="presParOf" srcId="{147C67E5-8A8F-4E6B-8156-59EA231CB0BD}" destId="{637993F0-C57C-4180-958C-7B780095A106}" srcOrd="3" destOrd="0" presId="urn:microsoft.com/office/officeart/2005/8/layout/orgChart1"/>
    <dgm:cxn modelId="{66E2F60C-F5D1-499D-A157-2F282B61DC68}" type="presParOf" srcId="{637993F0-C57C-4180-958C-7B780095A106}" destId="{BCD91155-905F-4595-AA60-A065504D2CC2}" srcOrd="0" destOrd="0" presId="urn:microsoft.com/office/officeart/2005/8/layout/orgChart1"/>
    <dgm:cxn modelId="{D7EBEB95-F6F7-4646-BE01-289233078D11}" type="presParOf" srcId="{BCD91155-905F-4595-AA60-A065504D2CC2}" destId="{86A9F1CB-0864-4C25-9DDC-E0B7B3BEB036}" srcOrd="0" destOrd="0" presId="urn:microsoft.com/office/officeart/2005/8/layout/orgChart1"/>
    <dgm:cxn modelId="{7E9203B7-22BD-4F1C-B5EE-1209C06D920A}" type="presParOf" srcId="{BCD91155-905F-4595-AA60-A065504D2CC2}" destId="{3C15CDE6-0170-4880-8F1F-F8E6518E5503}" srcOrd="1" destOrd="0" presId="urn:microsoft.com/office/officeart/2005/8/layout/orgChart1"/>
    <dgm:cxn modelId="{593199E0-3F8D-429B-9374-12246C0B6459}" type="presParOf" srcId="{637993F0-C57C-4180-958C-7B780095A106}" destId="{2D96F06A-5CB7-489F-BD18-0DEE9631DBE7}" srcOrd="1" destOrd="0" presId="urn:microsoft.com/office/officeart/2005/8/layout/orgChart1"/>
    <dgm:cxn modelId="{9E83A3A9-AC34-47AD-9990-B20C25484439}" type="presParOf" srcId="{637993F0-C57C-4180-958C-7B780095A106}" destId="{65E53657-840A-419F-BE96-B6F686E3E278}" srcOrd="2" destOrd="0" presId="urn:microsoft.com/office/officeart/2005/8/layout/orgChart1"/>
    <dgm:cxn modelId="{FEEC41DF-D197-422A-B073-D63489172D41}" type="presParOf" srcId="{BABB82B7-B38A-4EDA-84B0-5DB1BD941123}" destId="{9D35F4D4-1815-40BC-BDA1-DDCCEFDD3A7B}" srcOrd="2" destOrd="0" presId="urn:microsoft.com/office/officeart/2005/8/layout/orgChart1"/>
    <dgm:cxn modelId="{6DAABC94-EBF7-4D39-B23D-65E99D75C43C}" type="presParOf" srcId="{5CE92813-F748-46BE-A130-E5DE97954C08}" destId="{2FEA6A9F-9421-48A7-99CF-D5E9F7B52CEB}" srcOrd="2" destOrd="0" presId="urn:microsoft.com/office/officeart/2005/8/layout/orgChart1"/>
    <dgm:cxn modelId="{B440A802-B445-4595-B812-A228D3DBA401}" type="presParOf" srcId="{5CE92813-F748-46BE-A130-E5DE97954C08}" destId="{4FD3AA02-3817-4561-ACDF-71E255D97583}" srcOrd="3" destOrd="0" presId="urn:microsoft.com/office/officeart/2005/8/layout/orgChart1"/>
    <dgm:cxn modelId="{03781A15-70F3-4022-B9BC-97CDC2C869D1}" type="presParOf" srcId="{4FD3AA02-3817-4561-ACDF-71E255D97583}" destId="{3661D8B9-254C-4707-9797-25C9C9FE5E12}" srcOrd="0" destOrd="0" presId="urn:microsoft.com/office/officeart/2005/8/layout/orgChart1"/>
    <dgm:cxn modelId="{C45B9606-4D3C-4114-B9AD-40A5804279CF}" type="presParOf" srcId="{3661D8B9-254C-4707-9797-25C9C9FE5E12}" destId="{8C45DD3E-A256-4DAB-8D01-C7BBA4BC58DA}" srcOrd="0" destOrd="0" presId="urn:microsoft.com/office/officeart/2005/8/layout/orgChart1"/>
    <dgm:cxn modelId="{EA2E67FE-5C7C-45BF-901E-582B08E0634A}" type="presParOf" srcId="{3661D8B9-254C-4707-9797-25C9C9FE5E12}" destId="{46186437-E419-4C26-B8C5-A924D1F0433C}" srcOrd="1" destOrd="0" presId="urn:microsoft.com/office/officeart/2005/8/layout/orgChart1"/>
    <dgm:cxn modelId="{ED18FFC5-19D9-453C-83C1-8FEC7AB1E35F}" type="presParOf" srcId="{4FD3AA02-3817-4561-ACDF-71E255D97583}" destId="{420A58D0-AE69-4685-825D-38F83C75DB0D}" srcOrd="1" destOrd="0" presId="urn:microsoft.com/office/officeart/2005/8/layout/orgChart1"/>
    <dgm:cxn modelId="{A7454223-2497-4F98-9ADF-AAE709280E57}" type="presParOf" srcId="{420A58D0-AE69-4685-825D-38F83C75DB0D}" destId="{0D4047F1-9D48-4BAF-B868-48AA2A216A45}" srcOrd="0" destOrd="0" presId="urn:microsoft.com/office/officeart/2005/8/layout/orgChart1"/>
    <dgm:cxn modelId="{7CA144A5-CAE2-4CE3-9010-CC43BBBD8891}" type="presParOf" srcId="{420A58D0-AE69-4685-825D-38F83C75DB0D}" destId="{8BE2FA59-084E-4E58-958F-55253017ABB6}" srcOrd="1" destOrd="0" presId="urn:microsoft.com/office/officeart/2005/8/layout/orgChart1"/>
    <dgm:cxn modelId="{65DAEB26-90B3-4668-952B-8EAEC3D98E7B}" type="presParOf" srcId="{8BE2FA59-084E-4E58-958F-55253017ABB6}" destId="{9B937DEB-0DFA-4FA1-80A7-D125B9B87A0F}" srcOrd="0" destOrd="0" presId="urn:microsoft.com/office/officeart/2005/8/layout/orgChart1"/>
    <dgm:cxn modelId="{4679A1E6-F044-47A4-8E6F-45D00818F3E7}" type="presParOf" srcId="{9B937DEB-0DFA-4FA1-80A7-D125B9B87A0F}" destId="{4316D1CE-49AA-498D-AFD6-FF9529BD737D}" srcOrd="0" destOrd="0" presId="urn:microsoft.com/office/officeart/2005/8/layout/orgChart1"/>
    <dgm:cxn modelId="{C30AC4CE-27A2-4936-BE78-7E68D3E09F8F}" type="presParOf" srcId="{9B937DEB-0DFA-4FA1-80A7-D125B9B87A0F}" destId="{A8F0FF36-45FC-4A22-9A75-B8C8264C8D59}" srcOrd="1" destOrd="0" presId="urn:microsoft.com/office/officeart/2005/8/layout/orgChart1"/>
    <dgm:cxn modelId="{38E9750A-E8A9-4D91-BFCC-A13F79654F71}" type="presParOf" srcId="{8BE2FA59-084E-4E58-958F-55253017ABB6}" destId="{AA6779D7-A435-4CF0-98D0-3695D5AED358}" srcOrd="1" destOrd="0" presId="urn:microsoft.com/office/officeart/2005/8/layout/orgChart1"/>
    <dgm:cxn modelId="{EEE93881-EDE6-4BA2-9C8E-C2EDD726DA6E}" type="presParOf" srcId="{8BE2FA59-084E-4E58-958F-55253017ABB6}" destId="{DF5BB838-1E1E-4923-A34B-428803AF6D48}" srcOrd="2" destOrd="0" presId="urn:microsoft.com/office/officeart/2005/8/layout/orgChart1"/>
    <dgm:cxn modelId="{68A90090-E1F8-4101-B3C9-6C6B65201B15}" type="presParOf" srcId="{420A58D0-AE69-4685-825D-38F83C75DB0D}" destId="{AC27AC59-1DA5-4403-B953-64528DC67291}" srcOrd="2" destOrd="0" presId="urn:microsoft.com/office/officeart/2005/8/layout/orgChart1"/>
    <dgm:cxn modelId="{F23943EF-120C-4AD7-BD21-9C0F43260117}" type="presParOf" srcId="{420A58D0-AE69-4685-825D-38F83C75DB0D}" destId="{7027A50E-168D-4E7E-8610-D451D6AD7C49}" srcOrd="3" destOrd="0" presId="urn:microsoft.com/office/officeart/2005/8/layout/orgChart1"/>
    <dgm:cxn modelId="{3E5DD665-D068-4D2E-99AF-046A062F30F6}" type="presParOf" srcId="{7027A50E-168D-4E7E-8610-D451D6AD7C49}" destId="{1A26BC23-0A91-4DA0-894A-8196D7A4731E}" srcOrd="0" destOrd="0" presId="urn:microsoft.com/office/officeart/2005/8/layout/orgChart1"/>
    <dgm:cxn modelId="{6B0F1A6F-77ED-41EA-BC2A-1C3A3C6D56D3}" type="presParOf" srcId="{1A26BC23-0A91-4DA0-894A-8196D7A4731E}" destId="{66E73CAD-5C51-45C7-813F-134D5EC3CE4E}" srcOrd="0" destOrd="0" presId="urn:microsoft.com/office/officeart/2005/8/layout/orgChart1"/>
    <dgm:cxn modelId="{27166EEE-5504-4312-AA36-4E3F52134CED}" type="presParOf" srcId="{1A26BC23-0A91-4DA0-894A-8196D7A4731E}" destId="{36830CCE-428F-4251-B660-ED954633000B}" srcOrd="1" destOrd="0" presId="urn:microsoft.com/office/officeart/2005/8/layout/orgChart1"/>
    <dgm:cxn modelId="{BE200949-0DC0-432C-9280-764AE679E386}" type="presParOf" srcId="{7027A50E-168D-4E7E-8610-D451D6AD7C49}" destId="{6921103C-38BC-4F0C-8EA7-2CC24F597222}" srcOrd="1" destOrd="0" presId="urn:microsoft.com/office/officeart/2005/8/layout/orgChart1"/>
    <dgm:cxn modelId="{30558529-559B-43AC-A9B7-D6F90563E09B}" type="presParOf" srcId="{7027A50E-168D-4E7E-8610-D451D6AD7C49}" destId="{47282CB2-D238-4D16-B6A2-00B9553A05F2}" srcOrd="2" destOrd="0" presId="urn:microsoft.com/office/officeart/2005/8/layout/orgChart1"/>
    <dgm:cxn modelId="{E62DCFC5-546E-4F15-B665-B9C3E03084F4}" type="presParOf" srcId="{4FD3AA02-3817-4561-ACDF-71E255D97583}" destId="{0AA59974-A745-401F-BA41-F7761A92EB24}" srcOrd="2" destOrd="0" presId="urn:microsoft.com/office/officeart/2005/8/layout/orgChart1"/>
    <dgm:cxn modelId="{34B0F3D8-6A0C-4840-B53F-85AE682F72A5}" type="presParOf" srcId="{5CE92813-F748-46BE-A130-E5DE97954C08}" destId="{777CB9FA-3F63-4129-9662-431AD9165596}" srcOrd="4" destOrd="0" presId="urn:microsoft.com/office/officeart/2005/8/layout/orgChart1"/>
    <dgm:cxn modelId="{94FC13AD-8DF7-4240-A055-46F52B7F1D99}" type="presParOf" srcId="{5CE92813-F748-46BE-A130-E5DE97954C08}" destId="{7E73B084-C50E-4AF8-B808-2CE8563AF449}" srcOrd="5" destOrd="0" presId="urn:microsoft.com/office/officeart/2005/8/layout/orgChart1"/>
    <dgm:cxn modelId="{F07348FC-9B88-47B0-8871-5838C5FAD1EA}" type="presParOf" srcId="{7E73B084-C50E-4AF8-B808-2CE8563AF449}" destId="{A5F7B62F-1CA9-429B-BAFE-B9E23DCF6265}" srcOrd="0" destOrd="0" presId="urn:microsoft.com/office/officeart/2005/8/layout/orgChart1"/>
    <dgm:cxn modelId="{F1A7B2A3-4F17-40A5-80A1-B26C58672851}" type="presParOf" srcId="{A5F7B62F-1CA9-429B-BAFE-B9E23DCF6265}" destId="{BCB1D01C-5BF7-4680-8817-5647BADA48A8}" srcOrd="0" destOrd="0" presId="urn:microsoft.com/office/officeart/2005/8/layout/orgChart1"/>
    <dgm:cxn modelId="{9E678FB3-422D-450F-BF98-27B9597530EF}" type="presParOf" srcId="{A5F7B62F-1CA9-429B-BAFE-B9E23DCF6265}" destId="{174DE38B-CCED-4ABA-BEE6-F6D24BF28FC8}" srcOrd="1" destOrd="0" presId="urn:microsoft.com/office/officeart/2005/8/layout/orgChart1"/>
    <dgm:cxn modelId="{B96328C9-8504-4715-A759-CA909811F929}" type="presParOf" srcId="{7E73B084-C50E-4AF8-B808-2CE8563AF449}" destId="{7A477A6A-D3F2-4DE5-B177-231E4D13AFF9}" srcOrd="1" destOrd="0" presId="urn:microsoft.com/office/officeart/2005/8/layout/orgChart1"/>
    <dgm:cxn modelId="{DAA921F3-EE95-4AAD-AAEF-B0CE2C5E7579}" type="presParOf" srcId="{7A477A6A-D3F2-4DE5-B177-231E4D13AFF9}" destId="{D40F38D6-E576-4D5F-8477-BC91A400ECC8}" srcOrd="0" destOrd="0" presId="urn:microsoft.com/office/officeart/2005/8/layout/orgChart1"/>
    <dgm:cxn modelId="{7FE737CE-28B4-4E97-8E91-EA55A611C975}" type="presParOf" srcId="{7A477A6A-D3F2-4DE5-B177-231E4D13AFF9}" destId="{25ECF070-D25B-4762-84A1-1117DAF0FD98}" srcOrd="1" destOrd="0" presId="urn:microsoft.com/office/officeart/2005/8/layout/orgChart1"/>
    <dgm:cxn modelId="{DB732197-D34C-43B9-9F7D-F3641B6FFF3C}" type="presParOf" srcId="{25ECF070-D25B-4762-84A1-1117DAF0FD98}" destId="{7CAC5CAC-2D00-4E7D-9B41-1DC529CB9AA2}" srcOrd="0" destOrd="0" presId="urn:microsoft.com/office/officeart/2005/8/layout/orgChart1"/>
    <dgm:cxn modelId="{445B8037-52C5-4B54-AC07-52FB0E824449}" type="presParOf" srcId="{7CAC5CAC-2D00-4E7D-9B41-1DC529CB9AA2}" destId="{3EEFA795-41F2-4269-86CC-2B8B1853DC27}" srcOrd="0" destOrd="0" presId="urn:microsoft.com/office/officeart/2005/8/layout/orgChart1"/>
    <dgm:cxn modelId="{E31DCAC1-7D0E-4B42-A934-25DB932557CA}" type="presParOf" srcId="{7CAC5CAC-2D00-4E7D-9B41-1DC529CB9AA2}" destId="{3AEAB8B4-F347-4BB6-A481-44720B8E7C7E}" srcOrd="1" destOrd="0" presId="urn:microsoft.com/office/officeart/2005/8/layout/orgChart1"/>
    <dgm:cxn modelId="{B10A6DD6-9571-4A3A-B120-CFE5461DA43A}" type="presParOf" srcId="{25ECF070-D25B-4762-84A1-1117DAF0FD98}" destId="{910CD7F5-987E-4649-A26E-A88F51FE2D94}" srcOrd="1" destOrd="0" presId="urn:microsoft.com/office/officeart/2005/8/layout/orgChart1"/>
    <dgm:cxn modelId="{60190B6E-39BA-486F-BE56-4E7B7233A147}" type="presParOf" srcId="{25ECF070-D25B-4762-84A1-1117DAF0FD98}" destId="{B7A21648-2BE4-47CF-A8D3-2C9BA02D3CFF}" srcOrd="2" destOrd="0" presId="urn:microsoft.com/office/officeart/2005/8/layout/orgChart1"/>
    <dgm:cxn modelId="{98577BB6-18BB-44E0-8175-3296F9D375DD}" type="presParOf" srcId="{7E73B084-C50E-4AF8-B808-2CE8563AF449}" destId="{E0C9AFF7-2C0D-449B-A7F2-F7C057B67082}" srcOrd="2" destOrd="0" presId="urn:microsoft.com/office/officeart/2005/8/layout/orgChart1"/>
    <dgm:cxn modelId="{E0E0B8A6-89AC-4778-A130-DC865B96BF4E}" type="presParOf" srcId="{5CE92813-F748-46BE-A130-E5DE97954C08}" destId="{B1BA0864-EFCD-46ED-B1E4-DC8F608B9FB4}" srcOrd="6" destOrd="0" presId="urn:microsoft.com/office/officeart/2005/8/layout/orgChart1"/>
    <dgm:cxn modelId="{F65BDEAF-7AF6-49AE-B167-1002EEABEA4E}" type="presParOf" srcId="{5CE92813-F748-46BE-A130-E5DE97954C08}" destId="{FB610F28-86A2-428C-B0FA-F5CE14F6722A}" srcOrd="7" destOrd="0" presId="urn:microsoft.com/office/officeart/2005/8/layout/orgChart1"/>
    <dgm:cxn modelId="{85CFC573-A382-4761-B6B7-288A07A76354}" type="presParOf" srcId="{FB610F28-86A2-428C-B0FA-F5CE14F6722A}" destId="{64DE799D-0401-481D-97E4-4CFAA6F92939}" srcOrd="0" destOrd="0" presId="urn:microsoft.com/office/officeart/2005/8/layout/orgChart1"/>
    <dgm:cxn modelId="{A2656C50-AD47-4E43-8234-5DF35CF95B79}" type="presParOf" srcId="{64DE799D-0401-481D-97E4-4CFAA6F92939}" destId="{17EB67B3-0DD4-4497-A691-5277A306059E}" srcOrd="0" destOrd="0" presId="urn:microsoft.com/office/officeart/2005/8/layout/orgChart1"/>
    <dgm:cxn modelId="{CD9C12CA-3191-496A-A09C-A8565E4E9AD0}" type="presParOf" srcId="{64DE799D-0401-481D-97E4-4CFAA6F92939}" destId="{835D2297-B706-4CE0-BB19-748728233E2C}" srcOrd="1" destOrd="0" presId="urn:microsoft.com/office/officeart/2005/8/layout/orgChart1"/>
    <dgm:cxn modelId="{777BF6E9-2C80-4480-BD37-B8DA988DE0C5}" type="presParOf" srcId="{FB610F28-86A2-428C-B0FA-F5CE14F6722A}" destId="{A1CA251D-8020-4B49-BCBF-5B3B5ABF07CC}" srcOrd="1" destOrd="0" presId="urn:microsoft.com/office/officeart/2005/8/layout/orgChart1"/>
    <dgm:cxn modelId="{AFEB4BE2-81D4-41A6-A54B-8DCA27C72710}" type="presParOf" srcId="{FB610F28-86A2-428C-B0FA-F5CE14F6722A}" destId="{D414E960-23CB-46E9-851C-4069C5C01B1F}" srcOrd="2" destOrd="0" presId="urn:microsoft.com/office/officeart/2005/8/layout/orgChart1"/>
    <dgm:cxn modelId="{FF1F145C-5C44-409C-8C4F-829AE3C570BD}" type="presParOf" srcId="{03A1BC42-026A-4906-B2FD-586A7F56C044}" destId="{C854F4B0-34F6-4359-8662-B9EA55E1FA2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14DEEE-1043-4BF2-A2BA-8DDC5BA53B86}" type="doc">
      <dgm:prSet loTypeId="urn:microsoft.com/office/officeart/2005/8/layout/h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10B65F2-D5C9-4B8A-991C-C026894CB395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الصَّيْف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CEDBF2E-5F59-47D3-8E9B-D027BEF7E836}" type="par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7BC52C2-82AB-44F7-87B8-47801CB5AFB9}" type="sib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6C9751-C690-4EEA-9B78-E1264432B2D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يُمْضِي النَّاسُ عُطْلَتَهُمْ عَلَى شَاطِئِ البَحْر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FF4D9F5-C69B-4BA6-ADEB-2779CD36B93A}" type="par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BCBE959-516D-4CC8-8EA0-A92AC53DA9AF}" type="sib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38EB4EB-228E-45A9-B666-9D74341E5599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يُحِبُّ النَّاس الملَابِسَ الخَفِيفَة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752A4D5-7CDC-4D0C-9E87-71DE05C2BE48}" type="par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663C8CC-D978-43A6-9C63-0F95F4B86E20}" type="sib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0979D75-503B-4BB7-8DCC-E16BF59275D5}">
      <dgm:prSet phldrT="[Text]"/>
      <dgm:spPr/>
      <dgm:t>
        <a:bodyPr/>
        <a:lstStyle/>
        <a:p>
          <a:pPr rtl="1"/>
          <a:r>
            <a:rPr lang="ar-EG">
              <a:latin typeface="Sakkal Majalla" panose="02000000000000000000" pitchFamily="2" charset="-78"/>
              <a:cs typeface="Sakkal Majalla" panose="02000000000000000000" pitchFamily="2" charset="-78"/>
            </a:rPr>
            <a:t>يُحِبُّ النَّاسُ السِّبَاحَة في البَحْر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90A0B4B-2862-4346-B727-94A6F91FDB1D}" type="parTrans" cxnId="{FA3501FF-8272-4131-A108-B0B9B05B9056}">
      <dgm:prSet/>
      <dgm:spPr/>
    </dgm:pt>
    <dgm:pt modelId="{6FF5F2FE-88D6-460D-9537-C96075117706}" type="sibTrans" cxnId="{FA3501FF-8272-4131-A108-B0B9B05B9056}">
      <dgm:prSet/>
      <dgm:spPr/>
    </dgm:pt>
    <dgm:pt modelId="{ED19D522-B136-47BF-97E2-E93C66C42C71}" type="pres">
      <dgm:prSet presAssocID="{4B14DEEE-1043-4BF2-A2BA-8DDC5BA53B86}" presName="composite" presStyleCnt="0">
        <dgm:presLayoutVars>
          <dgm:chMax val="1"/>
          <dgm:dir val="rev"/>
          <dgm:resizeHandles val="exact"/>
        </dgm:presLayoutVars>
      </dgm:prSet>
      <dgm:spPr/>
    </dgm:pt>
    <dgm:pt modelId="{B282A9C2-833B-4361-A3EA-71D20B4B4DA7}" type="pres">
      <dgm:prSet presAssocID="{110B65F2-D5C9-4B8A-991C-C026894CB395}" presName="roof" presStyleLbl="dkBgShp" presStyleIdx="0" presStyleCnt="2" custLinFactNeighborY="14061"/>
      <dgm:spPr/>
    </dgm:pt>
    <dgm:pt modelId="{DFCE3A2D-8322-42B0-B4C0-A923E4B71FF8}" type="pres">
      <dgm:prSet presAssocID="{110B65F2-D5C9-4B8A-991C-C026894CB395}" presName="pillars" presStyleCnt="0"/>
      <dgm:spPr/>
    </dgm:pt>
    <dgm:pt modelId="{D8C971B8-92D6-4586-B1D3-01E25BFD4519}" type="pres">
      <dgm:prSet presAssocID="{110B65F2-D5C9-4B8A-991C-C026894CB395}" presName="pillar1" presStyleLbl="node1" presStyleIdx="0" presStyleCnt="3">
        <dgm:presLayoutVars>
          <dgm:bulletEnabled val="1"/>
        </dgm:presLayoutVars>
      </dgm:prSet>
      <dgm:spPr/>
    </dgm:pt>
    <dgm:pt modelId="{823BDA89-342A-4812-B5E7-9F8774C2DCA9}" type="pres">
      <dgm:prSet presAssocID="{E38EB4EB-228E-45A9-B666-9D74341E5599}" presName="pillarX" presStyleLbl="node1" presStyleIdx="1" presStyleCnt="3">
        <dgm:presLayoutVars>
          <dgm:bulletEnabled val="1"/>
        </dgm:presLayoutVars>
      </dgm:prSet>
      <dgm:spPr/>
    </dgm:pt>
    <dgm:pt modelId="{1B518CA1-6A53-4217-9D93-1684AD24CDA7}" type="pres">
      <dgm:prSet presAssocID="{30979D75-503B-4BB7-8DCC-E16BF59275D5}" presName="pillarX" presStyleLbl="node1" presStyleIdx="2" presStyleCnt="3">
        <dgm:presLayoutVars>
          <dgm:bulletEnabled val="1"/>
        </dgm:presLayoutVars>
      </dgm:prSet>
      <dgm:spPr/>
    </dgm:pt>
    <dgm:pt modelId="{161605DD-0837-47B0-A1E6-E1CAB5519C9D}" type="pres">
      <dgm:prSet presAssocID="{110B65F2-D5C9-4B8A-991C-C026894CB395}" presName="base" presStyleLbl="dkBgShp" presStyleIdx="1" presStyleCnt="2"/>
      <dgm:spPr/>
    </dgm:pt>
  </dgm:ptLst>
  <dgm:cxnLst>
    <dgm:cxn modelId="{F2D2A20F-F754-4B7A-A246-3A4EE1706249}" type="presOf" srcId="{4B14DEEE-1043-4BF2-A2BA-8DDC5BA53B86}" destId="{ED19D522-B136-47BF-97E2-E93C66C42C71}" srcOrd="0" destOrd="0" presId="urn:microsoft.com/office/officeart/2005/8/layout/hList3"/>
    <dgm:cxn modelId="{F7929B14-A14B-47BF-9B78-61795F503797}" type="presOf" srcId="{666C9751-C690-4EEA-9B78-E1264432B2D7}" destId="{D8C971B8-92D6-4586-B1D3-01E25BFD4519}" srcOrd="0" destOrd="0" presId="urn:microsoft.com/office/officeart/2005/8/layout/hList3"/>
    <dgm:cxn modelId="{BA655F34-CEE5-47F9-9236-10CDBD5661C4}" type="presOf" srcId="{110B65F2-D5C9-4B8A-991C-C026894CB395}" destId="{B282A9C2-833B-4361-A3EA-71D20B4B4DA7}" srcOrd="0" destOrd="0" presId="urn:microsoft.com/office/officeart/2005/8/layout/hList3"/>
    <dgm:cxn modelId="{7B503466-B83F-412A-A58E-2CE8A908F4A0}" type="presOf" srcId="{30979D75-503B-4BB7-8DCC-E16BF59275D5}" destId="{1B518CA1-6A53-4217-9D93-1684AD24CDA7}" srcOrd="0" destOrd="0" presId="urn:microsoft.com/office/officeart/2005/8/layout/hList3"/>
    <dgm:cxn modelId="{D23B4466-1750-42E6-9B5A-1AB80C626449}" srcId="{4B14DEEE-1043-4BF2-A2BA-8DDC5BA53B86}" destId="{110B65F2-D5C9-4B8A-991C-C026894CB395}" srcOrd="0" destOrd="0" parTransId="{1CEDBF2E-5F59-47D3-8E9B-D027BEF7E836}" sibTransId="{17BC52C2-82AB-44F7-87B8-47801CB5AFB9}"/>
    <dgm:cxn modelId="{B326D36F-550B-462D-87CC-229E7341EC04}" srcId="{110B65F2-D5C9-4B8A-991C-C026894CB395}" destId="{E38EB4EB-228E-45A9-B666-9D74341E5599}" srcOrd="1" destOrd="0" parTransId="{A752A4D5-7CDC-4D0C-9E87-71DE05C2BE48}" sibTransId="{4663C8CC-D978-43A6-9C63-0F95F4B86E20}"/>
    <dgm:cxn modelId="{D92D3397-1CA8-45C1-9E29-C3B55E21CA13}" srcId="{110B65F2-D5C9-4B8A-991C-C026894CB395}" destId="{666C9751-C690-4EEA-9B78-E1264432B2D7}" srcOrd="0" destOrd="0" parTransId="{AFF4D9F5-C69B-4BA6-ADEB-2779CD36B93A}" sibTransId="{4BCBE959-516D-4CC8-8EA0-A92AC53DA9AF}"/>
    <dgm:cxn modelId="{DDD3BDCF-98BC-4FB2-9867-514A2E27DA0C}" type="presOf" srcId="{E38EB4EB-228E-45A9-B666-9D74341E5599}" destId="{823BDA89-342A-4812-B5E7-9F8774C2DCA9}" srcOrd="0" destOrd="0" presId="urn:microsoft.com/office/officeart/2005/8/layout/hList3"/>
    <dgm:cxn modelId="{FA3501FF-8272-4131-A108-B0B9B05B9056}" srcId="{110B65F2-D5C9-4B8A-991C-C026894CB395}" destId="{30979D75-503B-4BB7-8DCC-E16BF59275D5}" srcOrd="2" destOrd="0" parTransId="{A90A0B4B-2862-4346-B727-94A6F91FDB1D}" sibTransId="{6FF5F2FE-88D6-460D-9537-C96075117706}"/>
    <dgm:cxn modelId="{114E5F78-CE4F-4816-BE4B-A29CC66F0DD2}" type="presParOf" srcId="{ED19D522-B136-47BF-97E2-E93C66C42C71}" destId="{B282A9C2-833B-4361-A3EA-71D20B4B4DA7}" srcOrd="0" destOrd="0" presId="urn:microsoft.com/office/officeart/2005/8/layout/hList3"/>
    <dgm:cxn modelId="{B940B5CE-22F1-4D76-BAA4-1F6EEB4D3583}" type="presParOf" srcId="{ED19D522-B136-47BF-97E2-E93C66C42C71}" destId="{DFCE3A2D-8322-42B0-B4C0-A923E4B71FF8}" srcOrd="1" destOrd="0" presId="urn:microsoft.com/office/officeart/2005/8/layout/hList3"/>
    <dgm:cxn modelId="{42588695-CFF8-4761-821B-15FFC9A73426}" type="presParOf" srcId="{DFCE3A2D-8322-42B0-B4C0-A923E4B71FF8}" destId="{D8C971B8-92D6-4586-B1D3-01E25BFD4519}" srcOrd="0" destOrd="0" presId="urn:microsoft.com/office/officeart/2005/8/layout/hList3"/>
    <dgm:cxn modelId="{314A86A0-57AC-4D12-AD45-848F2FFE7709}" type="presParOf" srcId="{DFCE3A2D-8322-42B0-B4C0-A923E4B71FF8}" destId="{823BDA89-342A-4812-B5E7-9F8774C2DCA9}" srcOrd="1" destOrd="0" presId="urn:microsoft.com/office/officeart/2005/8/layout/hList3"/>
    <dgm:cxn modelId="{896F087F-209C-453A-B123-F6DE7661ED5F}" type="presParOf" srcId="{DFCE3A2D-8322-42B0-B4C0-A923E4B71FF8}" destId="{1B518CA1-6A53-4217-9D93-1684AD24CDA7}" srcOrd="2" destOrd="0" presId="urn:microsoft.com/office/officeart/2005/8/layout/hList3"/>
    <dgm:cxn modelId="{D1EA5E06-08FD-455B-A9F7-853928A3A01A}" type="presParOf" srcId="{ED19D522-B136-47BF-97E2-E93C66C42C71}" destId="{161605DD-0837-47B0-A1E6-E1CAB5519C9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B14DEEE-1043-4BF2-A2BA-8DDC5BA53B86}" type="doc">
      <dgm:prSet loTypeId="urn:microsoft.com/office/officeart/2005/8/layout/h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0B65F2-D5C9-4B8A-991C-C026894CB395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الخَرِيف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CEDBF2E-5F59-47D3-8E9B-D027BEF7E836}" type="par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7BC52C2-82AB-44F7-87B8-47801CB5AFB9}" type="sib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6C9751-C690-4EEA-9B78-E1264432B2D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الحَرُّ يَنْتَهِي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FF4D9F5-C69B-4BA6-ADEB-2779CD36B93A}" type="par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BCBE959-516D-4CC8-8EA0-A92AC53DA9AF}" type="sib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38EB4EB-228E-45A9-B666-9D74341E5599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تَسْقُطُ أَوْرَاق الأَشْجَار عَلَى الأَرْض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752A4D5-7CDC-4D0C-9E87-71DE05C2BE48}" type="par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663C8CC-D978-43A6-9C63-0F95F4B86E20}" type="sib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D19D522-B136-47BF-97E2-E93C66C42C71}" type="pres">
      <dgm:prSet presAssocID="{4B14DEEE-1043-4BF2-A2BA-8DDC5BA53B86}" presName="composite" presStyleCnt="0">
        <dgm:presLayoutVars>
          <dgm:chMax val="1"/>
          <dgm:dir val="rev"/>
          <dgm:resizeHandles val="exact"/>
        </dgm:presLayoutVars>
      </dgm:prSet>
      <dgm:spPr/>
    </dgm:pt>
    <dgm:pt modelId="{B282A9C2-833B-4361-A3EA-71D20B4B4DA7}" type="pres">
      <dgm:prSet presAssocID="{110B65F2-D5C9-4B8A-991C-C026894CB395}" presName="roof" presStyleLbl="dkBgShp" presStyleIdx="0" presStyleCnt="2" custLinFactNeighborY="14061"/>
      <dgm:spPr/>
    </dgm:pt>
    <dgm:pt modelId="{DFCE3A2D-8322-42B0-B4C0-A923E4B71FF8}" type="pres">
      <dgm:prSet presAssocID="{110B65F2-D5C9-4B8A-991C-C026894CB395}" presName="pillars" presStyleCnt="0"/>
      <dgm:spPr/>
    </dgm:pt>
    <dgm:pt modelId="{D8C971B8-92D6-4586-B1D3-01E25BFD4519}" type="pres">
      <dgm:prSet presAssocID="{110B65F2-D5C9-4B8A-991C-C026894CB395}" presName="pillar1" presStyleLbl="node1" presStyleIdx="0" presStyleCnt="2">
        <dgm:presLayoutVars>
          <dgm:bulletEnabled val="1"/>
        </dgm:presLayoutVars>
      </dgm:prSet>
      <dgm:spPr/>
    </dgm:pt>
    <dgm:pt modelId="{823BDA89-342A-4812-B5E7-9F8774C2DCA9}" type="pres">
      <dgm:prSet presAssocID="{E38EB4EB-228E-45A9-B666-9D74341E5599}" presName="pillarX" presStyleLbl="node1" presStyleIdx="1" presStyleCnt="2">
        <dgm:presLayoutVars>
          <dgm:bulletEnabled val="1"/>
        </dgm:presLayoutVars>
      </dgm:prSet>
      <dgm:spPr/>
    </dgm:pt>
    <dgm:pt modelId="{161605DD-0837-47B0-A1E6-E1CAB5519C9D}" type="pres">
      <dgm:prSet presAssocID="{110B65F2-D5C9-4B8A-991C-C026894CB395}" presName="base" presStyleLbl="dkBgShp" presStyleIdx="1" presStyleCnt="2"/>
      <dgm:spPr/>
    </dgm:pt>
  </dgm:ptLst>
  <dgm:cxnLst>
    <dgm:cxn modelId="{F2D2A20F-F754-4B7A-A246-3A4EE1706249}" type="presOf" srcId="{4B14DEEE-1043-4BF2-A2BA-8DDC5BA53B86}" destId="{ED19D522-B136-47BF-97E2-E93C66C42C71}" srcOrd="0" destOrd="0" presId="urn:microsoft.com/office/officeart/2005/8/layout/hList3"/>
    <dgm:cxn modelId="{F7929B14-A14B-47BF-9B78-61795F503797}" type="presOf" srcId="{666C9751-C690-4EEA-9B78-E1264432B2D7}" destId="{D8C971B8-92D6-4586-B1D3-01E25BFD4519}" srcOrd="0" destOrd="0" presId="urn:microsoft.com/office/officeart/2005/8/layout/hList3"/>
    <dgm:cxn modelId="{BA655F34-CEE5-47F9-9236-10CDBD5661C4}" type="presOf" srcId="{110B65F2-D5C9-4B8A-991C-C026894CB395}" destId="{B282A9C2-833B-4361-A3EA-71D20B4B4DA7}" srcOrd="0" destOrd="0" presId="urn:microsoft.com/office/officeart/2005/8/layout/hList3"/>
    <dgm:cxn modelId="{D23B4466-1750-42E6-9B5A-1AB80C626449}" srcId="{4B14DEEE-1043-4BF2-A2BA-8DDC5BA53B86}" destId="{110B65F2-D5C9-4B8A-991C-C026894CB395}" srcOrd="0" destOrd="0" parTransId="{1CEDBF2E-5F59-47D3-8E9B-D027BEF7E836}" sibTransId="{17BC52C2-82AB-44F7-87B8-47801CB5AFB9}"/>
    <dgm:cxn modelId="{B326D36F-550B-462D-87CC-229E7341EC04}" srcId="{110B65F2-D5C9-4B8A-991C-C026894CB395}" destId="{E38EB4EB-228E-45A9-B666-9D74341E5599}" srcOrd="1" destOrd="0" parTransId="{A752A4D5-7CDC-4D0C-9E87-71DE05C2BE48}" sibTransId="{4663C8CC-D978-43A6-9C63-0F95F4B86E20}"/>
    <dgm:cxn modelId="{D92D3397-1CA8-45C1-9E29-C3B55E21CA13}" srcId="{110B65F2-D5C9-4B8A-991C-C026894CB395}" destId="{666C9751-C690-4EEA-9B78-E1264432B2D7}" srcOrd="0" destOrd="0" parTransId="{AFF4D9F5-C69B-4BA6-ADEB-2779CD36B93A}" sibTransId="{4BCBE959-516D-4CC8-8EA0-A92AC53DA9AF}"/>
    <dgm:cxn modelId="{DDD3BDCF-98BC-4FB2-9867-514A2E27DA0C}" type="presOf" srcId="{E38EB4EB-228E-45A9-B666-9D74341E5599}" destId="{823BDA89-342A-4812-B5E7-9F8774C2DCA9}" srcOrd="0" destOrd="0" presId="urn:microsoft.com/office/officeart/2005/8/layout/hList3"/>
    <dgm:cxn modelId="{114E5F78-CE4F-4816-BE4B-A29CC66F0DD2}" type="presParOf" srcId="{ED19D522-B136-47BF-97E2-E93C66C42C71}" destId="{B282A9C2-833B-4361-A3EA-71D20B4B4DA7}" srcOrd="0" destOrd="0" presId="urn:microsoft.com/office/officeart/2005/8/layout/hList3"/>
    <dgm:cxn modelId="{B940B5CE-22F1-4D76-BAA4-1F6EEB4D3583}" type="presParOf" srcId="{ED19D522-B136-47BF-97E2-E93C66C42C71}" destId="{DFCE3A2D-8322-42B0-B4C0-A923E4B71FF8}" srcOrd="1" destOrd="0" presId="urn:microsoft.com/office/officeart/2005/8/layout/hList3"/>
    <dgm:cxn modelId="{42588695-CFF8-4761-821B-15FFC9A73426}" type="presParOf" srcId="{DFCE3A2D-8322-42B0-B4C0-A923E4B71FF8}" destId="{D8C971B8-92D6-4586-B1D3-01E25BFD4519}" srcOrd="0" destOrd="0" presId="urn:microsoft.com/office/officeart/2005/8/layout/hList3"/>
    <dgm:cxn modelId="{314A86A0-57AC-4D12-AD45-848F2FFE7709}" type="presParOf" srcId="{DFCE3A2D-8322-42B0-B4C0-A923E4B71FF8}" destId="{823BDA89-342A-4812-B5E7-9F8774C2DCA9}" srcOrd="1" destOrd="0" presId="urn:microsoft.com/office/officeart/2005/8/layout/hList3"/>
    <dgm:cxn modelId="{D1EA5E06-08FD-455B-A9F7-853928A3A01A}" type="presParOf" srcId="{ED19D522-B136-47BF-97E2-E93C66C42C71}" destId="{161605DD-0837-47B0-A1E6-E1CAB5519C9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B14DEEE-1043-4BF2-A2BA-8DDC5BA53B86}" type="doc">
      <dgm:prSet loTypeId="urn:microsoft.com/office/officeart/2005/8/layout/hList3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110B65F2-D5C9-4B8A-991C-C026894CB395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الشِّتَاء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CEDBF2E-5F59-47D3-8E9B-D027BEF7E836}" type="par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7BC52C2-82AB-44F7-87B8-47801CB5AFB9}" type="sib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6C9751-C690-4EEA-9B78-E1264432B2D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يَسْقُط المَطَر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FF4D9F5-C69B-4BA6-ADEB-2779CD36B93A}" type="par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BCBE959-516D-4CC8-8EA0-A92AC53DA9AF}" type="sib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38EB4EB-228E-45A9-B666-9D74341E5599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يَلْعَب النَّاسُ بِالثَّلْج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752A4D5-7CDC-4D0C-9E87-71DE05C2BE48}" type="par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663C8CC-D978-43A6-9C63-0F95F4B86E20}" type="sib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5E1F8CC1-6B9D-4F03-B7EC-87F40F9C652C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يَجْلِس النَّاسُ قُرْبَ المِدْفَأَة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7E482A3-004D-41A7-965B-23BCCB9011CE}" type="parTrans" cxnId="{65EC9CA2-06A9-47AA-BB26-BD766965B515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CDC1891-B829-4D9E-AADD-B51EBE716397}" type="sibTrans" cxnId="{65EC9CA2-06A9-47AA-BB26-BD766965B515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D19D522-B136-47BF-97E2-E93C66C42C71}" type="pres">
      <dgm:prSet presAssocID="{4B14DEEE-1043-4BF2-A2BA-8DDC5BA53B86}" presName="composite" presStyleCnt="0">
        <dgm:presLayoutVars>
          <dgm:chMax val="1"/>
          <dgm:dir val="rev"/>
          <dgm:resizeHandles val="exact"/>
        </dgm:presLayoutVars>
      </dgm:prSet>
      <dgm:spPr/>
    </dgm:pt>
    <dgm:pt modelId="{B282A9C2-833B-4361-A3EA-71D20B4B4DA7}" type="pres">
      <dgm:prSet presAssocID="{110B65F2-D5C9-4B8A-991C-C026894CB395}" presName="roof" presStyleLbl="dkBgShp" presStyleIdx="0" presStyleCnt="2" custLinFactNeighborY="14061"/>
      <dgm:spPr/>
    </dgm:pt>
    <dgm:pt modelId="{DFCE3A2D-8322-42B0-B4C0-A923E4B71FF8}" type="pres">
      <dgm:prSet presAssocID="{110B65F2-D5C9-4B8A-991C-C026894CB395}" presName="pillars" presStyleCnt="0"/>
      <dgm:spPr/>
    </dgm:pt>
    <dgm:pt modelId="{D8C971B8-92D6-4586-B1D3-01E25BFD4519}" type="pres">
      <dgm:prSet presAssocID="{110B65F2-D5C9-4B8A-991C-C026894CB395}" presName="pillar1" presStyleLbl="node1" presStyleIdx="0" presStyleCnt="3">
        <dgm:presLayoutVars>
          <dgm:bulletEnabled val="1"/>
        </dgm:presLayoutVars>
      </dgm:prSet>
      <dgm:spPr/>
    </dgm:pt>
    <dgm:pt modelId="{823BDA89-342A-4812-B5E7-9F8774C2DCA9}" type="pres">
      <dgm:prSet presAssocID="{E38EB4EB-228E-45A9-B666-9D74341E5599}" presName="pillarX" presStyleLbl="node1" presStyleIdx="1" presStyleCnt="3">
        <dgm:presLayoutVars>
          <dgm:bulletEnabled val="1"/>
        </dgm:presLayoutVars>
      </dgm:prSet>
      <dgm:spPr/>
    </dgm:pt>
    <dgm:pt modelId="{AAFEC71A-AA36-48BD-B1FD-8D925E59ECD0}" type="pres">
      <dgm:prSet presAssocID="{5E1F8CC1-6B9D-4F03-B7EC-87F40F9C652C}" presName="pillarX" presStyleLbl="node1" presStyleIdx="2" presStyleCnt="3">
        <dgm:presLayoutVars>
          <dgm:bulletEnabled val="1"/>
        </dgm:presLayoutVars>
      </dgm:prSet>
      <dgm:spPr/>
    </dgm:pt>
    <dgm:pt modelId="{161605DD-0837-47B0-A1E6-E1CAB5519C9D}" type="pres">
      <dgm:prSet presAssocID="{110B65F2-D5C9-4B8A-991C-C026894CB395}" presName="base" presStyleLbl="dkBgShp" presStyleIdx="1" presStyleCnt="2"/>
      <dgm:spPr/>
    </dgm:pt>
  </dgm:ptLst>
  <dgm:cxnLst>
    <dgm:cxn modelId="{F2D2A20F-F754-4B7A-A246-3A4EE1706249}" type="presOf" srcId="{4B14DEEE-1043-4BF2-A2BA-8DDC5BA53B86}" destId="{ED19D522-B136-47BF-97E2-E93C66C42C71}" srcOrd="0" destOrd="0" presId="urn:microsoft.com/office/officeart/2005/8/layout/hList3"/>
    <dgm:cxn modelId="{F7929B14-A14B-47BF-9B78-61795F503797}" type="presOf" srcId="{666C9751-C690-4EEA-9B78-E1264432B2D7}" destId="{D8C971B8-92D6-4586-B1D3-01E25BFD4519}" srcOrd="0" destOrd="0" presId="urn:microsoft.com/office/officeart/2005/8/layout/hList3"/>
    <dgm:cxn modelId="{BA655F34-CEE5-47F9-9236-10CDBD5661C4}" type="presOf" srcId="{110B65F2-D5C9-4B8A-991C-C026894CB395}" destId="{B282A9C2-833B-4361-A3EA-71D20B4B4DA7}" srcOrd="0" destOrd="0" presId="urn:microsoft.com/office/officeart/2005/8/layout/hList3"/>
    <dgm:cxn modelId="{D23B4466-1750-42E6-9B5A-1AB80C626449}" srcId="{4B14DEEE-1043-4BF2-A2BA-8DDC5BA53B86}" destId="{110B65F2-D5C9-4B8A-991C-C026894CB395}" srcOrd="0" destOrd="0" parTransId="{1CEDBF2E-5F59-47D3-8E9B-D027BEF7E836}" sibTransId="{17BC52C2-82AB-44F7-87B8-47801CB5AFB9}"/>
    <dgm:cxn modelId="{B326D36F-550B-462D-87CC-229E7341EC04}" srcId="{110B65F2-D5C9-4B8A-991C-C026894CB395}" destId="{E38EB4EB-228E-45A9-B666-9D74341E5599}" srcOrd="1" destOrd="0" parTransId="{A752A4D5-7CDC-4D0C-9E87-71DE05C2BE48}" sibTransId="{4663C8CC-D978-43A6-9C63-0F95F4B86E20}"/>
    <dgm:cxn modelId="{D92D3397-1CA8-45C1-9E29-C3B55E21CA13}" srcId="{110B65F2-D5C9-4B8A-991C-C026894CB395}" destId="{666C9751-C690-4EEA-9B78-E1264432B2D7}" srcOrd="0" destOrd="0" parTransId="{AFF4D9F5-C69B-4BA6-ADEB-2779CD36B93A}" sibTransId="{4BCBE959-516D-4CC8-8EA0-A92AC53DA9AF}"/>
    <dgm:cxn modelId="{65EC9CA2-06A9-47AA-BB26-BD766965B515}" srcId="{110B65F2-D5C9-4B8A-991C-C026894CB395}" destId="{5E1F8CC1-6B9D-4F03-B7EC-87F40F9C652C}" srcOrd="2" destOrd="0" parTransId="{97E482A3-004D-41A7-965B-23BCCB9011CE}" sibTransId="{ACDC1891-B829-4D9E-AADD-B51EBE716397}"/>
    <dgm:cxn modelId="{DDD3BDCF-98BC-4FB2-9867-514A2E27DA0C}" type="presOf" srcId="{E38EB4EB-228E-45A9-B666-9D74341E5599}" destId="{823BDA89-342A-4812-B5E7-9F8774C2DCA9}" srcOrd="0" destOrd="0" presId="urn:microsoft.com/office/officeart/2005/8/layout/hList3"/>
    <dgm:cxn modelId="{C6A225DD-FF64-4246-AA91-CED745E1283F}" type="presOf" srcId="{5E1F8CC1-6B9D-4F03-B7EC-87F40F9C652C}" destId="{AAFEC71A-AA36-48BD-B1FD-8D925E59ECD0}" srcOrd="0" destOrd="0" presId="urn:microsoft.com/office/officeart/2005/8/layout/hList3"/>
    <dgm:cxn modelId="{114E5F78-CE4F-4816-BE4B-A29CC66F0DD2}" type="presParOf" srcId="{ED19D522-B136-47BF-97E2-E93C66C42C71}" destId="{B282A9C2-833B-4361-A3EA-71D20B4B4DA7}" srcOrd="0" destOrd="0" presId="urn:microsoft.com/office/officeart/2005/8/layout/hList3"/>
    <dgm:cxn modelId="{B940B5CE-22F1-4D76-BAA4-1F6EEB4D3583}" type="presParOf" srcId="{ED19D522-B136-47BF-97E2-E93C66C42C71}" destId="{DFCE3A2D-8322-42B0-B4C0-A923E4B71FF8}" srcOrd="1" destOrd="0" presId="urn:microsoft.com/office/officeart/2005/8/layout/hList3"/>
    <dgm:cxn modelId="{42588695-CFF8-4761-821B-15FFC9A73426}" type="presParOf" srcId="{DFCE3A2D-8322-42B0-B4C0-A923E4B71FF8}" destId="{D8C971B8-92D6-4586-B1D3-01E25BFD4519}" srcOrd="0" destOrd="0" presId="urn:microsoft.com/office/officeart/2005/8/layout/hList3"/>
    <dgm:cxn modelId="{314A86A0-57AC-4D12-AD45-848F2FFE7709}" type="presParOf" srcId="{DFCE3A2D-8322-42B0-B4C0-A923E4B71FF8}" destId="{823BDA89-342A-4812-B5E7-9F8774C2DCA9}" srcOrd="1" destOrd="0" presId="urn:microsoft.com/office/officeart/2005/8/layout/hList3"/>
    <dgm:cxn modelId="{FA350BC7-9351-4AEC-A4F5-964B21B9371B}" type="presParOf" srcId="{DFCE3A2D-8322-42B0-B4C0-A923E4B71FF8}" destId="{AAFEC71A-AA36-48BD-B1FD-8D925E59ECD0}" srcOrd="2" destOrd="0" presId="urn:microsoft.com/office/officeart/2005/8/layout/hList3"/>
    <dgm:cxn modelId="{D1EA5E06-08FD-455B-A9F7-853928A3A01A}" type="presParOf" srcId="{ED19D522-B136-47BF-97E2-E93C66C42C71}" destId="{161605DD-0837-47B0-A1E6-E1CAB5519C9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B14DEEE-1043-4BF2-A2BA-8DDC5BA53B86}" type="doc">
      <dgm:prSet loTypeId="urn:microsoft.com/office/officeart/2005/8/layout/h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10B65F2-D5C9-4B8A-991C-C026894CB395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الرَّبِيع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CEDBF2E-5F59-47D3-8E9B-D027BEF7E836}" type="par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7BC52C2-82AB-44F7-87B8-47801CB5AFB9}" type="sib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6C9751-C690-4EEA-9B78-E1264432B2D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الجَوُّ لَطِيف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FF4D9F5-C69B-4BA6-ADEB-2779CD36B93A}" type="par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BCBE959-516D-4CC8-8EA0-A92AC53DA9AF}" type="sib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38EB4EB-228E-45A9-B666-9D74341E5599}">
      <dgm:prSet phldrT="[Text]"/>
      <dgm:spPr/>
      <dgm:t>
        <a:bodyPr/>
        <a:lstStyle/>
        <a:p>
          <a:pPr rtl="1"/>
          <a:r>
            <a:rPr lang="ar-EG">
              <a:latin typeface="Sakkal Majalla" panose="02000000000000000000" pitchFamily="2" charset="-78"/>
              <a:cs typeface="Sakkal Majalla" panose="02000000000000000000" pitchFamily="2" charset="-78"/>
            </a:rPr>
            <a:t>مَنْظَرُ الأَزْهَار جَمِيل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663C8CC-D978-43A6-9C63-0F95F4B86E20}" type="sib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752A4D5-7CDC-4D0C-9E87-71DE05C2BE48}" type="par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D19D522-B136-47BF-97E2-E93C66C42C71}" type="pres">
      <dgm:prSet presAssocID="{4B14DEEE-1043-4BF2-A2BA-8DDC5BA53B86}" presName="composite" presStyleCnt="0">
        <dgm:presLayoutVars>
          <dgm:chMax val="1"/>
          <dgm:dir val="rev"/>
          <dgm:resizeHandles val="exact"/>
        </dgm:presLayoutVars>
      </dgm:prSet>
      <dgm:spPr/>
    </dgm:pt>
    <dgm:pt modelId="{B282A9C2-833B-4361-A3EA-71D20B4B4DA7}" type="pres">
      <dgm:prSet presAssocID="{110B65F2-D5C9-4B8A-991C-C026894CB395}" presName="roof" presStyleLbl="dkBgShp" presStyleIdx="0" presStyleCnt="2" custLinFactNeighborY="14061"/>
      <dgm:spPr/>
    </dgm:pt>
    <dgm:pt modelId="{DFCE3A2D-8322-42B0-B4C0-A923E4B71FF8}" type="pres">
      <dgm:prSet presAssocID="{110B65F2-D5C9-4B8A-991C-C026894CB395}" presName="pillars" presStyleCnt="0"/>
      <dgm:spPr/>
    </dgm:pt>
    <dgm:pt modelId="{D8C971B8-92D6-4586-B1D3-01E25BFD4519}" type="pres">
      <dgm:prSet presAssocID="{110B65F2-D5C9-4B8A-991C-C026894CB395}" presName="pillar1" presStyleLbl="node1" presStyleIdx="0" presStyleCnt="2">
        <dgm:presLayoutVars>
          <dgm:bulletEnabled val="1"/>
        </dgm:presLayoutVars>
      </dgm:prSet>
      <dgm:spPr/>
    </dgm:pt>
    <dgm:pt modelId="{823BDA89-342A-4812-B5E7-9F8774C2DCA9}" type="pres">
      <dgm:prSet presAssocID="{E38EB4EB-228E-45A9-B666-9D74341E5599}" presName="pillarX" presStyleLbl="node1" presStyleIdx="1" presStyleCnt="2">
        <dgm:presLayoutVars>
          <dgm:bulletEnabled val="1"/>
        </dgm:presLayoutVars>
      </dgm:prSet>
      <dgm:spPr/>
    </dgm:pt>
    <dgm:pt modelId="{161605DD-0837-47B0-A1E6-E1CAB5519C9D}" type="pres">
      <dgm:prSet presAssocID="{110B65F2-D5C9-4B8A-991C-C026894CB395}" presName="base" presStyleLbl="dkBgShp" presStyleIdx="1" presStyleCnt="2"/>
      <dgm:spPr/>
    </dgm:pt>
  </dgm:ptLst>
  <dgm:cxnLst>
    <dgm:cxn modelId="{F2D2A20F-F754-4B7A-A246-3A4EE1706249}" type="presOf" srcId="{4B14DEEE-1043-4BF2-A2BA-8DDC5BA53B86}" destId="{ED19D522-B136-47BF-97E2-E93C66C42C71}" srcOrd="0" destOrd="0" presId="urn:microsoft.com/office/officeart/2005/8/layout/hList3"/>
    <dgm:cxn modelId="{F7929B14-A14B-47BF-9B78-61795F503797}" type="presOf" srcId="{666C9751-C690-4EEA-9B78-E1264432B2D7}" destId="{D8C971B8-92D6-4586-B1D3-01E25BFD4519}" srcOrd="0" destOrd="0" presId="urn:microsoft.com/office/officeart/2005/8/layout/hList3"/>
    <dgm:cxn modelId="{BA655F34-CEE5-47F9-9236-10CDBD5661C4}" type="presOf" srcId="{110B65F2-D5C9-4B8A-991C-C026894CB395}" destId="{B282A9C2-833B-4361-A3EA-71D20B4B4DA7}" srcOrd="0" destOrd="0" presId="urn:microsoft.com/office/officeart/2005/8/layout/hList3"/>
    <dgm:cxn modelId="{D23B4466-1750-42E6-9B5A-1AB80C626449}" srcId="{4B14DEEE-1043-4BF2-A2BA-8DDC5BA53B86}" destId="{110B65F2-D5C9-4B8A-991C-C026894CB395}" srcOrd="0" destOrd="0" parTransId="{1CEDBF2E-5F59-47D3-8E9B-D027BEF7E836}" sibTransId="{17BC52C2-82AB-44F7-87B8-47801CB5AFB9}"/>
    <dgm:cxn modelId="{B326D36F-550B-462D-87CC-229E7341EC04}" srcId="{110B65F2-D5C9-4B8A-991C-C026894CB395}" destId="{E38EB4EB-228E-45A9-B666-9D74341E5599}" srcOrd="1" destOrd="0" parTransId="{A752A4D5-7CDC-4D0C-9E87-71DE05C2BE48}" sibTransId="{4663C8CC-D978-43A6-9C63-0F95F4B86E20}"/>
    <dgm:cxn modelId="{D92D3397-1CA8-45C1-9E29-C3B55E21CA13}" srcId="{110B65F2-D5C9-4B8A-991C-C026894CB395}" destId="{666C9751-C690-4EEA-9B78-E1264432B2D7}" srcOrd="0" destOrd="0" parTransId="{AFF4D9F5-C69B-4BA6-ADEB-2779CD36B93A}" sibTransId="{4BCBE959-516D-4CC8-8EA0-A92AC53DA9AF}"/>
    <dgm:cxn modelId="{DDD3BDCF-98BC-4FB2-9867-514A2E27DA0C}" type="presOf" srcId="{E38EB4EB-228E-45A9-B666-9D74341E5599}" destId="{823BDA89-342A-4812-B5E7-9F8774C2DCA9}" srcOrd="0" destOrd="0" presId="urn:microsoft.com/office/officeart/2005/8/layout/hList3"/>
    <dgm:cxn modelId="{114E5F78-CE4F-4816-BE4B-A29CC66F0DD2}" type="presParOf" srcId="{ED19D522-B136-47BF-97E2-E93C66C42C71}" destId="{B282A9C2-833B-4361-A3EA-71D20B4B4DA7}" srcOrd="0" destOrd="0" presId="urn:microsoft.com/office/officeart/2005/8/layout/hList3"/>
    <dgm:cxn modelId="{B940B5CE-22F1-4D76-BAA4-1F6EEB4D3583}" type="presParOf" srcId="{ED19D522-B136-47BF-97E2-E93C66C42C71}" destId="{DFCE3A2D-8322-42B0-B4C0-A923E4B71FF8}" srcOrd="1" destOrd="0" presId="urn:microsoft.com/office/officeart/2005/8/layout/hList3"/>
    <dgm:cxn modelId="{42588695-CFF8-4761-821B-15FFC9A73426}" type="presParOf" srcId="{DFCE3A2D-8322-42B0-B4C0-A923E4B71FF8}" destId="{D8C971B8-92D6-4586-B1D3-01E25BFD4519}" srcOrd="0" destOrd="0" presId="urn:microsoft.com/office/officeart/2005/8/layout/hList3"/>
    <dgm:cxn modelId="{314A86A0-57AC-4D12-AD45-848F2FFE7709}" type="presParOf" srcId="{DFCE3A2D-8322-42B0-B4C0-A923E4B71FF8}" destId="{823BDA89-342A-4812-B5E7-9F8774C2DCA9}" srcOrd="1" destOrd="0" presId="urn:microsoft.com/office/officeart/2005/8/layout/hList3"/>
    <dgm:cxn modelId="{D1EA5E06-08FD-455B-A9F7-853928A3A01A}" type="presParOf" srcId="{ED19D522-B136-47BF-97E2-E93C66C42C71}" destId="{161605DD-0837-47B0-A1E6-E1CAB5519C9D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217E50-A59F-4682-A34B-2FA72A28C35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5165F4-27B5-4EAB-944C-A9BA2AAB4DE3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فِي السُّوق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3A75D2-E511-4049-88F2-0E58BF234A97}" type="par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F1D2116-6665-4DA9-BAB0-E27C4C988856}" type="sib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83B88EE-A8DB-4B20-BB7C-DFE461B111D0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هَلْ عِنْدَكَ ...؟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2388991-07F6-442E-AC47-6DB9B9EA3568}" type="par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83537A4-BDE7-4C42-AAC6-C4006423AF8A}" type="sib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D138601-B780-4AC6-8ECF-3BE33E2C6B7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أُرِيدُ...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4AE587-813E-4F31-B7A5-7B3187897ADE}" type="par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C32B233-B71E-4054-8CE1-EBFFAA4410D2}" type="sib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1FAE245-3ABC-4B24-9F30-ED935D6AC081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كَم الثَّمَن؟ / كَم السِّعْر؟</a:t>
          </a:r>
        </a:p>
      </dgm:t>
    </dgm:pt>
    <dgm:pt modelId="{9A1CA1D5-06AC-4AA4-9AE1-2F0FC95F2711}" type="par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FAA0CF-D1E7-4529-B2C8-55FDDDB6080B}" type="sib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0B774C7-310D-4187-8044-8F79221C96D4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هَلْ يُمْكِن أَن</a:t>
          </a:r>
        </a:p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هَلْ أَسْتَطِيع أَن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02BB25D-1F0C-4DC0-9899-60DF75E61A4C}" type="par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B2ABB32-8129-4B4C-8FF2-7E2A02B27C06}" type="sib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7B78988-87F7-48D7-B5CF-AD12B7278B85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أُفَضِّلُ...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7048E29-0F69-4029-99EE-760E790A0B0C}" type="parTrans" cxnId="{B4C5762E-5FEA-425C-A329-7BFD3BBBC3BB}">
      <dgm:prSet/>
      <dgm:spPr/>
      <dgm:t>
        <a:bodyPr/>
        <a:lstStyle/>
        <a:p>
          <a:pPr rtl="1"/>
          <a:endParaRPr lang="en-US"/>
        </a:p>
      </dgm:t>
    </dgm:pt>
    <dgm:pt modelId="{1F2D5A8B-7798-4291-8B70-873B5EFF9CEE}" type="sibTrans" cxnId="{B4C5762E-5FEA-425C-A329-7BFD3BBBC3BB}">
      <dgm:prSet/>
      <dgm:spPr/>
      <dgm:t>
        <a:bodyPr/>
        <a:lstStyle/>
        <a:p>
          <a:pPr rtl="1"/>
          <a:endParaRPr lang="en-US"/>
        </a:p>
      </dgm:t>
    </dgm:pt>
    <dgm:pt modelId="{635AA38A-56F0-4F97-8EFE-450912FE8E66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هَلْ تُرِيدُ شَيْئًا آخَر؟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E536695-E893-47F7-A22C-2EAA8B9D507D}" type="parTrans" cxnId="{EC813023-DA70-49E3-AE26-A4A871C8E70A}">
      <dgm:prSet/>
      <dgm:spPr/>
      <dgm:t>
        <a:bodyPr/>
        <a:lstStyle/>
        <a:p>
          <a:pPr rtl="1"/>
          <a:endParaRPr lang="en-US"/>
        </a:p>
      </dgm:t>
    </dgm:pt>
    <dgm:pt modelId="{344E421E-4239-4FA8-8720-A227689D35CC}" type="sibTrans" cxnId="{EC813023-DA70-49E3-AE26-A4A871C8E70A}">
      <dgm:prSet/>
      <dgm:spPr/>
      <dgm:t>
        <a:bodyPr/>
        <a:lstStyle/>
        <a:p>
          <a:pPr rtl="1"/>
          <a:endParaRPr lang="en-US"/>
        </a:p>
      </dgm:t>
    </dgm:pt>
    <dgm:pt modelId="{7F8C1E0C-5CCF-401C-BBAD-ABCA7E9C1736}" type="pres">
      <dgm:prSet presAssocID="{A2217E50-A59F-4682-A34B-2FA72A28C3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6EA62F6-6B79-4790-AC75-DEFDEA8BAE6C}" type="pres">
      <dgm:prSet presAssocID="{915165F4-27B5-4EAB-944C-A9BA2AAB4DE3}" presName="centerShape" presStyleLbl="node0" presStyleIdx="0" presStyleCnt="1"/>
      <dgm:spPr/>
    </dgm:pt>
    <dgm:pt modelId="{71B69F85-1912-4558-A098-2D12C841218B}" type="pres">
      <dgm:prSet presAssocID="{C2388991-07F6-442E-AC47-6DB9B9EA3568}" presName="Name9" presStyleLbl="parChTrans1D2" presStyleIdx="0" presStyleCnt="6"/>
      <dgm:spPr/>
    </dgm:pt>
    <dgm:pt modelId="{CC1912E5-215E-403E-A28F-018A9943EE0E}" type="pres">
      <dgm:prSet presAssocID="{C2388991-07F6-442E-AC47-6DB9B9EA3568}" presName="connTx" presStyleLbl="parChTrans1D2" presStyleIdx="0" presStyleCnt="6"/>
      <dgm:spPr/>
    </dgm:pt>
    <dgm:pt modelId="{D76B4B5C-4592-4226-BFF2-97E54732AC2F}" type="pres">
      <dgm:prSet presAssocID="{183B88EE-A8DB-4B20-BB7C-DFE461B111D0}" presName="node" presStyleLbl="node1" presStyleIdx="0" presStyleCnt="6">
        <dgm:presLayoutVars>
          <dgm:bulletEnabled val="1"/>
        </dgm:presLayoutVars>
      </dgm:prSet>
      <dgm:spPr/>
    </dgm:pt>
    <dgm:pt modelId="{2623C78E-3327-4CF7-9B66-1D164C855536}" type="pres">
      <dgm:prSet presAssocID="{254AE587-813E-4F31-B7A5-7B3187897ADE}" presName="Name9" presStyleLbl="parChTrans1D2" presStyleIdx="1" presStyleCnt="6"/>
      <dgm:spPr/>
    </dgm:pt>
    <dgm:pt modelId="{BEA67E68-2ADB-4E42-A8E2-E267BF9D6556}" type="pres">
      <dgm:prSet presAssocID="{254AE587-813E-4F31-B7A5-7B3187897ADE}" presName="connTx" presStyleLbl="parChTrans1D2" presStyleIdx="1" presStyleCnt="6"/>
      <dgm:spPr/>
    </dgm:pt>
    <dgm:pt modelId="{BFCC64D9-A169-41D1-B6EF-0EC42675CECF}" type="pres">
      <dgm:prSet presAssocID="{6D138601-B780-4AC6-8ECF-3BE33E2C6B77}" presName="node" presStyleLbl="node1" presStyleIdx="1" presStyleCnt="6">
        <dgm:presLayoutVars>
          <dgm:bulletEnabled val="1"/>
        </dgm:presLayoutVars>
      </dgm:prSet>
      <dgm:spPr/>
    </dgm:pt>
    <dgm:pt modelId="{B21F3FFF-7CB5-4E55-9B69-36427AE7E13B}" type="pres">
      <dgm:prSet presAssocID="{87048E29-0F69-4029-99EE-760E790A0B0C}" presName="Name9" presStyleLbl="parChTrans1D2" presStyleIdx="2" presStyleCnt="6"/>
      <dgm:spPr/>
    </dgm:pt>
    <dgm:pt modelId="{E8116420-097E-4B3D-A431-D9F0E1358057}" type="pres">
      <dgm:prSet presAssocID="{87048E29-0F69-4029-99EE-760E790A0B0C}" presName="connTx" presStyleLbl="parChTrans1D2" presStyleIdx="2" presStyleCnt="6"/>
      <dgm:spPr/>
    </dgm:pt>
    <dgm:pt modelId="{51B56023-9E11-4937-A295-568E21F97A56}" type="pres">
      <dgm:prSet presAssocID="{77B78988-87F7-48D7-B5CF-AD12B7278B85}" presName="node" presStyleLbl="node1" presStyleIdx="2" presStyleCnt="6">
        <dgm:presLayoutVars>
          <dgm:bulletEnabled val="1"/>
        </dgm:presLayoutVars>
      </dgm:prSet>
      <dgm:spPr/>
    </dgm:pt>
    <dgm:pt modelId="{00F44ACB-C13F-421A-988C-C88821DF2FE0}" type="pres">
      <dgm:prSet presAssocID="{9A1CA1D5-06AC-4AA4-9AE1-2F0FC95F2711}" presName="Name9" presStyleLbl="parChTrans1D2" presStyleIdx="3" presStyleCnt="6"/>
      <dgm:spPr/>
    </dgm:pt>
    <dgm:pt modelId="{FAD6C87C-51D7-4C77-B39A-2F60E302F23C}" type="pres">
      <dgm:prSet presAssocID="{9A1CA1D5-06AC-4AA4-9AE1-2F0FC95F2711}" presName="connTx" presStyleLbl="parChTrans1D2" presStyleIdx="3" presStyleCnt="6"/>
      <dgm:spPr/>
    </dgm:pt>
    <dgm:pt modelId="{6DA2094A-F5F8-46FF-8774-1564261B37E1}" type="pres">
      <dgm:prSet presAssocID="{C1FAE245-3ABC-4B24-9F30-ED935D6AC081}" presName="node" presStyleLbl="node1" presStyleIdx="3" presStyleCnt="6">
        <dgm:presLayoutVars>
          <dgm:bulletEnabled val="1"/>
        </dgm:presLayoutVars>
      </dgm:prSet>
      <dgm:spPr/>
    </dgm:pt>
    <dgm:pt modelId="{0FF437C5-95B9-477E-8B5E-D66830CA9606}" type="pres">
      <dgm:prSet presAssocID="{102BB25D-1F0C-4DC0-9899-60DF75E61A4C}" presName="Name9" presStyleLbl="parChTrans1D2" presStyleIdx="4" presStyleCnt="6"/>
      <dgm:spPr/>
    </dgm:pt>
    <dgm:pt modelId="{C2E00B56-D313-43AF-B0B8-EE9EE0E45574}" type="pres">
      <dgm:prSet presAssocID="{102BB25D-1F0C-4DC0-9899-60DF75E61A4C}" presName="connTx" presStyleLbl="parChTrans1D2" presStyleIdx="4" presStyleCnt="6"/>
      <dgm:spPr/>
    </dgm:pt>
    <dgm:pt modelId="{B6BAC1A6-4BC3-4BB6-9C63-EE1B9FB7E618}" type="pres">
      <dgm:prSet presAssocID="{00B774C7-310D-4187-8044-8F79221C96D4}" presName="node" presStyleLbl="node1" presStyleIdx="4" presStyleCnt="6">
        <dgm:presLayoutVars>
          <dgm:bulletEnabled val="1"/>
        </dgm:presLayoutVars>
      </dgm:prSet>
      <dgm:spPr/>
    </dgm:pt>
    <dgm:pt modelId="{52ED22D0-6C04-4D11-9520-628AA209BE10}" type="pres">
      <dgm:prSet presAssocID="{4E536695-E893-47F7-A22C-2EAA8B9D507D}" presName="Name9" presStyleLbl="parChTrans1D2" presStyleIdx="5" presStyleCnt="6"/>
      <dgm:spPr/>
    </dgm:pt>
    <dgm:pt modelId="{962B82E2-815F-410E-80F0-D38B4F9295F3}" type="pres">
      <dgm:prSet presAssocID="{4E536695-E893-47F7-A22C-2EAA8B9D507D}" presName="connTx" presStyleLbl="parChTrans1D2" presStyleIdx="5" presStyleCnt="6"/>
      <dgm:spPr/>
    </dgm:pt>
    <dgm:pt modelId="{819D76E7-CBEC-4CC5-A7B7-C0235AB9446D}" type="pres">
      <dgm:prSet presAssocID="{635AA38A-56F0-4F97-8EFE-450912FE8E66}" presName="node" presStyleLbl="node1" presStyleIdx="5" presStyleCnt="6">
        <dgm:presLayoutVars>
          <dgm:bulletEnabled val="1"/>
        </dgm:presLayoutVars>
      </dgm:prSet>
      <dgm:spPr/>
    </dgm:pt>
  </dgm:ptLst>
  <dgm:cxnLst>
    <dgm:cxn modelId="{96032B03-F860-42C1-B4F0-6E657ABECE34}" type="presOf" srcId="{4E536695-E893-47F7-A22C-2EAA8B9D507D}" destId="{962B82E2-815F-410E-80F0-D38B4F9295F3}" srcOrd="1" destOrd="0" presId="urn:microsoft.com/office/officeart/2005/8/layout/radial1"/>
    <dgm:cxn modelId="{51E54005-5023-4A77-AE7B-BED2A1787782}" type="presOf" srcId="{635AA38A-56F0-4F97-8EFE-450912FE8E66}" destId="{819D76E7-CBEC-4CC5-A7B7-C0235AB9446D}" srcOrd="0" destOrd="0" presId="urn:microsoft.com/office/officeart/2005/8/layout/radial1"/>
    <dgm:cxn modelId="{AC2BCD05-D01D-4077-B165-252527B2B78C}" type="presOf" srcId="{77B78988-87F7-48D7-B5CF-AD12B7278B85}" destId="{51B56023-9E11-4937-A295-568E21F97A56}" srcOrd="0" destOrd="0" presId="urn:microsoft.com/office/officeart/2005/8/layout/radial1"/>
    <dgm:cxn modelId="{D79E8F10-3FA7-453A-B9A8-B5C12AD1666A}" type="presOf" srcId="{9A1CA1D5-06AC-4AA4-9AE1-2F0FC95F2711}" destId="{FAD6C87C-51D7-4C77-B39A-2F60E302F23C}" srcOrd="1" destOrd="0" presId="urn:microsoft.com/office/officeart/2005/8/layout/radial1"/>
    <dgm:cxn modelId="{0C5A651D-FA6A-4661-B39A-94CEE17BD291}" type="presOf" srcId="{A2217E50-A59F-4682-A34B-2FA72A28C355}" destId="{7F8C1E0C-5CCF-401C-BBAD-ABCA7E9C1736}" srcOrd="0" destOrd="0" presId="urn:microsoft.com/office/officeart/2005/8/layout/radial1"/>
    <dgm:cxn modelId="{EC813023-DA70-49E3-AE26-A4A871C8E70A}" srcId="{915165F4-27B5-4EAB-944C-A9BA2AAB4DE3}" destId="{635AA38A-56F0-4F97-8EFE-450912FE8E66}" srcOrd="5" destOrd="0" parTransId="{4E536695-E893-47F7-A22C-2EAA8B9D507D}" sibTransId="{344E421E-4239-4FA8-8720-A227689D35CC}"/>
    <dgm:cxn modelId="{B4C5762E-5FEA-425C-A329-7BFD3BBBC3BB}" srcId="{915165F4-27B5-4EAB-944C-A9BA2AAB4DE3}" destId="{77B78988-87F7-48D7-B5CF-AD12B7278B85}" srcOrd="2" destOrd="0" parTransId="{87048E29-0F69-4029-99EE-760E790A0B0C}" sibTransId="{1F2D5A8B-7798-4291-8B70-873B5EFF9CEE}"/>
    <dgm:cxn modelId="{8CB06834-D948-4347-B10B-B18B3A312DE7}" type="presOf" srcId="{9A1CA1D5-06AC-4AA4-9AE1-2F0FC95F2711}" destId="{00F44ACB-C13F-421A-988C-C88821DF2FE0}" srcOrd="0" destOrd="0" presId="urn:microsoft.com/office/officeart/2005/8/layout/radial1"/>
    <dgm:cxn modelId="{560E7841-F0D1-4579-AC28-F6A35B9E0976}" srcId="{915165F4-27B5-4EAB-944C-A9BA2AAB4DE3}" destId="{183B88EE-A8DB-4B20-BB7C-DFE461B111D0}" srcOrd="0" destOrd="0" parTransId="{C2388991-07F6-442E-AC47-6DB9B9EA3568}" sibTransId="{383537A4-BDE7-4C42-AAC6-C4006423AF8A}"/>
    <dgm:cxn modelId="{E278C664-9DB3-4B47-A779-8233C5A7C30A}" srcId="{A2217E50-A59F-4682-A34B-2FA72A28C355}" destId="{915165F4-27B5-4EAB-944C-A9BA2AAB4DE3}" srcOrd="0" destOrd="0" parTransId="{7F3A75D2-E511-4049-88F2-0E58BF234A97}" sibTransId="{2F1D2116-6665-4DA9-BAB0-E27C4C988856}"/>
    <dgm:cxn modelId="{F51A3C6B-4598-4493-98B4-6545B648DAA5}" type="presOf" srcId="{6D138601-B780-4AC6-8ECF-3BE33E2C6B77}" destId="{BFCC64D9-A169-41D1-B6EF-0EC42675CECF}" srcOrd="0" destOrd="0" presId="urn:microsoft.com/office/officeart/2005/8/layout/radial1"/>
    <dgm:cxn modelId="{DB331F53-D5B4-41FA-997F-B70B044863C9}" type="presOf" srcId="{C2388991-07F6-442E-AC47-6DB9B9EA3568}" destId="{CC1912E5-215E-403E-A28F-018A9943EE0E}" srcOrd="1" destOrd="0" presId="urn:microsoft.com/office/officeart/2005/8/layout/radial1"/>
    <dgm:cxn modelId="{0000A973-C90C-400E-AAFD-0F9243FBAB83}" type="presOf" srcId="{C2388991-07F6-442E-AC47-6DB9B9EA3568}" destId="{71B69F85-1912-4558-A098-2D12C841218B}" srcOrd="0" destOrd="0" presId="urn:microsoft.com/office/officeart/2005/8/layout/radial1"/>
    <dgm:cxn modelId="{17F11A78-1F6C-46B6-B398-EC7CCEAD28F1}" type="presOf" srcId="{254AE587-813E-4F31-B7A5-7B3187897ADE}" destId="{BEA67E68-2ADB-4E42-A8E2-E267BF9D6556}" srcOrd="1" destOrd="0" presId="urn:microsoft.com/office/officeart/2005/8/layout/radial1"/>
    <dgm:cxn modelId="{29DA377A-7FE7-4575-B9E2-E3D812EE0463}" type="presOf" srcId="{C1FAE245-3ABC-4B24-9F30-ED935D6AC081}" destId="{6DA2094A-F5F8-46FF-8774-1564261B37E1}" srcOrd="0" destOrd="0" presId="urn:microsoft.com/office/officeart/2005/8/layout/radial1"/>
    <dgm:cxn modelId="{DDE2455A-AAA3-4BE5-8957-C1919E59B163}" type="presOf" srcId="{87048E29-0F69-4029-99EE-760E790A0B0C}" destId="{B21F3FFF-7CB5-4E55-9B69-36427AE7E13B}" srcOrd="0" destOrd="0" presId="urn:microsoft.com/office/officeart/2005/8/layout/radial1"/>
    <dgm:cxn modelId="{C18EFA5A-B805-4AFB-9081-1D5EBE5A05AF}" type="presOf" srcId="{102BB25D-1F0C-4DC0-9899-60DF75E61A4C}" destId="{0FF437C5-95B9-477E-8B5E-D66830CA9606}" srcOrd="0" destOrd="0" presId="urn:microsoft.com/office/officeart/2005/8/layout/radial1"/>
    <dgm:cxn modelId="{EBD66A80-2695-4D32-897B-B0B97BCF08E5}" type="presOf" srcId="{915165F4-27B5-4EAB-944C-A9BA2AAB4DE3}" destId="{D6EA62F6-6B79-4790-AC75-DEFDEA8BAE6C}" srcOrd="0" destOrd="0" presId="urn:microsoft.com/office/officeart/2005/8/layout/radial1"/>
    <dgm:cxn modelId="{B890C88E-0720-4343-8A44-CBB825213E6C}" srcId="{915165F4-27B5-4EAB-944C-A9BA2AAB4DE3}" destId="{00B774C7-310D-4187-8044-8F79221C96D4}" srcOrd="4" destOrd="0" parTransId="{102BB25D-1F0C-4DC0-9899-60DF75E61A4C}" sibTransId="{0B2ABB32-8129-4B4C-8FF2-7E2A02B27C06}"/>
    <dgm:cxn modelId="{4B993D9E-2A59-4279-AC57-CAA464E8EB0B}" type="presOf" srcId="{4E536695-E893-47F7-A22C-2EAA8B9D507D}" destId="{52ED22D0-6C04-4D11-9520-628AA209BE10}" srcOrd="0" destOrd="0" presId="urn:microsoft.com/office/officeart/2005/8/layout/radial1"/>
    <dgm:cxn modelId="{E58ACAAC-B97B-49C7-9126-838F0E2F0352}" srcId="{915165F4-27B5-4EAB-944C-A9BA2AAB4DE3}" destId="{C1FAE245-3ABC-4B24-9F30-ED935D6AC081}" srcOrd="3" destOrd="0" parTransId="{9A1CA1D5-06AC-4AA4-9AE1-2F0FC95F2711}" sibTransId="{82FAA0CF-D1E7-4529-B2C8-55FDDDB6080B}"/>
    <dgm:cxn modelId="{189331B1-7944-4CB1-A7A2-11A4F14066A7}" srcId="{915165F4-27B5-4EAB-944C-A9BA2AAB4DE3}" destId="{6D138601-B780-4AC6-8ECF-3BE33E2C6B77}" srcOrd="1" destOrd="0" parTransId="{254AE587-813E-4F31-B7A5-7B3187897ADE}" sibTransId="{FC32B233-B71E-4054-8CE1-EBFFAA4410D2}"/>
    <dgm:cxn modelId="{6EF420BD-3B16-4ECC-AEED-8635EDEC990C}" type="presOf" srcId="{183B88EE-A8DB-4B20-BB7C-DFE461B111D0}" destId="{D76B4B5C-4592-4226-BFF2-97E54732AC2F}" srcOrd="0" destOrd="0" presId="urn:microsoft.com/office/officeart/2005/8/layout/radial1"/>
    <dgm:cxn modelId="{9DF252E1-FE91-468A-B002-D49DD53A289D}" type="presOf" srcId="{102BB25D-1F0C-4DC0-9899-60DF75E61A4C}" destId="{C2E00B56-D313-43AF-B0B8-EE9EE0E45574}" srcOrd="1" destOrd="0" presId="urn:microsoft.com/office/officeart/2005/8/layout/radial1"/>
    <dgm:cxn modelId="{BDF039E4-A843-4033-A33E-91CA4494B019}" type="presOf" srcId="{254AE587-813E-4F31-B7A5-7B3187897ADE}" destId="{2623C78E-3327-4CF7-9B66-1D164C855536}" srcOrd="0" destOrd="0" presId="urn:microsoft.com/office/officeart/2005/8/layout/radial1"/>
    <dgm:cxn modelId="{08FB5AE5-A5E1-4D3F-9B76-8EA0492D275C}" type="presOf" srcId="{87048E29-0F69-4029-99EE-760E790A0B0C}" destId="{E8116420-097E-4B3D-A431-D9F0E1358057}" srcOrd="1" destOrd="0" presId="urn:microsoft.com/office/officeart/2005/8/layout/radial1"/>
    <dgm:cxn modelId="{5AFEFEE7-5E0F-4353-A9AE-2DAE15381ED1}" type="presOf" srcId="{00B774C7-310D-4187-8044-8F79221C96D4}" destId="{B6BAC1A6-4BC3-4BB6-9C63-EE1B9FB7E618}" srcOrd="0" destOrd="0" presId="urn:microsoft.com/office/officeart/2005/8/layout/radial1"/>
    <dgm:cxn modelId="{C3A4B888-944A-4D60-89BC-2F771740B98B}" type="presParOf" srcId="{7F8C1E0C-5CCF-401C-BBAD-ABCA7E9C1736}" destId="{D6EA62F6-6B79-4790-AC75-DEFDEA8BAE6C}" srcOrd="0" destOrd="0" presId="urn:microsoft.com/office/officeart/2005/8/layout/radial1"/>
    <dgm:cxn modelId="{C3800688-35AA-4725-BB46-4FCB6C2985AC}" type="presParOf" srcId="{7F8C1E0C-5CCF-401C-BBAD-ABCA7E9C1736}" destId="{71B69F85-1912-4558-A098-2D12C841218B}" srcOrd="1" destOrd="0" presId="urn:microsoft.com/office/officeart/2005/8/layout/radial1"/>
    <dgm:cxn modelId="{8AC5AC5F-4B19-417F-95D3-656F6C93283C}" type="presParOf" srcId="{71B69F85-1912-4558-A098-2D12C841218B}" destId="{CC1912E5-215E-403E-A28F-018A9943EE0E}" srcOrd="0" destOrd="0" presId="urn:microsoft.com/office/officeart/2005/8/layout/radial1"/>
    <dgm:cxn modelId="{0F3B56FD-C971-49D0-BAD8-FEDA662F7C59}" type="presParOf" srcId="{7F8C1E0C-5CCF-401C-BBAD-ABCA7E9C1736}" destId="{D76B4B5C-4592-4226-BFF2-97E54732AC2F}" srcOrd="2" destOrd="0" presId="urn:microsoft.com/office/officeart/2005/8/layout/radial1"/>
    <dgm:cxn modelId="{D83BFA19-6E8B-4D55-95B8-A189823DC028}" type="presParOf" srcId="{7F8C1E0C-5CCF-401C-BBAD-ABCA7E9C1736}" destId="{2623C78E-3327-4CF7-9B66-1D164C855536}" srcOrd="3" destOrd="0" presId="urn:microsoft.com/office/officeart/2005/8/layout/radial1"/>
    <dgm:cxn modelId="{4DD8DB81-7CB3-457B-A4AF-DA1FCA7F40FB}" type="presParOf" srcId="{2623C78E-3327-4CF7-9B66-1D164C855536}" destId="{BEA67E68-2ADB-4E42-A8E2-E267BF9D6556}" srcOrd="0" destOrd="0" presId="urn:microsoft.com/office/officeart/2005/8/layout/radial1"/>
    <dgm:cxn modelId="{902DAA46-348F-4F17-B652-3D589CAA18DF}" type="presParOf" srcId="{7F8C1E0C-5CCF-401C-BBAD-ABCA7E9C1736}" destId="{BFCC64D9-A169-41D1-B6EF-0EC42675CECF}" srcOrd="4" destOrd="0" presId="urn:microsoft.com/office/officeart/2005/8/layout/radial1"/>
    <dgm:cxn modelId="{7ADF0426-BFFF-434A-B3EC-7467B54494F9}" type="presParOf" srcId="{7F8C1E0C-5CCF-401C-BBAD-ABCA7E9C1736}" destId="{B21F3FFF-7CB5-4E55-9B69-36427AE7E13B}" srcOrd="5" destOrd="0" presId="urn:microsoft.com/office/officeart/2005/8/layout/radial1"/>
    <dgm:cxn modelId="{3C1FB232-6EF8-46D8-8FFC-6C3ED7F990AB}" type="presParOf" srcId="{B21F3FFF-7CB5-4E55-9B69-36427AE7E13B}" destId="{E8116420-097E-4B3D-A431-D9F0E1358057}" srcOrd="0" destOrd="0" presId="urn:microsoft.com/office/officeart/2005/8/layout/radial1"/>
    <dgm:cxn modelId="{0ED72E35-3B45-4388-9295-9BFA0A6EC959}" type="presParOf" srcId="{7F8C1E0C-5CCF-401C-BBAD-ABCA7E9C1736}" destId="{51B56023-9E11-4937-A295-568E21F97A56}" srcOrd="6" destOrd="0" presId="urn:microsoft.com/office/officeart/2005/8/layout/radial1"/>
    <dgm:cxn modelId="{41ED2318-E1DF-42E1-B4A3-F537FECCCC91}" type="presParOf" srcId="{7F8C1E0C-5CCF-401C-BBAD-ABCA7E9C1736}" destId="{00F44ACB-C13F-421A-988C-C88821DF2FE0}" srcOrd="7" destOrd="0" presId="urn:microsoft.com/office/officeart/2005/8/layout/radial1"/>
    <dgm:cxn modelId="{1B9EF000-92C3-4CA2-9C1A-303FF332FBBF}" type="presParOf" srcId="{00F44ACB-C13F-421A-988C-C88821DF2FE0}" destId="{FAD6C87C-51D7-4C77-B39A-2F60E302F23C}" srcOrd="0" destOrd="0" presId="urn:microsoft.com/office/officeart/2005/8/layout/radial1"/>
    <dgm:cxn modelId="{7473FA49-EDB3-4AA3-88AE-27FA73177AF1}" type="presParOf" srcId="{7F8C1E0C-5CCF-401C-BBAD-ABCA7E9C1736}" destId="{6DA2094A-F5F8-46FF-8774-1564261B37E1}" srcOrd="8" destOrd="0" presId="urn:microsoft.com/office/officeart/2005/8/layout/radial1"/>
    <dgm:cxn modelId="{8CF4CE9B-07F0-4724-B3C0-BDECF4F3A588}" type="presParOf" srcId="{7F8C1E0C-5CCF-401C-BBAD-ABCA7E9C1736}" destId="{0FF437C5-95B9-477E-8B5E-D66830CA9606}" srcOrd="9" destOrd="0" presId="urn:microsoft.com/office/officeart/2005/8/layout/radial1"/>
    <dgm:cxn modelId="{9CB91601-BAFF-495A-915F-9099AD599834}" type="presParOf" srcId="{0FF437C5-95B9-477E-8B5E-D66830CA9606}" destId="{C2E00B56-D313-43AF-B0B8-EE9EE0E45574}" srcOrd="0" destOrd="0" presId="urn:microsoft.com/office/officeart/2005/8/layout/radial1"/>
    <dgm:cxn modelId="{01C20FFD-46AE-46E4-8380-85B1BFF8C4DC}" type="presParOf" srcId="{7F8C1E0C-5CCF-401C-BBAD-ABCA7E9C1736}" destId="{B6BAC1A6-4BC3-4BB6-9C63-EE1B9FB7E618}" srcOrd="10" destOrd="0" presId="urn:microsoft.com/office/officeart/2005/8/layout/radial1"/>
    <dgm:cxn modelId="{3F1C79AC-FAA4-4E8E-9901-AEF0995B77F2}" type="presParOf" srcId="{7F8C1E0C-5CCF-401C-BBAD-ABCA7E9C1736}" destId="{52ED22D0-6C04-4D11-9520-628AA209BE10}" srcOrd="11" destOrd="0" presId="urn:microsoft.com/office/officeart/2005/8/layout/radial1"/>
    <dgm:cxn modelId="{855BDB9C-B7B2-4CDF-BB17-748AF1CDC5D3}" type="presParOf" srcId="{52ED22D0-6C04-4D11-9520-628AA209BE10}" destId="{962B82E2-815F-410E-80F0-D38B4F9295F3}" srcOrd="0" destOrd="0" presId="urn:microsoft.com/office/officeart/2005/8/layout/radial1"/>
    <dgm:cxn modelId="{952042B4-1C21-44A9-ADB7-2789C72F8340}" type="presParOf" srcId="{7F8C1E0C-5CCF-401C-BBAD-ABCA7E9C1736}" destId="{819D76E7-CBEC-4CC5-A7B7-C0235AB9446D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217E50-A59F-4682-A34B-2FA72A28C35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5165F4-27B5-4EAB-944C-A9BA2AAB4DE3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فِي المَكْتَبَة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3A75D2-E511-4049-88F2-0E58BF234A97}" type="par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F1D2116-6665-4DA9-BAB0-E27C4C988856}" type="sib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83B88EE-A8DB-4B20-BB7C-DFE461B111D0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قِصَّة / قِصَص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2388991-07F6-442E-AC47-6DB9B9EA3568}" type="par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83537A4-BDE7-4C42-AAC6-C4006423AF8A}" type="sib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D138601-B780-4AC6-8ECF-3BE33E2C6B7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رَفّ / رُفُوف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4AE587-813E-4F31-B7A5-7B3187897ADE}" type="par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C32B233-B71E-4054-8CE1-EBFFAA4410D2}" type="sib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1FAE245-3ABC-4B24-9F30-ED935D6AC081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الطِّفْل / الأَطْفَال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A1CA1D5-06AC-4AA4-9AE1-2F0FC95F2711}" type="par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FAA0CF-D1E7-4529-B2C8-55FDDDB6080B}" type="sib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8C1E0C-5CCF-401C-BBAD-ABCA7E9C1736}" type="pres">
      <dgm:prSet presAssocID="{A2217E50-A59F-4682-A34B-2FA72A28C3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6EA62F6-6B79-4790-AC75-DEFDEA8BAE6C}" type="pres">
      <dgm:prSet presAssocID="{915165F4-27B5-4EAB-944C-A9BA2AAB4DE3}" presName="centerShape" presStyleLbl="node0" presStyleIdx="0" presStyleCnt="1"/>
      <dgm:spPr/>
    </dgm:pt>
    <dgm:pt modelId="{71B69F85-1912-4558-A098-2D12C841218B}" type="pres">
      <dgm:prSet presAssocID="{C2388991-07F6-442E-AC47-6DB9B9EA3568}" presName="Name9" presStyleLbl="parChTrans1D2" presStyleIdx="0" presStyleCnt="3"/>
      <dgm:spPr/>
    </dgm:pt>
    <dgm:pt modelId="{CC1912E5-215E-403E-A28F-018A9943EE0E}" type="pres">
      <dgm:prSet presAssocID="{C2388991-07F6-442E-AC47-6DB9B9EA3568}" presName="connTx" presStyleLbl="parChTrans1D2" presStyleIdx="0" presStyleCnt="3"/>
      <dgm:spPr/>
    </dgm:pt>
    <dgm:pt modelId="{D76B4B5C-4592-4226-BFF2-97E54732AC2F}" type="pres">
      <dgm:prSet presAssocID="{183B88EE-A8DB-4B20-BB7C-DFE461B111D0}" presName="node" presStyleLbl="node1" presStyleIdx="0" presStyleCnt="3">
        <dgm:presLayoutVars>
          <dgm:bulletEnabled val="1"/>
        </dgm:presLayoutVars>
      </dgm:prSet>
      <dgm:spPr/>
    </dgm:pt>
    <dgm:pt modelId="{2623C78E-3327-4CF7-9B66-1D164C855536}" type="pres">
      <dgm:prSet presAssocID="{254AE587-813E-4F31-B7A5-7B3187897ADE}" presName="Name9" presStyleLbl="parChTrans1D2" presStyleIdx="1" presStyleCnt="3"/>
      <dgm:spPr/>
    </dgm:pt>
    <dgm:pt modelId="{BEA67E68-2ADB-4E42-A8E2-E267BF9D6556}" type="pres">
      <dgm:prSet presAssocID="{254AE587-813E-4F31-B7A5-7B3187897ADE}" presName="connTx" presStyleLbl="parChTrans1D2" presStyleIdx="1" presStyleCnt="3"/>
      <dgm:spPr/>
    </dgm:pt>
    <dgm:pt modelId="{BFCC64D9-A169-41D1-B6EF-0EC42675CECF}" type="pres">
      <dgm:prSet presAssocID="{6D138601-B780-4AC6-8ECF-3BE33E2C6B77}" presName="node" presStyleLbl="node1" presStyleIdx="1" presStyleCnt="3">
        <dgm:presLayoutVars>
          <dgm:bulletEnabled val="1"/>
        </dgm:presLayoutVars>
      </dgm:prSet>
      <dgm:spPr/>
    </dgm:pt>
    <dgm:pt modelId="{00F44ACB-C13F-421A-988C-C88821DF2FE0}" type="pres">
      <dgm:prSet presAssocID="{9A1CA1D5-06AC-4AA4-9AE1-2F0FC95F2711}" presName="Name9" presStyleLbl="parChTrans1D2" presStyleIdx="2" presStyleCnt="3"/>
      <dgm:spPr/>
    </dgm:pt>
    <dgm:pt modelId="{FAD6C87C-51D7-4C77-B39A-2F60E302F23C}" type="pres">
      <dgm:prSet presAssocID="{9A1CA1D5-06AC-4AA4-9AE1-2F0FC95F2711}" presName="connTx" presStyleLbl="parChTrans1D2" presStyleIdx="2" presStyleCnt="3"/>
      <dgm:spPr/>
    </dgm:pt>
    <dgm:pt modelId="{6DA2094A-F5F8-46FF-8774-1564261B37E1}" type="pres">
      <dgm:prSet presAssocID="{C1FAE245-3ABC-4B24-9F30-ED935D6AC081}" presName="node" presStyleLbl="node1" presStyleIdx="2" presStyleCnt="3">
        <dgm:presLayoutVars>
          <dgm:bulletEnabled val="1"/>
        </dgm:presLayoutVars>
      </dgm:prSet>
      <dgm:spPr/>
    </dgm:pt>
  </dgm:ptLst>
  <dgm:cxnLst>
    <dgm:cxn modelId="{D79E8F10-3FA7-453A-B9A8-B5C12AD1666A}" type="presOf" srcId="{9A1CA1D5-06AC-4AA4-9AE1-2F0FC95F2711}" destId="{FAD6C87C-51D7-4C77-B39A-2F60E302F23C}" srcOrd="1" destOrd="0" presId="urn:microsoft.com/office/officeart/2005/8/layout/radial1"/>
    <dgm:cxn modelId="{0C5A651D-FA6A-4661-B39A-94CEE17BD291}" type="presOf" srcId="{A2217E50-A59F-4682-A34B-2FA72A28C355}" destId="{7F8C1E0C-5CCF-401C-BBAD-ABCA7E9C1736}" srcOrd="0" destOrd="0" presId="urn:microsoft.com/office/officeart/2005/8/layout/radial1"/>
    <dgm:cxn modelId="{8CB06834-D948-4347-B10B-B18B3A312DE7}" type="presOf" srcId="{9A1CA1D5-06AC-4AA4-9AE1-2F0FC95F2711}" destId="{00F44ACB-C13F-421A-988C-C88821DF2FE0}" srcOrd="0" destOrd="0" presId="urn:microsoft.com/office/officeart/2005/8/layout/radial1"/>
    <dgm:cxn modelId="{560E7841-F0D1-4579-AC28-F6A35B9E0976}" srcId="{915165F4-27B5-4EAB-944C-A9BA2AAB4DE3}" destId="{183B88EE-A8DB-4B20-BB7C-DFE461B111D0}" srcOrd="0" destOrd="0" parTransId="{C2388991-07F6-442E-AC47-6DB9B9EA3568}" sibTransId="{383537A4-BDE7-4C42-AAC6-C4006423AF8A}"/>
    <dgm:cxn modelId="{E278C664-9DB3-4B47-A779-8233C5A7C30A}" srcId="{A2217E50-A59F-4682-A34B-2FA72A28C355}" destId="{915165F4-27B5-4EAB-944C-A9BA2AAB4DE3}" srcOrd="0" destOrd="0" parTransId="{7F3A75D2-E511-4049-88F2-0E58BF234A97}" sibTransId="{2F1D2116-6665-4DA9-BAB0-E27C4C988856}"/>
    <dgm:cxn modelId="{F51A3C6B-4598-4493-98B4-6545B648DAA5}" type="presOf" srcId="{6D138601-B780-4AC6-8ECF-3BE33E2C6B77}" destId="{BFCC64D9-A169-41D1-B6EF-0EC42675CECF}" srcOrd="0" destOrd="0" presId="urn:microsoft.com/office/officeart/2005/8/layout/radial1"/>
    <dgm:cxn modelId="{DB331F53-D5B4-41FA-997F-B70B044863C9}" type="presOf" srcId="{C2388991-07F6-442E-AC47-6DB9B9EA3568}" destId="{CC1912E5-215E-403E-A28F-018A9943EE0E}" srcOrd="1" destOrd="0" presId="urn:microsoft.com/office/officeart/2005/8/layout/radial1"/>
    <dgm:cxn modelId="{0000A973-C90C-400E-AAFD-0F9243FBAB83}" type="presOf" srcId="{C2388991-07F6-442E-AC47-6DB9B9EA3568}" destId="{71B69F85-1912-4558-A098-2D12C841218B}" srcOrd="0" destOrd="0" presId="urn:microsoft.com/office/officeart/2005/8/layout/radial1"/>
    <dgm:cxn modelId="{17F11A78-1F6C-46B6-B398-EC7CCEAD28F1}" type="presOf" srcId="{254AE587-813E-4F31-B7A5-7B3187897ADE}" destId="{BEA67E68-2ADB-4E42-A8E2-E267BF9D6556}" srcOrd="1" destOrd="0" presId="urn:microsoft.com/office/officeart/2005/8/layout/radial1"/>
    <dgm:cxn modelId="{29DA377A-7FE7-4575-B9E2-E3D812EE0463}" type="presOf" srcId="{C1FAE245-3ABC-4B24-9F30-ED935D6AC081}" destId="{6DA2094A-F5F8-46FF-8774-1564261B37E1}" srcOrd="0" destOrd="0" presId="urn:microsoft.com/office/officeart/2005/8/layout/radial1"/>
    <dgm:cxn modelId="{EBD66A80-2695-4D32-897B-B0B97BCF08E5}" type="presOf" srcId="{915165F4-27B5-4EAB-944C-A9BA2AAB4DE3}" destId="{D6EA62F6-6B79-4790-AC75-DEFDEA8BAE6C}" srcOrd="0" destOrd="0" presId="urn:microsoft.com/office/officeart/2005/8/layout/radial1"/>
    <dgm:cxn modelId="{E58ACAAC-B97B-49C7-9126-838F0E2F0352}" srcId="{915165F4-27B5-4EAB-944C-A9BA2AAB4DE3}" destId="{C1FAE245-3ABC-4B24-9F30-ED935D6AC081}" srcOrd="2" destOrd="0" parTransId="{9A1CA1D5-06AC-4AA4-9AE1-2F0FC95F2711}" sibTransId="{82FAA0CF-D1E7-4529-B2C8-55FDDDB6080B}"/>
    <dgm:cxn modelId="{189331B1-7944-4CB1-A7A2-11A4F14066A7}" srcId="{915165F4-27B5-4EAB-944C-A9BA2AAB4DE3}" destId="{6D138601-B780-4AC6-8ECF-3BE33E2C6B77}" srcOrd="1" destOrd="0" parTransId="{254AE587-813E-4F31-B7A5-7B3187897ADE}" sibTransId="{FC32B233-B71E-4054-8CE1-EBFFAA4410D2}"/>
    <dgm:cxn modelId="{6EF420BD-3B16-4ECC-AEED-8635EDEC990C}" type="presOf" srcId="{183B88EE-A8DB-4B20-BB7C-DFE461B111D0}" destId="{D76B4B5C-4592-4226-BFF2-97E54732AC2F}" srcOrd="0" destOrd="0" presId="urn:microsoft.com/office/officeart/2005/8/layout/radial1"/>
    <dgm:cxn modelId="{BDF039E4-A843-4033-A33E-91CA4494B019}" type="presOf" srcId="{254AE587-813E-4F31-B7A5-7B3187897ADE}" destId="{2623C78E-3327-4CF7-9B66-1D164C855536}" srcOrd="0" destOrd="0" presId="urn:microsoft.com/office/officeart/2005/8/layout/radial1"/>
    <dgm:cxn modelId="{C3A4B888-944A-4D60-89BC-2F771740B98B}" type="presParOf" srcId="{7F8C1E0C-5CCF-401C-BBAD-ABCA7E9C1736}" destId="{D6EA62F6-6B79-4790-AC75-DEFDEA8BAE6C}" srcOrd="0" destOrd="0" presId="urn:microsoft.com/office/officeart/2005/8/layout/radial1"/>
    <dgm:cxn modelId="{C3800688-35AA-4725-BB46-4FCB6C2985AC}" type="presParOf" srcId="{7F8C1E0C-5CCF-401C-BBAD-ABCA7E9C1736}" destId="{71B69F85-1912-4558-A098-2D12C841218B}" srcOrd="1" destOrd="0" presId="urn:microsoft.com/office/officeart/2005/8/layout/radial1"/>
    <dgm:cxn modelId="{8AC5AC5F-4B19-417F-95D3-656F6C93283C}" type="presParOf" srcId="{71B69F85-1912-4558-A098-2D12C841218B}" destId="{CC1912E5-215E-403E-A28F-018A9943EE0E}" srcOrd="0" destOrd="0" presId="urn:microsoft.com/office/officeart/2005/8/layout/radial1"/>
    <dgm:cxn modelId="{0F3B56FD-C971-49D0-BAD8-FEDA662F7C59}" type="presParOf" srcId="{7F8C1E0C-5CCF-401C-BBAD-ABCA7E9C1736}" destId="{D76B4B5C-4592-4226-BFF2-97E54732AC2F}" srcOrd="2" destOrd="0" presId="urn:microsoft.com/office/officeart/2005/8/layout/radial1"/>
    <dgm:cxn modelId="{D83BFA19-6E8B-4D55-95B8-A189823DC028}" type="presParOf" srcId="{7F8C1E0C-5CCF-401C-BBAD-ABCA7E9C1736}" destId="{2623C78E-3327-4CF7-9B66-1D164C855536}" srcOrd="3" destOrd="0" presId="urn:microsoft.com/office/officeart/2005/8/layout/radial1"/>
    <dgm:cxn modelId="{4DD8DB81-7CB3-457B-A4AF-DA1FCA7F40FB}" type="presParOf" srcId="{2623C78E-3327-4CF7-9B66-1D164C855536}" destId="{BEA67E68-2ADB-4E42-A8E2-E267BF9D6556}" srcOrd="0" destOrd="0" presId="urn:microsoft.com/office/officeart/2005/8/layout/radial1"/>
    <dgm:cxn modelId="{902DAA46-348F-4F17-B652-3D589CAA18DF}" type="presParOf" srcId="{7F8C1E0C-5CCF-401C-BBAD-ABCA7E9C1736}" destId="{BFCC64D9-A169-41D1-B6EF-0EC42675CECF}" srcOrd="4" destOrd="0" presId="urn:microsoft.com/office/officeart/2005/8/layout/radial1"/>
    <dgm:cxn modelId="{41ED2318-E1DF-42E1-B4A3-F537FECCCC91}" type="presParOf" srcId="{7F8C1E0C-5CCF-401C-BBAD-ABCA7E9C1736}" destId="{00F44ACB-C13F-421A-988C-C88821DF2FE0}" srcOrd="5" destOrd="0" presId="urn:microsoft.com/office/officeart/2005/8/layout/radial1"/>
    <dgm:cxn modelId="{1B9EF000-92C3-4CA2-9C1A-303FF332FBBF}" type="presParOf" srcId="{00F44ACB-C13F-421A-988C-C88821DF2FE0}" destId="{FAD6C87C-51D7-4C77-B39A-2F60E302F23C}" srcOrd="0" destOrd="0" presId="urn:microsoft.com/office/officeart/2005/8/layout/radial1"/>
    <dgm:cxn modelId="{7473FA49-EDB3-4AA3-88AE-27FA73177AF1}" type="presParOf" srcId="{7F8C1E0C-5CCF-401C-BBAD-ABCA7E9C1736}" destId="{6DA2094A-F5F8-46FF-8774-1564261B37E1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217E50-A59F-4682-A34B-2FA72A28C35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5165F4-27B5-4EAB-944C-A9BA2AAB4DE3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فِي مَحِل الخُضْرَاوَات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3A75D2-E511-4049-88F2-0E58BF234A97}" type="par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F1D2116-6665-4DA9-BAB0-E27C4C988856}" type="sib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83B88EE-A8DB-4B20-BB7C-DFE461B111D0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خِيَار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2388991-07F6-442E-AC47-6DB9B9EA3568}" type="par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83537A4-BDE7-4C42-AAC6-C4006423AF8A}" type="sib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D138601-B780-4AC6-8ECF-3BE33E2C6B7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بَنَدُورَة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4AE587-813E-4F31-B7A5-7B3187897ADE}" type="par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C32B233-B71E-4054-8CE1-EBFFAA4410D2}" type="sib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1FAE245-3ABC-4B24-9F30-ED935D6AC081}">
      <dgm:prSet phldrT="[Text]"/>
      <dgm:spPr/>
      <dgm:t>
        <a:bodyPr/>
        <a:lstStyle/>
        <a:p>
          <a:pPr rtl="1"/>
          <a:r>
            <a:rPr lang="ar-EG">
              <a:latin typeface="Sakkal Majalla" panose="02000000000000000000" pitchFamily="2" charset="-78"/>
              <a:cs typeface="Sakkal Majalla" panose="02000000000000000000" pitchFamily="2" charset="-78"/>
            </a:rPr>
            <a:t>كَمْ كِيلُو؟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A1CA1D5-06AC-4AA4-9AE1-2F0FC95F2711}" type="par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FAA0CF-D1E7-4529-B2C8-55FDDDB6080B}" type="sib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0B774C7-310D-4187-8044-8F79221C96D4}">
      <dgm:prSet phldrT="[Text]"/>
      <dgm:spPr/>
      <dgm:t>
        <a:bodyPr/>
        <a:lstStyle/>
        <a:p>
          <a:pPr rtl="1"/>
          <a:r>
            <a:rPr lang="ar-EG">
              <a:latin typeface="Sakkal Majalla" panose="02000000000000000000" pitchFamily="2" charset="-78"/>
              <a:cs typeface="Sakkal Majalla" panose="02000000000000000000" pitchFamily="2" charset="-78"/>
            </a:rPr>
            <a:t>رُمَّان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02BB25D-1F0C-4DC0-9899-60DF75E61A4C}" type="par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B2ABB32-8129-4B4C-8FF2-7E2A02B27C06}" type="sib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8C1E0C-5CCF-401C-BBAD-ABCA7E9C1736}" type="pres">
      <dgm:prSet presAssocID="{A2217E50-A59F-4682-A34B-2FA72A28C3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6EA62F6-6B79-4790-AC75-DEFDEA8BAE6C}" type="pres">
      <dgm:prSet presAssocID="{915165F4-27B5-4EAB-944C-A9BA2AAB4DE3}" presName="centerShape" presStyleLbl="node0" presStyleIdx="0" presStyleCnt="1"/>
      <dgm:spPr/>
    </dgm:pt>
    <dgm:pt modelId="{71B69F85-1912-4558-A098-2D12C841218B}" type="pres">
      <dgm:prSet presAssocID="{C2388991-07F6-442E-AC47-6DB9B9EA3568}" presName="Name9" presStyleLbl="parChTrans1D2" presStyleIdx="0" presStyleCnt="4"/>
      <dgm:spPr/>
    </dgm:pt>
    <dgm:pt modelId="{CC1912E5-215E-403E-A28F-018A9943EE0E}" type="pres">
      <dgm:prSet presAssocID="{C2388991-07F6-442E-AC47-6DB9B9EA3568}" presName="connTx" presStyleLbl="parChTrans1D2" presStyleIdx="0" presStyleCnt="4"/>
      <dgm:spPr/>
    </dgm:pt>
    <dgm:pt modelId="{D76B4B5C-4592-4226-BFF2-97E54732AC2F}" type="pres">
      <dgm:prSet presAssocID="{183B88EE-A8DB-4B20-BB7C-DFE461B111D0}" presName="node" presStyleLbl="node1" presStyleIdx="0" presStyleCnt="4">
        <dgm:presLayoutVars>
          <dgm:bulletEnabled val="1"/>
        </dgm:presLayoutVars>
      </dgm:prSet>
      <dgm:spPr/>
    </dgm:pt>
    <dgm:pt modelId="{2623C78E-3327-4CF7-9B66-1D164C855536}" type="pres">
      <dgm:prSet presAssocID="{254AE587-813E-4F31-B7A5-7B3187897ADE}" presName="Name9" presStyleLbl="parChTrans1D2" presStyleIdx="1" presStyleCnt="4"/>
      <dgm:spPr/>
    </dgm:pt>
    <dgm:pt modelId="{BEA67E68-2ADB-4E42-A8E2-E267BF9D6556}" type="pres">
      <dgm:prSet presAssocID="{254AE587-813E-4F31-B7A5-7B3187897ADE}" presName="connTx" presStyleLbl="parChTrans1D2" presStyleIdx="1" presStyleCnt="4"/>
      <dgm:spPr/>
    </dgm:pt>
    <dgm:pt modelId="{BFCC64D9-A169-41D1-B6EF-0EC42675CECF}" type="pres">
      <dgm:prSet presAssocID="{6D138601-B780-4AC6-8ECF-3BE33E2C6B77}" presName="node" presStyleLbl="node1" presStyleIdx="1" presStyleCnt="4">
        <dgm:presLayoutVars>
          <dgm:bulletEnabled val="1"/>
        </dgm:presLayoutVars>
      </dgm:prSet>
      <dgm:spPr/>
    </dgm:pt>
    <dgm:pt modelId="{00F44ACB-C13F-421A-988C-C88821DF2FE0}" type="pres">
      <dgm:prSet presAssocID="{9A1CA1D5-06AC-4AA4-9AE1-2F0FC95F2711}" presName="Name9" presStyleLbl="parChTrans1D2" presStyleIdx="2" presStyleCnt="4"/>
      <dgm:spPr/>
    </dgm:pt>
    <dgm:pt modelId="{FAD6C87C-51D7-4C77-B39A-2F60E302F23C}" type="pres">
      <dgm:prSet presAssocID="{9A1CA1D5-06AC-4AA4-9AE1-2F0FC95F2711}" presName="connTx" presStyleLbl="parChTrans1D2" presStyleIdx="2" presStyleCnt="4"/>
      <dgm:spPr/>
    </dgm:pt>
    <dgm:pt modelId="{6DA2094A-F5F8-46FF-8774-1564261B37E1}" type="pres">
      <dgm:prSet presAssocID="{C1FAE245-3ABC-4B24-9F30-ED935D6AC081}" presName="node" presStyleLbl="node1" presStyleIdx="2" presStyleCnt="4">
        <dgm:presLayoutVars>
          <dgm:bulletEnabled val="1"/>
        </dgm:presLayoutVars>
      </dgm:prSet>
      <dgm:spPr/>
    </dgm:pt>
    <dgm:pt modelId="{0FF437C5-95B9-477E-8B5E-D66830CA9606}" type="pres">
      <dgm:prSet presAssocID="{102BB25D-1F0C-4DC0-9899-60DF75E61A4C}" presName="Name9" presStyleLbl="parChTrans1D2" presStyleIdx="3" presStyleCnt="4"/>
      <dgm:spPr/>
    </dgm:pt>
    <dgm:pt modelId="{C2E00B56-D313-43AF-B0B8-EE9EE0E45574}" type="pres">
      <dgm:prSet presAssocID="{102BB25D-1F0C-4DC0-9899-60DF75E61A4C}" presName="connTx" presStyleLbl="parChTrans1D2" presStyleIdx="3" presStyleCnt="4"/>
      <dgm:spPr/>
    </dgm:pt>
    <dgm:pt modelId="{B6BAC1A6-4BC3-4BB6-9C63-EE1B9FB7E618}" type="pres">
      <dgm:prSet presAssocID="{00B774C7-310D-4187-8044-8F79221C96D4}" presName="node" presStyleLbl="node1" presStyleIdx="3" presStyleCnt="4">
        <dgm:presLayoutVars>
          <dgm:bulletEnabled val="1"/>
        </dgm:presLayoutVars>
      </dgm:prSet>
      <dgm:spPr/>
    </dgm:pt>
  </dgm:ptLst>
  <dgm:cxnLst>
    <dgm:cxn modelId="{D79E8F10-3FA7-453A-B9A8-B5C12AD1666A}" type="presOf" srcId="{9A1CA1D5-06AC-4AA4-9AE1-2F0FC95F2711}" destId="{FAD6C87C-51D7-4C77-B39A-2F60E302F23C}" srcOrd="1" destOrd="0" presId="urn:microsoft.com/office/officeart/2005/8/layout/radial1"/>
    <dgm:cxn modelId="{0C5A651D-FA6A-4661-B39A-94CEE17BD291}" type="presOf" srcId="{A2217E50-A59F-4682-A34B-2FA72A28C355}" destId="{7F8C1E0C-5CCF-401C-BBAD-ABCA7E9C1736}" srcOrd="0" destOrd="0" presId="urn:microsoft.com/office/officeart/2005/8/layout/radial1"/>
    <dgm:cxn modelId="{8CB06834-D948-4347-B10B-B18B3A312DE7}" type="presOf" srcId="{9A1CA1D5-06AC-4AA4-9AE1-2F0FC95F2711}" destId="{00F44ACB-C13F-421A-988C-C88821DF2FE0}" srcOrd="0" destOrd="0" presId="urn:microsoft.com/office/officeart/2005/8/layout/radial1"/>
    <dgm:cxn modelId="{560E7841-F0D1-4579-AC28-F6A35B9E0976}" srcId="{915165F4-27B5-4EAB-944C-A9BA2AAB4DE3}" destId="{183B88EE-A8DB-4B20-BB7C-DFE461B111D0}" srcOrd="0" destOrd="0" parTransId="{C2388991-07F6-442E-AC47-6DB9B9EA3568}" sibTransId="{383537A4-BDE7-4C42-AAC6-C4006423AF8A}"/>
    <dgm:cxn modelId="{E278C664-9DB3-4B47-A779-8233C5A7C30A}" srcId="{A2217E50-A59F-4682-A34B-2FA72A28C355}" destId="{915165F4-27B5-4EAB-944C-A9BA2AAB4DE3}" srcOrd="0" destOrd="0" parTransId="{7F3A75D2-E511-4049-88F2-0E58BF234A97}" sibTransId="{2F1D2116-6665-4DA9-BAB0-E27C4C988856}"/>
    <dgm:cxn modelId="{F51A3C6B-4598-4493-98B4-6545B648DAA5}" type="presOf" srcId="{6D138601-B780-4AC6-8ECF-3BE33E2C6B77}" destId="{BFCC64D9-A169-41D1-B6EF-0EC42675CECF}" srcOrd="0" destOrd="0" presId="urn:microsoft.com/office/officeart/2005/8/layout/radial1"/>
    <dgm:cxn modelId="{DB331F53-D5B4-41FA-997F-B70B044863C9}" type="presOf" srcId="{C2388991-07F6-442E-AC47-6DB9B9EA3568}" destId="{CC1912E5-215E-403E-A28F-018A9943EE0E}" srcOrd="1" destOrd="0" presId="urn:microsoft.com/office/officeart/2005/8/layout/radial1"/>
    <dgm:cxn modelId="{0000A973-C90C-400E-AAFD-0F9243FBAB83}" type="presOf" srcId="{C2388991-07F6-442E-AC47-6DB9B9EA3568}" destId="{71B69F85-1912-4558-A098-2D12C841218B}" srcOrd="0" destOrd="0" presId="urn:microsoft.com/office/officeart/2005/8/layout/radial1"/>
    <dgm:cxn modelId="{17F11A78-1F6C-46B6-B398-EC7CCEAD28F1}" type="presOf" srcId="{254AE587-813E-4F31-B7A5-7B3187897ADE}" destId="{BEA67E68-2ADB-4E42-A8E2-E267BF9D6556}" srcOrd="1" destOrd="0" presId="urn:microsoft.com/office/officeart/2005/8/layout/radial1"/>
    <dgm:cxn modelId="{29DA377A-7FE7-4575-B9E2-E3D812EE0463}" type="presOf" srcId="{C1FAE245-3ABC-4B24-9F30-ED935D6AC081}" destId="{6DA2094A-F5F8-46FF-8774-1564261B37E1}" srcOrd="0" destOrd="0" presId="urn:microsoft.com/office/officeart/2005/8/layout/radial1"/>
    <dgm:cxn modelId="{C18EFA5A-B805-4AFB-9081-1D5EBE5A05AF}" type="presOf" srcId="{102BB25D-1F0C-4DC0-9899-60DF75E61A4C}" destId="{0FF437C5-95B9-477E-8B5E-D66830CA9606}" srcOrd="0" destOrd="0" presId="urn:microsoft.com/office/officeart/2005/8/layout/radial1"/>
    <dgm:cxn modelId="{EBD66A80-2695-4D32-897B-B0B97BCF08E5}" type="presOf" srcId="{915165F4-27B5-4EAB-944C-A9BA2AAB4DE3}" destId="{D6EA62F6-6B79-4790-AC75-DEFDEA8BAE6C}" srcOrd="0" destOrd="0" presId="urn:microsoft.com/office/officeart/2005/8/layout/radial1"/>
    <dgm:cxn modelId="{B890C88E-0720-4343-8A44-CBB825213E6C}" srcId="{915165F4-27B5-4EAB-944C-A9BA2AAB4DE3}" destId="{00B774C7-310D-4187-8044-8F79221C96D4}" srcOrd="3" destOrd="0" parTransId="{102BB25D-1F0C-4DC0-9899-60DF75E61A4C}" sibTransId="{0B2ABB32-8129-4B4C-8FF2-7E2A02B27C06}"/>
    <dgm:cxn modelId="{E58ACAAC-B97B-49C7-9126-838F0E2F0352}" srcId="{915165F4-27B5-4EAB-944C-A9BA2AAB4DE3}" destId="{C1FAE245-3ABC-4B24-9F30-ED935D6AC081}" srcOrd="2" destOrd="0" parTransId="{9A1CA1D5-06AC-4AA4-9AE1-2F0FC95F2711}" sibTransId="{82FAA0CF-D1E7-4529-B2C8-55FDDDB6080B}"/>
    <dgm:cxn modelId="{189331B1-7944-4CB1-A7A2-11A4F14066A7}" srcId="{915165F4-27B5-4EAB-944C-A9BA2AAB4DE3}" destId="{6D138601-B780-4AC6-8ECF-3BE33E2C6B77}" srcOrd="1" destOrd="0" parTransId="{254AE587-813E-4F31-B7A5-7B3187897ADE}" sibTransId="{FC32B233-B71E-4054-8CE1-EBFFAA4410D2}"/>
    <dgm:cxn modelId="{6EF420BD-3B16-4ECC-AEED-8635EDEC990C}" type="presOf" srcId="{183B88EE-A8DB-4B20-BB7C-DFE461B111D0}" destId="{D76B4B5C-4592-4226-BFF2-97E54732AC2F}" srcOrd="0" destOrd="0" presId="urn:microsoft.com/office/officeart/2005/8/layout/radial1"/>
    <dgm:cxn modelId="{9DF252E1-FE91-468A-B002-D49DD53A289D}" type="presOf" srcId="{102BB25D-1F0C-4DC0-9899-60DF75E61A4C}" destId="{C2E00B56-D313-43AF-B0B8-EE9EE0E45574}" srcOrd="1" destOrd="0" presId="urn:microsoft.com/office/officeart/2005/8/layout/radial1"/>
    <dgm:cxn modelId="{BDF039E4-A843-4033-A33E-91CA4494B019}" type="presOf" srcId="{254AE587-813E-4F31-B7A5-7B3187897ADE}" destId="{2623C78E-3327-4CF7-9B66-1D164C855536}" srcOrd="0" destOrd="0" presId="urn:microsoft.com/office/officeart/2005/8/layout/radial1"/>
    <dgm:cxn modelId="{5AFEFEE7-5E0F-4353-A9AE-2DAE15381ED1}" type="presOf" srcId="{00B774C7-310D-4187-8044-8F79221C96D4}" destId="{B6BAC1A6-4BC3-4BB6-9C63-EE1B9FB7E618}" srcOrd="0" destOrd="0" presId="urn:microsoft.com/office/officeart/2005/8/layout/radial1"/>
    <dgm:cxn modelId="{C3A4B888-944A-4D60-89BC-2F771740B98B}" type="presParOf" srcId="{7F8C1E0C-5CCF-401C-BBAD-ABCA7E9C1736}" destId="{D6EA62F6-6B79-4790-AC75-DEFDEA8BAE6C}" srcOrd="0" destOrd="0" presId="urn:microsoft.com/office/officeart/2005/8/layout/radial1"/>
    <dgm:cxn modelId="{C3800688-35AA-4725-BB46-4FCB6C2985AC}" type="presParOf" srcId="{7F8C1E0C-5CCF-401C-BBAD-ABCA7E9C1736}" destId="{71B69F85-1912-4558-A098-2D12C841218B}" srcOrd="1" destOrd="0" presId="urn:microsoft.com/office/officeart/2005/8/layout/radial1"/>
    <dgm:cxn modelId="{8AC5AC5F-4B19-417F-95D3-656F6C93283C}" type="presParOf" srcId="{71B69F85-1912-4558-A098-2D12C841218B}" destId="{CC1912E5-215E-403E-A28F-018A9943EE0E}" srcOrd="0" destOrd="0" presId="urn:microsoft.com/office/officeart/2005/8/layout/radial1"/>
    <dgm:cxn modelId="{0F3B56FD-C971-49D0-BAD8-FEDA662F7C59}" type="presParOf" srcId="{7F8C1E0C-5CCF-401C-BBAD-ABCA7E9C1736}" destId="{D76B4B5C-4592-4226-BFF2-97E54732AC2F}" srcOrd="2" destOrd="0" presId="urn:microsoft.com/office/officeart/2005/8/layout/radial1"/>
    <dgm:cxn modelId="{D83BFA19-6E8B-4D55-95B8-A189823DC028}" type="presParOf" srcId="{7F8C1E0C-5CCF-401C-BBAD-ABCA7E9C1736}" destId="{2623C78E-3327-4CF7-9B66-1D164C855536}" srcOrd="3" destOrd="0" presId="urn:microsoft.com/office/officeart/2005/8/layout/radial1"/>
    <dgm:cxn modelId="{4DD8DB81-7CB3-457B-A4AF-DA1FCA7F40FB}" type="presParOf" srcId="{2623C78E-3327-4CF7-9B66-1D164C855536}" destId="{BEA67E68-2ADB-4E42-A8E2-E267BF9D6556}" srcOrd="0" destOrd="0" presId="urn:microsoft.com/office/officeart/2005/8/layout/radial1"/>
    <dgm:cxn modelId="{902DAA46-348F-4F17-B652-3D589CAA18DF}" type="presParOf" srcId="{7F8C1E0C-5CCF-401C-BBAD-ABCA7E9C1736}" destId="{BFCC64D9-A169-41D1-B6EF-0EC42675CECF}" srcOrd="4" destOrd="0" presId="urn:microsoft.com/office/officeart/2005/8/layout/radial1"/>
    <dgm:cxn modelId="{41ED2318-E1DF-42E1-B4A3-F537FECCCC91}" type="presParOf" srcId="{7F8C1E0C-5CCF-401C-BBAD-ABCA7E9C1736}" destId="{00F44ACB-C13F-421A-988C-C88821DF2FE0}" srcOrd="5" destOrd="0" presId="urn:microsoft.com/office/officeart/2005/8/layout/radial1"/>
    <dgm:cxn modelId="{1B9EF000-92C3-4CA2-9C1A-303FF332FBBF}" type="presParOf" srcId="{00F44ACB-C13F-421A-988C-C88821DF2FE0}" destId="{FAD6C87C-51D7-4C77-B39A-2F60E302F23C}" srcOrd="0" destOrd="0" presId="urn:microsoft.com/office/officeart/2005/8/layout/radial1"/>
    <dgm:cxn modelId="{7473FA49-EDB3-4AA3-88AE-27FA73177AF1}" type="presParOf" srcId="{7F8C1E0C-5CCF-401C-BBAD-ABCA7E9C1736}" destId="{6DA2094A-F5F8-46FF-8774-1564261B37E1}" srcOrd="6" destOrd="0" presId="urn:microsoft.com/office/officeart/2005/8/layout/radial1"/>
    <dgm:cxn modelId="{8CF4CE9B-07F0-4724-B3C0-BDECF4F3A588}" type="presParOf" srcId="{7F8C1E0C-5CCF-401C-BBAD-ABCA7E9C1736}" destId="{0FF437C5-95B9-477E-8B5E-D66830CA9606}" srcOrd="7" destOrd="0" presId="urn:microsoft.com/office/officeart/2005/8/layout/radial1"/>
    <dgm:cxn modelId="{9CB91601-BAFF-495A-915F-9099AD599834}" type="presParOf" srcId="{0FF437C5-95B9-477E-8B5E-D66830CA9606}" destId="{C2E00B56-D313-43AF-B0B8-EE9EE0E45574}" srcOrd="0" destOrd="0" presId="urn:microsoft.com/office/officeart/2005/8/layout/radial1"/>
    <dgm:cxn modelId="{01C20FFD-46AE-46E4-8380-85B1BFF8C4DC}" type="presParOf" srcId="{7F8C1E0C-5CCF-401C-BBAD-ABCA7E9C1736}" destId="{B6BAC1A6-4BC3-4BB6-9C63-EE1B9FB7E61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217E50-A59F-4682-A34B-2FA72A28C35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5165F4-27B5-4EAB-944C-A9BA2AAB4DE3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المُوَافَقَة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3A75D2-E511-4049-88F2-0E58BF234A97}" type="par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F1D2116-6665-4DA9-BAB0-E27C4C988856}" type="sib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83B88EE-A8DB-4B20-BB7C-DFE461B111D0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يَقْبَل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2388991-07F6-442E-AC47-6DB9B9EA3568}" type="par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83537A4-BDE7-4C42-AAC6-C4006423AF8A}" type="sib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D138601-B780-4AC6-8ECF-3BE33E2C6B7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نَعَم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4AE587-813E-4F31-B7A5-7B3187897ADE}" type="par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C32B233-B71E-4054-8CE1-EBFFAA4410D2}" type="sib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1FAE245-3ABC-4B24-9F30-ED935D6AC081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مُنَاسِب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A1CA1D5-06AC-4AA4-9AE1-2F0FC95F2711}" type="par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FAA0CF-D1E7-4529-B2C8-55FDDDB6080B}" type="sib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0B774C7-310D-4187-8044-8F79221C96D4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تُعْجِبُـ...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02BB25D-1F0C-4DC0-9899-60DF75E61A4C}" type="par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B2ABB32-8129-4B4C-8FF2-7E2A02B27C06}" type="sib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E537FD1-B08E-4413-8F75-BA8065D9F92A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يُوَافِق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1E37B42-C160-4CCB-A4F0-8BDFBCEA999A}" type="parTrans" cxnId="{6D0162F6-5846-4A88-AF54-3D7B5541B335}">
      <dgm:prSet/>
      <dgm:spPr/>
      <dgm:t>
        <a:bodyPr/>
        <a:lstStyle/>
        <a:p>
          <a:endParaRPr lang="en-US"/>
        </a:p>
      </dgm:t>
    </dgm:pt>
    <dgm:pt modelId="{9BB68429-7D84-4C37-94C6-B76150BF1D79}" type="sibTrans" cxnId="{6D0162F6-5846-4A88-AF54-3D7B5541B335}">
      <dgm:prSet/>
      <dgm:spPr/>
    </dgm:pt>
    <dgm:pt modelId="{7F8C1E0C-5CCF-401C-BBAD-ABCA7E9C1736}" type="pres">
      <dgm:prSet presAssocID="{A2217E50-A59F-4682-A34B-2FA72A28C3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6EA62F6-6B79-4790-AC75-DEFDEA8BAE6C}" type="pres">
      <dgm:prSet presAssocID="{915165F4-27B5-4EAB-944C-A9BA2AAB4DE3}" presName="centerShape" presStyleLbl="node0" presStyleIdx="0" presStyleCnt="1"/>
      <dgm:spPr/>
    </dgm:pt>
    <dgm:pt modelId="{C5A7F022-BB86-4683-8192-0D5B4AF90E9D}" type="pres">
      <dgm:prSet presAssocID="{61E37B42-C160-4CCB-A4F0-8BDFBCEA999A}" presName="Name9" presStyleLbl="parChTrans1D2" presStyleIdx="0" presStyleCnt="5"/>
      <dgm:spPr/>
    </dgm:pt>
    <dgm:pt modelId="{72EE2B96-6082-4019-A603-C297855A1D29}" type="pres">
      <dgm:prSet presAssocID="{61E37B42-C160-4CCB-A4F0-8BDFBCEA999A}" presName="connTx" presStyleLbl="parChTrans1D2" presStyleIdx="0" presStyleCnt="5"/>
      <dgm:spPr/>
    </dgm:pt>
    <dgm:pt modelId="{222EA21B-584A-4E99-9D18-CFC653158270}" type="pres">
      <dgm:prSet presAssocID="{7E537FD1-B08E-4413-8F75-BA8065D9F92A}" presName="node" presStyleLbl="node1" presStyleIdx="0" presStyleCnt="5">
        <dgm:presLayoutVars>
          <dgm:bulletEnabled val="1"/>
        </dgm:presLayoutVars>
      </dgm:prSet>
      <dgm:spPr/>
    </dgm:pt>
    <dgm:pt modelId="{71B69F85-1912-4558-A098-2D12C841218B}" type="pres">
      <dgm:prSet presAssocID="{C2388991-07F6-442E-AC47-6DB9B9EA3568}" presName="Name9" presStyleLbl="parChTrans1D2" presStyleIdx="1" presStyleCnt="5"/>
      <dgm:spPr/>
    </dgm:pt>
    <dgm:pt modelId="{CC1912E5-215E-403E-A28F-018A9943EE0E}" type="pres">
      <dgm:prSet presAssocID="{C2388991-07F6-442E-AC47-6DB9B9EA3568}" presName="connTx" presStyleLbl="parChTrans1D2" presStyleIdx="1" presStyleCnt="5"/>
      <dgm:spPr/>
    </dgm:pt>
    <dgm:pt modelId="{D76B4B5C-4592-4226-BFF2-97E54732AC2F}" type="pres">
      <dgm:prSet presAssocID="{183B88EE-A8DB-4B20-BB7C-DFE461B111D0}" presName="node" presStyleLbl="node1" presStyleIdx="1" presStyleCnt="5">
        <dgm:presLayoutVars>
          <dgm:bulletEnabled val="1"/>
        </dgm:presLayoutVars>
      </dgm:prSet>
      <dgm:spPr/>
    </dgm:pt>
    <dgm:pt modelId="{2623C78E-3327-4CF7-9B66-1D164C855536}" type="pres">
      <dgm:prSet presAssocID="{254AE587-813E-4F31-B7A5-7B3187897ADE}" presName="Name9" presStyleLbl="parChTrans1D2" presStyleIdx="2" presStyleCnt="5"/>
      <dgm:spPr/>
    </dgm:pt>
    <dgm:pt modelId="{BEA67E68-2ADB-4E42-A8E2-E267BF9D6556}" type="pres">
      <dgm:prSet presAssocID="{254AE587-813E-4F31-B7A5-7B3187897ADE}" presName="connTx" presStyleLbl="parChTrans1D2" presStyleIdx="2" presStyleCnt="5"/>
      <dgm:spPr/>
    </dgm:pt>
    <dgm:pt modelId="{BFCC64D9-A169-41D1-B6EF-0EC42675CECF}" type="pres">
      <dgm:prSet presAssocID="{6D138601-B780-4AC6-8ECF-3BE33E2C6B77}" presName="node" presStyleLbl="node1" presStyleIdx="2" presStyleCnt="5">
        <dgm:presLayoutVars>
          <dgm:bulletEnabled val="1"/>
        </dgm:presLayoutVars>
      </dgm:prSet>
      <dgm:spPr/>
    </dgm:pt>
    <dgm:pt modelId="{00F44ACB-C13F-421A-988C-C88821DF2FE0}" type="pres">
      <dgm:prSet presAssocID="{9A1CA1D5-06AC-4AA4-9AE1-2F0FC95F2711}" presName="Name9" presStyleLbl="parChTrans1D2" presStyleIdx="3" presStyleCnt="5"/>
      <dgm:spPr/>
    </dgm:pt>
    <dgm:pt modelId="{FAD6C87C-51D7-4C77-B39A-2F60E302F23C}" type="pres">
      <dgm:prSet presAssocID="{9A1CA1D5-06AC-4AA4-9AE1-2F0FC95F2711}" presName="connTx" presStyleLbl="parChTrans1D2" presStyleIdx="3" presStyleCnt="5"/>
      <dgm:spPr/>
    </dgm:pt>
    <dgm:pt modelId="{6DA2094A-F5F8-46FF-8774-1564261B37E1}" type="pres">
      <dgm:prSet presAssocID="{C1FAE245-3ABC-4B24-9F30-ED935D6AC081}" presName="node" presStyleLbl="node1" presStyleIdx="3" presStyleCnt="5">
        <dgm:presLayoutVars>
          <dgm:bulletEnabled val="1"/>
        </dgm:presLayoutVars>
      </dgm:prSet>
      <dgm:spPr/>
    </dgm:pt>
    <dgm:pt modelId="{0FF437C5-95B9-477E-8B5E-D66830CA9606}" type="pres">
      <dgm:prSet presAssocID="{102BB25D-1F0C-4DC0-9899-60DF75E61A4C}" presName="Name9" presStyleLbl="parChTrans1D2" presStyleIdx="4" presStyleCnt="5"/>
      <dgm:spPr/>
    </dgm:pt>
    <dgm:pt modelId="{C2E00B56-D313-43AF-B0B8-EE9EE0E45574}" type="pres">
      <dgm:prSet presAssocID="{102BB25D-1F0C-4DC0-9899-60DF75E61A4C}" presName="connTx" presStyleLbl="parChTrans1D2" presStyleIdx="4" presStyleCnt="5"/>
      <dgm:spPr/>
    </dgm:pt>
    <dgm:pt modelId="{B6BAC1A6-4BC3-4BB6-9C63-EE1B9FB7E618}" type="pres">
      <dgm:prSet presAssocID="{00B774C7-310D-4187-8044-8F79221C96D4}" presName="node" presStyleLbl="node1" presStyleIdx="4" presStyleCnt="5">
        <dgm:presLayoutVars>
          <dgm:bulletEnabled val="1"/>
        </dgm:presLayoutVars>
      </dgm:prSet>
      <dgm:spPr/>
    </dgm:pt>
  </dgm:ptLst>
  <dgm:cxnLst>
    <dgm:cxn modelId="{D79E8F10-3FA7-453A-B9A8-B5C12AD1666A}" type="presOf" srcId="{9A1CA1D5-06AC-4AA4-9AE1-2F0FC95F2711}" destId="{FAD6C87C-51D7-4C77-B39A-2F60E302F23C}" srcOrd="1" destOrd="0" presId="urn:microsoft.com/office/officeart/2005/8/layout/radial1"/>
    <dgm:cxn modelId="{0C5A651D-FA6A-4661-B39A-94CEE17BD291}" type="presOf" srcId="{A2217E50-A59F-4682-A34B-2FA72A28C355}" destId="{7F8C1E0C-5CCF-401C-BBAD-ABCA7E9C1736}" srcOrd="0" destOrd="0" presId="urn:microsoft.com/office/officeart/2005/8/layout/radial1"/>
    <dgm:cxn modelId="{8CB06834-D948-4347-B10B-B18B3A312DE7}" type="presOf" srcId="{9A1CA1D5-06AC-4AA4-9AE1-2F0FC95F2711}" destId="{00F44ACB-C13F-421A-988C-C88821DF2FE0}" srcOrd="0" destOrd="0" presId="urn:microsoft.com/office/officeart/2005/8/layout/radial1"/>
    <dgm:cxn modelId="{560E7841-F0D1-4579-AC28-F6A35B9E0976}" srcId="{915165F4-27B5-4EAB-944C-A9BA2AAB4DE3}" destId="{183B88EE-A8DB-4B20-BB7C-DFE461B111D0}" srcOrd="1" destOrd="0" parTransId="{C2388991-07F6-442E-AC47-6DB9B9EA3568}" sibTransId="{383537A4-BDE7-4C42-AAC6-C4006423AF8A}"/>
    <dgm:cxn modelId="{E278C664-9DB3-4B47-A779-8233C5A7C30A}" srcId="{A2217E50-A59F-4682-A34B-2FA72A28C355}" destId="{915165F4-27B5-4EAB-944C-A9BA2AAB4DE3}" srcOrd="0" destOrd="0" parTransId="{7F3A75D2-E511-4049-88F2-0E58BF234A97}" sibTransId="{2F1D2116-6665-4DA9-BAB0-E27C4C988856}"/>
    <dgm:cxn modelId="{F51A3C6B-4598-4493-98B4-6545B648DAA5}" type="presOf" srcId="{6D138601-B780-4AC6-8ECF-3BE33E2C6B77}" destId="{BFCC64D9-A169-41D1-B6EF-0EC42675CECF}" srcOrd="0" destOrd="0" presId="urn:microsoft.com/office/officeart/2005/8/layout/radial1"/>
    <dgm:cxn modelId="{0F0C9071-A47D-4999-9B63-BCD0658F92E3}" type="presOf" srcId="{7E537FD1-B08E-4413-8F75-BA8065D9F92A}" destId="{222EA21B-584A-4E99-9D18-CFC653158270}" srcOrd="0" destOrd="0" presId="urn:microsoft.com/office/officeart/2005/8/layout/radial1"/>
    <dgm:cxn modelId="{DB331F53-D5B4-41FA-997F-B70B044863C9}" type="presOf" srcId="{C2388991-07F6-442E-AC47-6DB9B9EA3568}" destId="{CC1912E5-215E-403E-A28F-018A9943EE0E}" srcOrd="1" destOrd="0" presId="urn:microsoft.com/office/officeart/2005/8/layout/radial1"/>
    <dgm:cxn modelId="{0000A973-C90C-400E-AAFD-0F9243FBAB83}" type="presOf" srcId="{C2388991-07F6-442E-AC47-6DB9B9EA3568}" destId="{71B69F85-1912-4558-A098-2D12C841218B}" srcOrd="0" destOrd="0" presId="urn:microsoft.com/office/officeart/2005/8/layout/radial1"/>
    <dgm:cxn modelId="{17F11A78-1F6C-46B6-B398-EC7CCEAD28F1}" type="presOf" srcId="{254AE587-813E-4F31-B7A5-7B3187897ADE}" destId="{BEA67E68-2ADB-4E42-A8E2-E267BF9D6556}" srcOrd="1" destOrd="0" presId="urn:microsoft.com/office/officeart/2005/8/layout/radial1"/>
    <dgm:cxn modelId="{29DA377A-7FE7-4575-B9E2-E3D812EE0463}" type="presOf" srcId="{C1FAE245-3ABC-4B24-9F30-ED935D6AC081}" destId="{6DA2094A-F5F8-46FF-8774-1564261B37E1}" srcOrd="0" destOrd="0" presId="urn:microsoft.com/office/officeart/2005/8/layout/radial1"/>
    <dgm:cxn modelId="{C18EFA5A-B805-4AFB-9081-1D5EBE5A05AF}" type="presOf" srcId="{102BB25D-1F0C-4DC0-9899-60DF75E61A4C}" destId="{0FF437C5-95B9-477E-8B5E-D66830CA9606}" srcOrd="0" destOrd="0" presId="urn:microsoft.com/office/officeart/2005/8/layout/radial1"/>
    <dgm:cxn modelId="{EBD66A80-2695-4D32-897B-B0B97BCF08E5}" type="presOf" srcId="{915165F4-27B5-4EAB-944C-A9BA2AAB4DE3}" destId="{D6EA62F6-6B79-4790-AC75-DEFDEA8BAE6C}" srcOrd="0" destOrd="0" presId="urn:microsoft.com/office/officeart/2005/8/layout/radial1"/>
    <dgm:cxn modelId="{B890C88E-0720-4343-8A44-CBB825213E6C}" srcId="{915165F4-27B5-4EAB-944C-A9BA2AAB4DE3}" destId="{00B774C7-310D-4187-8044-8F79221C96D4}" srcOrd="4" destOrd="0" parTransId="{102BB25D-1F0C-4DC0-9899-60DF75E61A4C}" sibTransId="{0B2ABB32-8129-4B4C-8FF2-7E2A02B27C06}"/>
    <dgm:cxn modelId="{35CD14A6-9009-4005-9444-A9F1B9B5AA26}" type="presOf" srcId="{61E37B42-C160-4CCB-A4F0-8BDFBCEA999A}" destId="{C5A7F022-BB86-4683-8192-0D5B4AF90E9D}" srcOrd="0" destOrd="0" presId="urn:microsoft.com/office/officeart/2005/8/layout/radial1"/>
    <dgm:cxn modelId="{E58ACAAC-B97B-49C7-9126-838F0E2F0352}" srcId="{915165F4-27B5-4EAB-944C-A9BA2AAB4DE3}" destId="{C1FAE245-3ABC-4B24-9F30-ED935D6AC081}" srcOrd="3" destOrd="0" parTransId="{9A1CA1D5-06AC-4AA4-9AE1-2F0FC95F2711}" sibTransId="{82FAA0CF-D1E7-4529-B2C8-55FDDDB6080B}"/>
    <dgm:cxn modelId="{189331B1-7944-4CB1-A7A2-11A4F14066A7}" srcId="{915165F4-27B5-4EAB-944C-A9BA2AAB4DE3}" destId="{6D138601-B780-4AC6-8ECF-3BE33E2C6B77}" srcOrd="2" destOrd="0" parTransId="{254AE587-813E-4F31-B7A5-7B3187897ADE}" sibTransId="{FC32B233-B71E-4054-8CE1-EBFFAA4410D2}"/>
    <dgm:cxn modelId="{6EF420BD-3B16-4ECC-AEED-8635EDEC990C}" type="presOf" srcId="{183B88EE-A8DB-4B20-BB7C-DFE461B111D0}" destId="{D76B4B5C-4592-4226-BFF2-97E54732AC2F}" srcOrd="0" destOrd="0" presId="urn:microsoft.com/office/officeart/2005/8/layout/radial1"/>
    <dgm:cxn modelId="{B0EC9CCB-CE32-44C2-806C-4D329114964A}" type="presOf" srcId="{61E37B42-C160-4CCB-A4F0-8BDFBCEA999A}" destId="{72EE2B96-6082-4019-A603-C297855A1D29}" srcOrd="1" destOrd="0" presId="urn:microsoft.com/office/officeart/2005/8/layout/radial1"/>
    <dgm:cxn modelId="{9DF252E1-FE91-468A-B002-D49DD53A289D}" type="presOf" srcId="{102BB25D-1F0C-4DC0-9899-60DF75E61A4C}" destId="{C2E00B56-D313-43AF-B0B8-EE9EE0E45574}" srcOrd="1" destOrd="0" presId="urn:microsoft.com/office/officeart/2005/8/layout/radial1"/>
    <dgm:cxn modelId="{BDF039E4-A843-4033-A33E-91CA4494B019}" type="presOf" srcId="{254AE587-813E-4F31-B7A5-7B3187897ADE}" destId="{2623C78E-3327-4CF7-9B66-1D164C855536}" srcOrd="0" destOrd="0" presId="urn:microsoft.com/office/officeart/2005/8/layout/radial1"/>
    <dgm:cxn modelId="{5AFEFEE7-5E0F-4353-A9AE-2DAE15381ED1}" type="presOf" srcId="{00B774C7-310D-4187-8044-8F79221C96D4}" destId="{B6BAC1A6-4BC3-4BB6-9C63-EE1B9FB7E618}" srcOrd="0" destOrd="0" presId="urn:microsoft.com/office/officeart/2005/8/layout/radial1"/>
    <dgm:cxn modelId="{6D0162F6-5846-4A88-AF54-3D7B5541B335}" srcId="{915165F4-27B5-4EAB-944C-A9BA2AAB4DE3}" destId="{7E537FD1-B08E-4413-8F75-BA8065D9F92A}" srcOrd="0" destOrd="0" parTransId="{61E37B42-C160-4CCB-A4F0-8BDFBCEA999A}" sibTransId="{9BB68429-7D84-4C37-94C6-B76150BF1D79}"/>
    <dgm:cxn modelId="{C3A4B888-944A-4D60-89BC-2F771740B98B}" type="presParOf" srcId="{7F8C1E0C-5CCF-401C-BBAD-ABCA7E9C1736}" destId="{D6EA62F6-6B79-4790-AC75-DEFDEA8BAE6C}" srcOrd="0" destOrd="0" presId="urn:microsoft.com/office/officeart/2005/8/layout/radial1"/>
    <dgm:cxn modelId="{0FCF53D3-F8CA-4872-BEB4-DC75DC6AA192}" type="presParOf" srcId="{7F8C1E0C-5CCF-401C-BBAD-ABCA7E9C1736}" destId="{C5A7F022-BB86-4683-8192-0D5B4AF90E9D}" srcOrd="1" destOrd="0" presId="urn:microsoft.com/office/officeart/2005/8/layout/radial1"/>
    <dgm:cxn modelId="{F6E42E48-635E-4C7B-85B4-EB6067142442}" type="presParOf" srcId="{C5A7F022-BB86-4683-8192-0D5B4AF90E9D}" destId="{72EE2B96-6082-4019-A603-C297855A1D29}" srcOrd="0" destOrd="0" presId="urn:microsoft.com/office/officeart/2005/8/layout/radial1"/>
    <dgm:cxn modelId="{42211895-D8C6-4517-BECD-F8D96FCA74D9}" type="presParOf" srcId="{7F8C1E0C-5CCF-401C-BBAD-ABCA7E9C1736}" destId="{222EA21B-584A-4E99-9D18-CFC653158270}" srcOrd="2" destOrd="0" presId="urn:microsoft.com/office/officeart/2005/8/layout/radial1"/>
    <dgm:cxn modelId="{C3800688-35AA-4725-BB46-4FCB6C2985AC}" type="presParOf" srcId="{7F8C1E0C-5CCF-401C-BBAD-ABCA7E9C1736}" destId="{71B69F85-1912-4558-A098-2D12C841218B}" srcOrd="3" destOrd="0" presId="urn:microsoft.com/office/officeart/2005/8/layout/radial1"/>
    <dgm:cxn modelId="{8AC5AC5F-4B19-417F-95D3-656F6C93283C}" type="presParOf" srcId="{71B69F85-1912-4558-A098-2D12C841218B}" destId="{CC1912E5-215E-403E-A28F-018A9943EE0E}" srcOrd="0" destOrd="0" presId="urn:microsoft.com/office/officeart/2005/8/layout/radial1"/>
    <dgm:cxn modelId="{0F3B56FD-C971-49D0-BAD8-FEDA662F7C59}" type="presParOf" srcId="{7F8C1E0C-5CCF-401C-BBAD-ABCA7E9C1736}" destId="{D76B4B5C-4592-4226-BFF2-97E54732AC2F}" srcOrd="4" destOrd="0" presId="urn:microsoft.com/office/officeart/2005/8/layout/radial1"/>
    <dgm:cxn modelId="{D83BFA19-6E8B-4D55-95B8-A189823DC028}" type="presParOf" srcId="{7F8C1E0C-5CCF-401C-BBAD-ABCA7E9C1736}" destId="{2623C78E-3327-4CF7-9B66-1D164C855536}" srcOrd="5" destOrd="0" presId="urn:microsoft.com/office/officeart/2005/8/layout/radial1"/>
    <dgm:cxn modelId="{4DD8DB81-7CB3-457B-A4AF-DA1FCA7F40FB}" type="presParOf" srcId="{2623C78E-3327-4CF7-9B66-1D164C855536}" destId="{BEA67E68-2ADB-4E42-A8E2-E267BF9D6556}" srcOrd="0" destOrd="0" presId="urn:microsoft.com/office/officeart/2005/8/layout/radial1"/>
    <dgm:cxn modelId="{902DAA46-348F-4F17-B652-3D589CAA18DF}" type="presParOf" srcId="{7F8C1E0C-5CCF-401C-BBAD-ABCA7E9C1736}" destId="{BFCC64D9-A169-41D1-B6EF-0EC42675CECF}" srcOrd="6" destOrd="0" presId="urn:microsoft.com/office/officeart/2005/8/layout/radial1"/>
    <dgm:cxn modelId="{41ED2318-E1DF-42E1-B4A3-F537FECCCC91}" type="presParOf" srcId="{7F8C1E0C-5CCF-401C-BBAD-ABCA7E9C1736}" destId="{00F44ACB-C13F-421A-988C-C88821DF2FE0}" srcOrd="7" destOrd="0" presId="urn:microsoft.com/office/officeart/2005/8/layout/radial1"/>
    <dgm:cxn modelId="{1B9EF000-92C3-4CA2-9C1A-303FF332FBBF}" type="presParOf" srcId="{00F44ACB-C13F-421A-988C-C88821DF2FE0}" destId="{FAD6C87C-51D7-4C77-B39A-2F60E302F23C}" srcOrd="0" destOrd="0" presId="urn:microsoft.com/office/officeart/2005/8/layout/radial1"/>
    <dgm:cxn modelId="{7473FA49-EDB3-4AA3-88AE-27FA73177AF1}" type="presParOf" srcId="{7F8C1E0C-5CCF-401C-BBAD-ABCA7E9C1736}" destId="{6DA2094A-F5F8-46FF-8774-1564261B37E1}" srcOrd="8" destOrd="0" presId="urn:microsoft.com/office/officeart/2005/8/layout/radial1"/>
    <dgm:cxn modelId="{8CF4CE9B-07F0-4724-B3C0-BDECF4F3A588}" type="presParOf" srcId="{7F8C1E0C-5CCF-401C-BBAD-ABCA7E9C1736}" destId="{0FF437C5-95B9-477E-8B5E-D66830CA9606}" srcOrd="9" destOrd="0" presId="urn:microsoft.com/office/officeart/2005/8/layout/radial1"/>
    <dgm:cxn modelId="{9CB91601-BAFF-495A-915F-9099AD599834}" type="presParOf" srcId="{0FF437C5-95B9-477E-8B5E-D66830CA9606}" destId="{C2E00B56-D313-43AF-B0B8-EE9EE0E45574}" srcOrd="0" destOrd="0" presId="urn:microsoft.com/office/officeart/2005/8/layout/radial1"/>
    <dgm:cxn modelId="{01C20FFD-46AE-46E4-8380-85B1BFF8C4DC}" type="presParOf" srcId="{7F8C1E0C-5CCF-401C-BBAD-ABCA7E9C1736}" destId="{B6BAC1A6-4BC3-4BB6-9C63-EE1B9FB7E61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217E50-A59F-4682-A34B-2FA72A28C35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5165F4-27B5-4EAB-944C-A9BA2AAB4DE3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المُخَالَفَة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3A75D2-E511-4049-88F2-0E58BF234A97}" type="par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F1D2116-6665-4DA9-BAB0-E27C4C988856}" type="sib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83B88EE-A8DB-4B20-BB7C-DFE461B111D0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يَرْفُض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2388991-07F6-442E-AC47-6DB9B9EA3568}" type="par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83537A4-BDE7-4C42-AAC6-C4006423AF8A}" type="sib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D138601-B780-4AC6-8ECF-3BE33E2C6B7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لا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4AE587-813E-4F31-B7A5-7B3187897ADE}" type="par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C32B233-B71E-4054-8CE1-EBFFAA4410D2}" type="sib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1FAE245-3ABC-4B24-9F30-ED935D6AC081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آسِف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A1CA1D5-06AC-4AA4-9AE1-2F0FC95F2711}" type="par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FAA0CF-D1E7-4529-B2C8-55FDDDB6080B}" type="sib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0B774C7-310D-4187-8044-8F79221C96D4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مَمْنُوع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02BB25D-1F0C-4DC0-9899-60DF75E61A4C}" type="par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B2ABB32-8129-4B4C-8FF2-7E2A02B27C06}" type="sib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5DEC86F-6146-44F2-9C59-034EC21F39D1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يُخَالِف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A8D74D4-A7EC-41D0-880B-CE1D80184A7C}" type="parTrans" cxnId="{E006D044-A512-4F99-8550-E61D82C49A62}">
      <dgm:prSet/>
      <dgm:spPr/>
      <dgm:t>
        <a:bodyPr/>
        <a:lstStyle/>
        <a:p>
          <a:endParaRPr lang="en-US"/>
        </a:p>
      </dgm:t>
    </dgm:pt>
    <dgm:pt modelId="{7C42E9A8-BC9C-45D8-8C6B-B29B01D3F382}" type="sibTrans" cxnId="{E006D044-A512-4F99-8550-E61D82C49A62}">
      <dgm:prSet/>
      <dgm:spPr/>
    </dgm:pt>
    <dgm:pt modelId="{7F8C1E0C-5CCF-401C-BBAD-ABCA7E9C1736}" type="pres">
      <dgm:prSet presAssocID="{A2217E50-A59F-4682-A34B-2FA72A28C3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6EA62F6-6B79-4790-AC75-DEFDEA8BAE6C}" type="pres">
      <dgm:prSet presAssocID="{915165F4-27B5-4EAB-944C-A9BA2AAB4DE3}" presName="centerShape" presStyleLbl="node0" presStyleIdx="0" presStyleCnt="1"/>
      <dgm:spPr/>
    </dgm:pt>
    <dgm:pt modelId="{BA00250C-0E16-4797-93CA-B75ECB76AA42}" type="pres">
      <dgm:prSet presAssocID="{8A8D74D4-A7EC-41D0-880B-CE1D80184A7C}" presName="Name9" presStyleLbl="parChTrans1D2" presStyleIdx="0" presStyleCnt="5"/>
      <dgm:spPr/>
    </dgm:pt>
    <dgm:pt modelId="{E1BDBC93-AF13-4D63-AA48-DB12B661FA57}" type="pres">
      <dgm:prSet presAssocID="{8A8D74D4-A7EC-41D0-880B-CE1D80184A7C}" presName="connTx" presStyleLbl="parChTrans1D2" presStyleIdx="0" presStyleCnt="5"/>
      <dgm:spPr/>
    </dgm:pt>
    <dgm:pt modelId="{6D8DFD82-317D-48F2-A020-80FB7F3CA0EA}" type="pres">
      <dgm:prSet presAssocID="{D5DEC86F-6146-44F2-9C59-034EC21F39D1}" presName="node" presStyleLbl="node1" presStyleIdx="0" presStyleCnt="5">
        <dgm:presLayoutVars>
          <dgm:bulletEnabled val="1"/>
        </dgm:presLayoutVars>
      </dgm:prSet>
      <dgm:spPr/>
    </dgm:pt>
    <dgm:pt modelId="{71B69F85-1912-4558-A098-2D12C841218B}" type="pres">
      <dgm:prSet presAssocID="{C2388991-07F6-442E-AC47-6DB9B9EA3568}" presName="Name9" presStyleLbl="parChTrans1D2" presStyleIdx="1" presStyleCnt="5"/>
      <dgm:spPr/>
    </dgm:pt>
    <dgm:pt modelId="{CC1912E5-215E-403E-A28F-018A9943EE0E}" type="pres">
      <dgm:prSet presAssocID="{C2388991-07F6-442E-AC47-6DB9B9EA3568}" presName="connTx" presStyleLbl="parChTrans1D2" presStyleIdx="1" presStyleCnt="5"/>
      <dgm:spPr/>
    </dgm:pt>
    <dgm:pt modelId="{D76B4B5C-4592-4226-BFF2-97E54732AC2F}" type="pres">
      <dgm:prSet presAssocID="{183B88EE-A8DB-4B20-BB7C-DFE461B111D0}" presName="node" presStyleLbl="node1" presStyleIdx="1" presStyleCnt="5">
        <dgm:presLayoutVars>
          <dgm:bulletEnabled val="1"/>
        </dgm:presLayoutVars>
      </dgm:prSet>
      <dgm:spPr/>
    </dgm:pt>
    <dgm:pt modelId="{2623C78E-3327-4CF7-9B66-1D164C855536}" type="pres">
      <dgm:prSet presAssocID="{254AE587-813E-4F31-B7A5-7B3187897ADE}" presName="Name9" presStyleLbl="parChTrans1D2" presStyleIdx="2" presStyleCnt="5"/>
      <dgm:spPr/>
    </dgm:pt>
    <dgm:pt modelId="{BEA67E68-2ADB-4E42-A8E2-E267BF9D6556}" type="pres">
      <dgm:prSet presAssocID="{254AE587-813E-4F31-B7A5-7B3187897ADE}" presName="connTx" presStyleLbl="parChTrans1D2" presStyleIdx="2" presStyleCnt="5"/>
      <dgm:spPr/>
    </dgm:pt>
    <dgm:pt modelId="{BFCC64D9-A169-41D1-B6EF-0EC42675CECF}" type="pres">
      <dgm:prSet presAssocID="{6D138601-B780-4AC6-8ECF-3BE33E2C6B77}" presName="node" presStyleLbl="node1" presStyleIdx="2" presStyleCnt="5">
        <dgm:presLayoutVars>
          <dgm:bulletEnabled val="1"/>
        </dgm:presLayoutVars>
      </dgm:prSet>
      <dgm:spPr/>
    </dgm:pt>
    <dgm:pt modelId="{00F44ACB-C13F-421A-988C-C88821DF2FE0}" type="pres">
      <dgm:prSet presAssocID="{9A1CA1D5-06AC-4AA4-9AE1-2F0FC95F2711}" presName="Name9" presStyleLbl="parChTrans1D2" presStyleIdx="3" presStyleCnt="5"/>
      <dgm:spPr/>
    </dgm:pt>
    <dgm:pt modelId="{FAD6C87C-51D7-4C77-B39A-2F60E302F23C}" type="pres">
      <dgm:prSet presAssocID="{9A1CA1D5-06AC-4AA4-9AE1-2F0FC95F2711}" presName="connTx" presStyleLbl="parChTrans1D2" presStyleIdx="3" presStyleCnt="5"/>
      <dgm:spPr/>
    </dgm:pt>
    <dgm:pt modelId="{6DA2094A-F5F8-46FF-8774-1564261B37E1}" type="pres">
      <dgm:prSet presAssocID="{C1FAE245-3ABC-4B24-9F30-ED935D6AC081}" presName="node" presStyleLbl="node1" presStyleIdx="3" presStyleCnt="5">
        <dgm:presLayoutVars>
          <dgm:bulletEnabled val="1"/>
        </dgm:presLayoutVars>
      </dgm:prSet>
      <dgm:spPr/>
    </dgm:pt>
    <dgm:pt modelId="{0FF437C5-95B9-477E-8B5E-D66830CA9606}" type="pres">
      <dgm:prSet presAssocID="{102BB25D-1F0C-4DC0-9899-60DF75E61A4C}" presName="Name9" presStyleLbl="parChTrans1D2" presStyleIdx="4" presStyleCnt="5"/>
      <dgm:spPr/>
    </dgm:pt>
    <dgm:pt modelId="{C2E00B56-D313-43AF-B0B8-EE9EE0E45574}" type="pres">
      <dgm:prSet presAssocID="{102BB25D-1F0C-4DC0-9899-60DF75E61A4C}" presName="connTx" presStyleLbl="parChTrans1D2" presStyleIdx="4" presStyleCnt="5"/>
      <dgm:spPr/>
    </dgm:pt>
    <dgm:pt modelId="{B6BAC1A6-4BC3-4BB6-9C63-EE1B9FB7E618}" type="pres">
      <dgm:prSet presAssocID="{00B774C7-310D-4187-8044-8F79221C96D4}" presName="node" presStyleLbl="node1" presStyleIdx="4" presStyleCnt="5">
        <dgm:presLayoutVars>
          <dgm:bulletEnabled val="1"/>
        </dgm:presLayoutVars>
      </dgm:prSet>
      <dgm:spPr/>
    </dgm:pt>
  </dgm:ptLst>
  <dgm:cxnLst>
    <dgm:cxn modelId="{D79E8F10-3FA7-453A-B9A8-B5C12AD1666A}" type="presOf" srcId="{9A1CA1D5-06AC-4AA4-9AE1-2F0FC95F2711}" destId="{FAD6C87C-51D7-4C77-B39A-2F60E302F23C}" srcOrd="1" destOrd="0" presId="urn:microsoft.com/office/officeart/2005/8/layout/radial1"/>
    <dgm:cxn modelId="{0C5A651D-FA6A-4661-B39A-94CEE17BD291}" type="presOf" srcId="{A2217E50-A59F-4682-A34B-2FA72A28C355}" destId="{7F8C1E0C-5CCF-401C-BBAD-ABCA7E9C1736}" srcOrd="0" destOrd="0" presId="urn:microsoft.com/office/officeart/2005/8/layout/radial1"/>
    <dgm:cxn modelId="{8CB06834-D948-4347-B10B-B18B3A312DE7}" type="presOf" srcId="{9A1CA1D5-06AC-4AA4-9AE1-2F0FC95F2711}" destId="{00F44ACB-C13F-421A-988C-C88821DF2FE0}" srcOrd="0" destOrd="0" presId="urn:microsoft.com/office/officeart/2005/8/layout/radial1"/>
    <dgm:cxn modelId="{E0F5A73B-B058-4922-8872-8729BFE4A1F8}" type="presOf" srcId="{D5DEC86F-6146-44F2-9C59-034EC21F39D1}" destId="{6D8DFD82-317D-48F2-A020-80FB7F3CA0EA}" srcOrd="0" destOrd="0" presId="urn:microsoft.com/office/officeart/2005/8/layout/radial1"/>
    <dgm:cxn modelId="{560E7841-F0D1-4579-AC28-F6A35B9E0976}" srcId="{915165F4-27B5-4EAB-944C-A9BA2AAB4DE3}" destId="{183B88EE-A8DB-4B20-BB7C-DFE461B111D0}" srcOrd="1" destOrd="0" parTransId="{C2388991-07F6-442E-AC47-6DB9B9EA3568}" sibTransId="{383537A4-BDE7-4C42-AAC6-C4006423AF8A}"/>
    <dgm:cxn modelId="{59B67C61-2AA3-42B6-99C8-C06175849B0B}" type="presOf" srcId="{8A8D74D4-A7EC-41D0-880B-CE1D80184A7C}" destId="{BA00250C-0E16-4797-93CA-B75ECB76AA42}" srcOrd="0" destOrd="0" presId="urn:microsoft.com/office/officeart/2005/8/layout/radial1"/>
    <dgm:cxn modelId="{E278C664-9DB3-4B47-A779-8233C5A7C30A}" srcId="{A2217E50-A59F-4682-A34B-2FA72A28C355}" destId="{915165F4-27B5-4EAB-944C-A9BA2AAB4DE3}" srcOrd="0" destOrd="0" parTransId="{7F3A75D2-E511-4049-88F2-0E58BF234A97}" sibTransId="{2F1D2116-6665-4DA9-BAB0-E27C4C988856}"/>
    <dgm:cxn modelId="{E006D044-A512-4F99-8550-E61D82C49A62}" srcId="{915165F4-27B5-4EAB-944C-A9BA2AAB4DE3}" destId="{D5DEC86F-6146-44F2-9C59-034EC21F39D1}" srcOrd="0" destOrd="0" parTransId="{8A8D74D4-A7EC-41D0-880B-CE1D80184A7C}" sibTransId="{7C42E9A8-BC9C-45D8-8C6B-B29B01D3F382}"/>
    <dgm:cxn modelId="{F51A3C6B-4598-4493-98B4-6545B648DAA5}" type="presOf" srcId="{6D138601-B780-4AC6-8ECF-3BE33E2C6B77}" destId="{BFCC64D9-A169-41D1-B6EF-0EC42675CECF}" srcOrd="0" destOrd="0" presId="urn:microsoft.com/office/officeart/2005/8/layout/radial1"/>
    <dgm:cxn modelId="{DB331F53-D5B4-41FA-997F-B70B044863C9}" type="presOf" srcId="{C2388991-07F6-442E-AC47-6DB9B9EA3568}" destId="{CC1912E5-215E-403E-A28F-018A9943EE0E}" srcOrd="1" destOrd="0" presId="urn:microsoft.com/office/officeart/2005/8/layout/radial1"/>
    <dgm:cxn modelId="{0000A973-C90C-400E-AAFD-0F9243FBAB83}" type="presOf" srcId="{C2388991-07F6-442E-AC47-6DB9B9EA3568}" destId="{71B69F85-1912-4558-A098-2D12C841218B}" srcOrd="0" destOrd="0" presId="urn:microsoft.com/office/officeart/2005/8/layout/radial1"/>
    <dgm:cxn modelId="{17F11A78-1F6C-46B6-B398-EC7CCEAD28F1}" type="presOf" srcId="{254AE587-813E-4F31-B7A5-7B3187897ADE}" destId="{BEA67E68-2ADB-4E42-A8E2-E267BF9D6556}" srcOrd="1" destOrd="0" presId="urn:microsoft.com/office/officeart/2005/8/layout/radial1"/>
    <dgm:cxn modelId="{29DA377A-7FE7-4575-B9E2-E3D812EE0463}" type="presOf" srcId="{C1FAE245-3ABC-4B24-9F30-ED935D6AC081}" destId="{6DA2094A-F5F8-46FF-8774-1564261B37E1}" srcOrd="0" destOrd="0" presId="urn:microsoft.com/office/officeart/2005/8/layout/radial1"/>
    <dgm:cxn modelId="{C18EFA5A-B805-4AFB-9081-1D5EBE5A05AF}" type="presOf" srcId="{102BB25D-1F0C-4DC0-9899-60DF75E61A4C}" destId="{0FF437C5-95B9-477E-8B5E-D66830CA9606}" srcOrd="0" destOrd="0" presId="urn:microsoft.com/office/officeart/2005/8/layout/radial1"/>
    <dgm:cxn modelId="{EBD66A80-2695-4D32-897B-B0B97BCF08E5}" type="presOf" srcId="{915165F4-27B5-4EAB-944C-A9BA2AAB4DE3}" destId="{D6EA62F6-6B79-4790-AC75-DEFDEA8BAE6C}" srcOrd="0" destOrd="0" presId="urn:microsoft.com/office/officeart/2005/8/layout/radial1"/>
    <dgm:cxn modelId="{B890C88E-0720-4343-8A44-CBB825213E6C}" srcId="{915165F4-27B5-4EAB-944C-A9BA2AAB4DE3}" destId="{00B774C7-310D-4187-8044-8F79221C96D4}" srcOrd="4" destOrd="0" parTransId="{102BB25D-1F0C-4DC0-9899-60DF75E61A4C}" sibTransId="{0B2ABB32-8129-4B4C-8FF2-7E2A02B27C06}"/>
    <dgm:cxn modelId="{E58ACAAC-B97B-49C7-9126-838F0E2F0352}" srcId="{915165F4-27B5-4EAB-944C-A9BA2AAB4DE3}" destId="{C1FAE245-3ABC-4B24-9F30-ED935D6AC081}" srcOrd="3" destOrd="0" parTransId="{9A1CA1D5-06AC-4AA4-9AE1-2F0FC95F2711}" sibTransId="{82FAA0CF-D1E7-4529-B2C8-55FDDDB6080B}"/>
    <dgm:cxn modelId="{189331B1-7944-4CB1-A7A2-11A4F14066A7}" srcId="{915165F4-27B5-4EAB-944C-A9BA2AAB4DE3}" destId="{6D138601-B780-4AC6-8ECF-3BE33E2C6B77}" srcOrd="2" destOrd="0" parTransId="{254AE587-813E-4F31-B7A5-7B3187897ADE}" sibTransId="{FC32B233-B71E-4054-8CE1-EBFFAA4410D2}"/>
    <dgm:cxn modelId="{6EF420BD-3B16-4ECC-AEED-8635EDEC990C}" type="presOf" srcId="{183B88EE-A8DB-4B20-BB7C-DFE461B111D0}" destId="{D76B4B5C-4592-4226-BFF2-97E54732AC2F}" srcOrd="0" destOrd="0" presId="urn:microsoft.com/office/officeart/2005/8/layout/radial1"/>
    <dgm:cxn modelId="{9DF252E1-FE91-468A-B002-D49DD53A289D}" type="presOf" srcId="{102BB25D-1F0C-4DC0-9899-60DF75E61A4C}" destId="{C2E00B56-D313-43AF-B0B8-EE9EE0E45574}" srcOrd="1" destOrd="0" presId="urn:microsoft.com/office/officeart/2005/8/layout/radial1"/>
    <dgm:cxn modelId="{BDF039E4-A843-4033-A33E-91CA4494B019}" type="presOf" srcId="{254AE587-813E-4F31-B7A5-7B3187897ADE}" destId="{2623C78E-3327-4CF7-9B66-1D164C855536}" srcOrd="0" destOrd="0" presId="urn:microsoft.com/office/officeart/2005/8/layout/radial1"/>
    <dgm:cxn modelId="{5AFEFEE7-5E0F-4353-A9AE-2DAE15381ED1}" type="presOf" srcId="{00B774C7-310D-4187-8044-8F79221C96D4}" destId="{B6BAC1A6-4BC3-4BB6-9C63-EE1B9FB7E618}" srcOrd="0" destOrd="0" presId="urn:microsoft.com/office/officeart/2005/8/layout/radial1"/>
    <dgm:cxn modelId="{ACCC01EC-A1FD-465B-9F2D-0B3B7376A139}" type="presOf" srcId="{8A8D74D4-A7EC-41D0-880B-CE1D80184A7C}" destId="{E1BDBC93-AF13-4D63-AA48-DB12B661FA57}" srcOrd="1" destOrd="0" presId="urn:microsoft.com/office/officeart/2005/8/layout/radial1"/>
    <dgm:cxn modelId="{C3A4B888-944A-4D60-89BC-2F771740B98B}" type="presParOf" srcId="{7F8C1E0C-5CCF-401C-BBAD-ABCA7E9C1736}" destId="{D6EA62F6-6B79-4790-AC75-DEFDEA8BAE6C}" srcOrd="0" destOrd="0" presId="urn:microsoft.com/office/officeart/2005/8/layout/radial1"/>
    <dgm:cxn modelId="{B45A75FA-0FF7-4491-98F9-33FA5CA399B0}" type="presParOf" srcId="{7F8C1E0C-5CCF-401C-BBAD-ABCA7E9C1736}" destId="{BA00250C-0E16-4797-93CA-B75ECB76AA42}" srcOrd="1" destOrd="0" presId="urn:microsoft.com/office/officeart/2005/8/layout/radial1"/>
    <dgm:cxn modelId="{08A56DD4-0DD9-4C82-AAB5-A4C1AF44D740}" type="presParOf" srcId="{BA00250C-0E16-4797-93CA-B75ECB76AA42}" destId="{E1BDBC93-AF13-4D63-AA48-DB12B661FA57}" srcOrd="0" destOrd="0" presId="urn:microsoft.com/office/officeart/2005/8/layout/radial1"/>
    <dgm:cxn modelId="{34227CC3-A43B-486E-A641-7CBF12F70087}" type="presParOf" srcId="{7F8C1E0C-5CCF-401C-BBAD-ABCA7E9C1736}" destId="{6D8DFD82-317D-48F2-A020-80FB7F3CA0EA}" srcOrd="2" destOrd="0" presId="urn:microsoft.com/office/officeart/2005/8/layout/radial1"/>
    <dgm:cxn modelId="{C3800688-35AA-4725-BB46-4FCB6C2985AC}" type="presParOf" srcId="{7F8C1E0C-5CCF-401C-BBAD-ABCA7E9C1736}" destId="{71B69F85-1912-4558-A098-2D12C841218B}" srcOrd="3" destOrd="0" presId="urn:microsoft.com/office/officeart/2005/8/layout/radial1"/>
    <dgm:cxn modelId="{8AC5AC5F-4B19-417F-95D3-656F6C93283C}" type="presParOf" srcId="{71B69F85-1912-4558-A098-2D12C841218B}" destId="{CC1912E5-215E-403E-A28F-018A9943EE0E}" srcOrd="0" destOrd="0" presId="urn:microsoft.com/office/officeart/2005/8/layout/radial1"/>
    <dgm:cxn modelId="{0F3B56FD-C971-49D0-BAD8-FEDA662F7C59}" type="presParOf" srcId="{7F8C1E0C-5CCF-401C-BBAD-ABCA7E9C1736}" destId="{D76B4B5C-4592-4226-BFF2-97E54732AC2F}" srcOrd="4" destOrd="0" presId="urn:microsoft.com/office/officeart/2005/8/layout/radial1"/>
    <dgm:cxn modelId="{D83BFA19-6E8B-4D55-95B8-A189823DC028}" type="presParOf" srcId="{7F8C1E0C-5CCF-401C-BBAD-ABCA7E9C1736}" destId="{2623C78E-3327-4CF7-9B66-1D164C855536}" srcOrd="5" destOrd="0" presId="urn:microsoft.com/office/officeart/2005/8/layout/radial1"/>
    <dgm:cxn modelId="{4DD8DB81-7CB3-457B-A4AF-DA1FCA7F40FB}" type="presParOf" srcId="{2623C78E-3327-4CF7-9B66-1D164C855536}" destId="{BEA67E68-2ADB-4E42-A8E2-E267BF9D6556}" srcOrd="0" destOrd="0" presId="urn:microsoft.com/office/officeart/2005/8/layout/radial1"/>
    <dgm:cxn modelId="{902DAA46-348F-4F17-B652-3D589CAA18DF}" type="presParOf" srcId="{7F8C1E0C-5CCF-401C-BBAD-ABCA7E9C1736}" destId="{BFCC64D9-A169-41D1-B6EF-0EC42675CECF}" srcOrd="6" destOrd="0" presId="urn:microsoft.com/office/officeart/2005/8/layout/radial1"/>
    <dgm:cxn modelId="{41ED2318-E1DF-42E1-B4A3-F537FECCCC91}" type="presParOf" srcId="{7F8C1E0C-5CCF-401C-BBAD-ABCA7E9C1736}" destId="{00F44ACB-C13F-421A-988C-C88821DF2FE0}" srcOrd="7" destOrd="0" presId="urn:microsoft.com/office/officeart/2005/8/layout/radial1"/>
    <dgm:cxn modelId="{1B9EF000-92C3-4CA2-9C1A-303FF332FBBF}" type="presParOf" srcId="{00F44ACB-C13F-421A-988C-C88821DF2FE0}" destId="{FAD6C87C-51D7-4C77-B39A-2F60E302F23C}" srcOrd="0" destOrd="0" presId="urn:microsoft.com/office/officeart/2005/8/layout/radial1"/>
    <dgm:cxn modelId="{7473FA49-EDB3-4AA3-88AE-27FA73177AF1}" type="presParOf" srcId="{7F8C1E0C-5CCF-401C-BBAD-ABCA7E9C1736}" destId="{6DA2094A-F5F8-46FF-8774-1564261B37E1}" srcOrd="8" destOrd="0" presId="urn:microsoft.com/office/officeart/2005/8/layout/radial1"/>
    <dgm:cxn modelId="{8CF4CE9B-07F0-4724-B3C0-BDECF4F3A588}" type="presParOf" srcId="{7F8C1E0C-5CCF-401C-BBAD-ABCA7E9C1736}" destId="{0FF437C5-95B9-477E-8B5E-D66830CA9606}" srcOrd="9" destOrd="0" presId="urn:microsoft.com/office/officeart/2005/8/layout/radial1"/>
    <dgm:cxn modelId="{9CB91601-BAFF-495A-915F-9099AD599834}" type="presParOf" srcId="{0FF437C5-95B9-477E-8B5E-D66830CA9606}" destId="{C2E00B56-D313-43AF-B0B8-EE9EE0E45574}" srcOrd="0" destOrd="0" presId="urn:microsoft.com/office/officeart/2005/8/layout/radial1"/>
    <dgm:cxn modelId="{01C20FFD-46AE-46E4-8380-85B1BFF8C4DC}" type="presParOf" srcId="{7F8C1E0C-5CCF-401C-BBAD-ABCA7E9C1736}" destId="{B6BAC1A6-4BC3-4BB6-9C63-EE1B9FB7E61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0942E3-2B7C-41D0-ADD8-3365C05DEC2B}" type="doc">
      <dgm:prSet loTypeId="urn:microsoft.com/office/officeart/2005/8/layout/arrow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1B6DF88-EAE4-4E92-A809-DF451591CEDA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مَا رَأْيُك في الفِكرَة؟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CA7D50A-AAA5-41EC-B29F-8770FCFFA9C1}" type="parTrans" cxnId="{50D7006C-7901-4CF6-A236-108B5B644F8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557927C-02BF-44FB-A45D-23B56EA2E56A}" type="sibTrans" cxnId="{50D7006C-7901-4CF6-A236-108B5B644F8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DE8B0BE-8044-4283-860B-A5477AFFF2E4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رَائِع / سَيِّء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D8C3F61-5C36-4E40-B311-ED9E83F01869}" type="parTrans" cxnId="{20F8A458-F64A-4866-9154-1753EA0E11C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094FA0B-17DC-44E3-BC3D-07EBDB7EC1C5}" type="sibTrans" cxnId="{20F8A458-F64A-4866-9154-1753EA0E11C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0D581E8-DD57-43F9-95EA-5C530EA80D49}" type="pres">
      <dgm:prSet presAssocID="{290942E3-2B7C-41D0-ADD8-3365C05DEC2B}" presName="diagram" presStyleCnt="0">
        <dgm:presLayoutVars>
          <dgm:dir val="rev"/>
          <dgm:resizeHandles val="exact"/>
        </dgm:presLayoutVars>
      </dgm:prSet>
      <dgm:spPr/>
    </dgm:pt>
    <dgm:pt modelId="{C561112D-2FD6-42E6-9879-3E48A4F8DA72}" type="pres">
      <dgm:prSet presAssocID="{F1B6DF88-EAE4-4E92-A809-DF451591CEDA}" presName="arrow" presStyleLbl="node1" presStyleIdx="0" presStyleCnt="2">
        <dgm:presLayoutVars>
          <dgm:bulletEnabled val="1"/>
        </dgm:presLayoutVars>
      </dgm:prSet>
      <dgm:spPr/>
    </dgm:pt>
    <dgm:pt modelId="{D7D64575-3C34-46C7-BE59-1E1865291916}" type="pres">
      <dgm:prSet presAssocID="{DDE8B0BE-8044-4283-860B-A5477AFFF2E4}" presName="arrow" presStyleLbl="node1" presStyleIdx="1" presStyleCnt="2">
        <dgm:presLayoutVars>
          <dgm:bulletEnabled val="1"/>
        </dgm:presLayoutVars>
      </dgm:prSet>
      <dgm:spPr/>
    </dgm:pt>
  </dgm:ptLst>
  <dgm:cxnLst>
    <dgm:cxn modelId="{50D7006C-7901-4CF6-A236-108B5B644F86}" srcId="{290942E3-2B7C-41D0-ADD8-3365C05DEC2B}" destId="{F1B6DF88-EAE4-4E92-A809-DF451591CEDA}" srcOrd="0" destOrd="0" parTransId="{8CA7D50A-AAA5-41EC-B29F-8770FCFFA9C1}" sibTransId="{4557927C-02BF-44FB-A45D-23B56EA2E56A}"/>
    <dgm:cxn modelId="{291F3352-0CB3-4D0D-B552-E1E8BFA9A3E9}" type="presOf" srcId="{F1B6DF88-EAE4-4E92-A809-DF451591CEDA}" destId="{C561112D-2FD6-42E6-9879-3E48A4F8DA72}" srcOrd="0" destOrd="0" presId="urn:microsoft.com/office/officeart/2005/8/layout/arrow5"/>
    <dgm:cxn modelId="{B9005B52-EE4D-44A9-9AB7-EF5D480591BE}" type="presOf" srcId="{DDE8B0BE-8044-4283-860B-A5477AFFF2E4}" destId="{D7D64575-3C34-46C7-BE59-1E1865291916}" srcOrd="0" destOrd="0" presId="urn:microsoft.com/office/officeart/2005/8/layout/arrow5"/>
    <dgm:cxn modelId="{20F8A458-F64A-4866-9154-1753EA0E11C3}" srcId="{290942E3-2B7C-41D0-ADD8-3365C05DEC2B}" destId="{DDE8B0BE-8044-4283-860B-A5477AFFF2E4}" srcOrd="1" destOrd="0" parTransId="{CD8C3F61-5C36-4E40-B311-ED9E83F01869}" sibTransId="{F094FA0B-17DC-44E3-BC3D-07EBDB7EC1C5}"/>
    <dgm:cxn modelId="{CDB516D2-BA8F-424F-8503-B4C5434BAEE8}" type="presOf" srcId="{290942E3-2B7C-41D0-ADD8-3365C05DEC2B}" destId="{20D581E8-DD57-43F9-95EA-5C530EA80D49}" srcOrd="0" destOrd="0" presId="urn:microsoft.com/office/officeart/2005/8/layout/arrow5"/>
    <dgm:cxn modelId="{882375B7-DA0C-4E27-A972-1092F5FD208C}" type="presParOf" srcId="{20D581E8-DD57-43F9-95EA-5C530EA80D49}" destId="{C561112D-2FD6-42E6-9879-3E48A4F8DA72}" srcOrd="0" destOrd="0" presId="urn:microsoft.com/office/officeart/2005/8/layout/arrow5"/>
    <dgm:cxn modelId="{C8682E72-0B20-46A0-98A4-B35088DB72C4}" type="presParOf" srcId="{20D581E8-DD57-43F9-95EA-5C530EA80D49}" destId="{D7D64575-3C34-46C7-BE59-1E186529191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0942E3-2B7C-41D0-ADD8-3365C05DEC2B}" type="doc">
      <dgm:prSet loTypeId="urn:microsoft.com/office/officeart/2005/8/layout/arrow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1B6DF88-EAE4-4E92-A809-DF451591CEDA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هَلْ يُمْكِنْ / أستطيع أن أُجَرِّب ؟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CA7D50A-AAA5-41EC-B29F-8770FCFFA9C1}" type="parTrans" cxnId="{50D7006C-7901-4CF6-A236-108B5B644F8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557927C-02BF-44FB-A45D-23B56EA2E56A}" type="sibTrans" cxnId="{50D7006C-7901-4CF6-A236-108B5B644F8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DE8B0BE-8044-4283-860B-A5477AFFF2E4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طَبْعًا / بالتَّأكيد / بكل سرور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D8C3F61-5C36-4E40-B311-ED9E83F01869}" type="parTrans" cxnId="{20F8A458-F64A-4866-9154-1753EA0E11C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094FA0B-17DC-44E3-BC3D-07EBDB7EC1C5}" type="sibTrans" cxnId="{20F8A458-F64A-4866-9154-1753EA0E11C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0D581E8-DD57-43F9-95EA-5C530EA80D49}" type="pres">
      <dgm:prSet presAssocID="{290942E3-2B7C-41D0-ADD8-3365C05DEC2B}" presName="diagram" presStyleCnt="0">
        <dgm:presLayoutVars>
          <dgm:dir val="rev"/>
          <dgm:resizeHandles val="exact"/>
        </dgm:presLayoutVars>
      </dgm:prSet>
      <dgm:spPr/>
    </dgm:pt>
    <dgm:pt modelId="{C561112D-2FD6-42E6-9879-3E48A4F8DA72}" type="pres">
      <dgm:prSet presAssocID="{F1B6DF88-EAE4-4E92-A809-DF451591CEDA}" presName="arrow" presStyleLbl="node1" presStyleIdx="0" presStyleCnt="2">
        <dgm:presLayoutVars>
          <dgm:bulletEnabled val="1"/>
        </dgm:presLayoutVars>
      </dgm:prSet>
      <dgm:spPr/>
    </dgm:pt>
    <dgm:pt modelId="{D7D64575-3C34-46C7-BE59-1E1865291916}" type="pres">
      <dgm:prSet presAssocID="{DDE8B0BE-8044-4283-860B-A5477AFFF2E4}" presName="arrow" presStyleLbl="node1" presStyleIdx="1" presStyleCnt="2">
        <dgm:presLayoutVars>
          <dgm:bulletEnabled val="1"/>
        </dgm:presLayoutVars>
      </dgm:prSet>
      <dgm:spPr/>
    </dgm:pt>
  </dgm:ptLst>
  <dgm:cxnLst>
    <dgm:cxn modelId="{50D7006C-7901-4CF6-A236-108B5B644F86}" srcId="{290942E3-2B7C-41D0-ADD8-3365C05DEC2B}" destId="{F1B6DF88-EAE4-4E92-A809-DF451591CEDA}" srcOrd="0" destOrd="0" parTransId="{8CA7D50A-AAA5-41EC-B29F-8770FCFFA9C1}" sibTransId="{4557927C-02BF-44FB-A45D-23B56EA2E56A}"/>
    <dgm:cxn modelId="{291F3352-0CB3-4D0D-B552-E1E8BFA9A3E9}" type="presOf" srcId="{F1B6DF88-EAE4-4E92-A809-DF451591CEDA}" destId="{C561112D-2FD6-42E6-9879-3E48A4F8DA72}" srcOrd="0" destOrd="0" presId="urn:microsoft.com/office/officeart/2005/8/layout/arrow5"/>
    <dgm:cxn modelId="{B9005B52-EE4D-44A9-9AB7-EF5D480591BE}" type="presOf" srcId="{DDE8B0BE-8044-4283-860B-A5477AFFF2E4}" destId="{D7D64575-3C34-46C7-BE59-1E1865291916}" srcOrd="0" destOrd="0" presId="urn:microsoft.com/office/officeart/2005/8/layout/arrow5"/>
    <dgm:cxn modelId="{20F8A458-F64A-4866-9154-1753EA0E11C3}" srcId="{290942E3-2B7C-41D0-ADD8-3365C05DEC2B}" destId="{DDE8B0BE-8044-4283-860B-A5477AFFF2E4}" srcOrd="1" destOrd="0" parTransId="{CD8C3F61-5C36-4E40-B311-ED9E83F01869}" sibTransId="{F094FA0B-17DC-44E3-BC3D-07EBDB7EC1C5}"/>
    <dgm:cxn modelId="{CDB516D2-BA8F-424F-8503-B4C5434BAEE8}" type="presOf" srcId="{290942E3-2B7C-41D0-ADD8-3365C05DEC2B}" destId="{20D581E8-DD57-43F9-95EA-5C530EA80D49}" srcOrd="0" destOrd="0" presId="urn:microsoft.com/office/officeart/2005/8/layout/arrow5"/>
    <dgm:cxn modelId="{882375B7-DA0C-4E27-A972-1092F5FD208C}" type="presParOf" srcId="{20D581E8-DD57-43F9-95EA-5C530EA80D49}" destId="{C561112D-2FD6-42E6-9879-3E48A4F8DA72}" srcOrd="0" destOrd="0" presId="urn:microsoft.com/office/officeart/2005/8/layout/arrow5"/>
    <dgm:cxn modelId="{C8682E72-0B20-46A0-98A4-B35088DB72C4}" type="presParOf" srcId="{20D581E8-DD57-43F9-95EA-5C530EA80D49}" destId="{D7D64575-3C34-46C7-BE59-1E186529191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2217E50-A59F-4682-A34B-2FA72A28C35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5165F4-27B5-4EAB-944C-A9BA2AAB4DE3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فُصُول السَّنَة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3A75D2-E511-4049-88F2-0E58BF234A97}" type="par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F1D2116-6665-4DA9-BAB0-E27C4C988856}" type="sib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83B88EE-A8DB-4B20-BB7C-DFE461B111D0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الصَّيْف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2388991-07F6-442E-AC47-6DB9B9EA3568}" type="par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83537A4-BDE7-4C42-AAC6-C4006423AF8A}" type="sib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D138601-B780-4AC6-8ECF-3BE33E2C6B7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الخَرِيف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4AE587-813E-4F31-B7A5-7B3187897ADE}" type="par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C32B233-B71E-4054-8CE1-EBFFAA4410D2}" type="sib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1FAE245-3ABC-4B24-9F30-ED935D6AC081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الشِّتَاء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A1CA1D5-06AC-4AA4-9AE1-2F0FC95F2711}" type="par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FAA0CF-D1E7-4529-B2C8-55FDDDB6080B}" type="sib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0B774C7-310D-4187-8044-8F79221C96D4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الرَّبِيع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02BB25D-1F0C-4DC0-9899-60DF75E61A4C}" type="par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B2ABB32-8129-4B4C-8FF2-7E2A02B27C06}" type="sib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8C1E0C-5CCF-401C-BBAD-ABCA7E9C1736}" type="pres">
      <dgm:prSet presAssocID="{A2217E50-A59F-4682-A34B-2FA72A28C3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6EA62F6-6B79-4790-AC75-DEFDEA8BAE6C}" type="pres">
      <dgm:prSet presAssocID="{915165F4-27B5-4EAB-944C-A9BA2AAB4DE3}" presName="centerShape" presStyleLbl="node0" presStyleIdx="0" presStyleCnt="1"/>
      <dgm:spPr/>
    </dgm:pt>
    <dgm:pt modelId="{71B69F85-1912-4558-A098-2D12C841218B}" type="pres">
      <dgm:prSet presAssocID="{C2388991-07F6-442E-AC47-6DB9B9EA3568}" presName="Name9" presStyleLbl="parChTrans1D2" presStyleIdx="0" presStyleCnt="4"/>
      <dgm:spPr/>
    </dgm:pt>
    <dgm:pt modelId="{CC1912E5-215E-403E-A28F-018A9943EE0E}" type="pres">
      <dgm:prSet presAssocID="{C2388991-07F6-442E-AC47-6DB9B9EA3568}" presName="connTx" presStyleLbl="parChTrans1D2" presStyleIdx="0" presStyleCnt="4"/>
      <dgm:spPr/>
    </dgm:pt>
    <dgm:pt modelId="{D76B4B5C-4592-4226-BFF2-97E54732AC2F}" type="pres">
      <dgm:prSet presAssocID="{183B88EE-A8DB-4B20-BB7C-DFE461B111D0}" presName="node" presStyleLbl="node1" presStyleIdx="0" presStyleCnt="4">
        <dgm:presLayoutVars>
          <dgm:bulletEnabled val="1"/>
        </dgm:presLayoutVars>
      </dgm:prSet>
      <dgm:spPr/>
    </dgm:pt>
    <dgm:pt modelId="{2623C78E-3327-4CF7-9B66-1D164C855536}" type="pres">
      <dgm:prSet presAssocID="{254AE587-813E-4F31-B7A5-7B3187897ADE}" presName="Name9" presStyleLbl="parChTrans1D2" presStyleIdx="1" presStyleCnt="4"/>
      <dgm:spPr/>
    </dgm:pt>
    <dgm:pt modelId="{BEA67E68-2ADB-4E42-A8E2-E267BF9D6556}" type="pres">
      <dgm:prSet presAssocID="{254AE587-813E-4F31-B7A5-7B3187897ADE}" presName="connTx" presStyleLbl="parChTrans1D2" presStyleIdx="1" presStyleCnt="4"/>
      <dgm:spPr/>
    </dgm:pt>
    <dgm:pt modelId="{BFCC64D9-A169-41D1-B6EF-0EC42675CECF}" type="pres">
      <dgm:prSet presAssocID="{6D138601-B780-4AC6-8ECF-3BE33E2C6B77}" presName="node" presStyleLbl="node1" presStyleIdx="1" presStyleCnt="4">
        <dgm:presLayoutVars>
          <dgm:bulletEnabled val="1"/>
        </dgm:presLayoutVars>
      </dgm:prSet>
      <dgm:spPr/>
    </dgm:pt>
    <dgm:pt modelId="{00F44ACB-C13F-421A-988C-C88821DF2FE0}" type="pres">
      <dgm:prSet presAssocID="{9A1CA1D5-06AC-4AA4-9AE1-2F0FC95F2711}" presName="Name9" presStyleLbl="parChTrans1D2" presStyleIdx="2" presStyleCnt="4"/>
      <dgm:spPr/>
    </dgm:pt>
    <dgm:pt modelId="{FAD6C87C-51D7-4C77-B39A-2F60E302F23C}" type="pres">
      <dgm:prSet presAssocID="{9A1CA1D5-06AC-4AA4-9AE1-2F0FC95F2711}" presName="connTx" presStyleLbl="parChTrans1D2" presStyleIdx="2" presStyleCnt="4"/>
      <dgm:spPr/>
    </dgm:pt>
    <dgm:pt modelId="{6DA2094A-F5F8-46FF-8774-1564261B37E1}" type="pres">
      <dgm:prSet presAssocID="{C1FAE245-3ABC-4B24-9F30-ED935D6AC081}" presName="node" presStyleLbl="node1" presStyleIdx="2" presStyleCnt="4">
        <dgm:presLayoutVars>
          <dgm:bulletEnabled val="1"/>
        </dgm:presLayoutVars>
      </dgm:prSet>
      <dgm:spPr/>
    </dgm:pt>
    <dgm:pt modelId="{0FF437C5-95B9-477E-8B5E-D66830CA9606}" type="pres">
      <dgm:prSet presAssocID="{102BB25D-1F0C-4DC0-9899-60DF75E61A4C}" presName="Name9" presStyleLbl="parChTrans1D2" presStyleIdx="3" presStyleCnt="4"/>
      <dgm:spPr/>
    </dgm:pt>
    <dgm:pt modelId="{C2E00B56-D313-43AF-B0B8-EE9EE0E45574}" type="pres">
      <dgm:prSet presAssocID="{102BB25D-1F0C-4DC0-9899-60DF75E61A4C}" presName="connTx" presStyleLbl="parChTrans1D2" presStyleIdx="3" presStyleCnt="4"/>
      <dgm:spPr/>
    </dgm:pt>
    <dgm:pt modelId="{B6BAC1A6-4BC3-4BB6-9C63-EE1B9FB7E618}" type="pres">
      <dgm:prSet presAssocID="{00B774C7-310D-4187-8044-8F79221C96D4}" presName="node" presStyleLbl="node1" presStyleIdx="3" presStyleCnt="4">
        <dgm:presLayoutVars>
          <dgm:bulletEnabled val="1"/>
        </dgm:presLayoutVars>
      </dgm:prSet>
      <dgm:spPr/>
    </dgm:pt>
  </dgm:ptLst>
  <dgm:cxnLst>
    <dgm:cxn modelId="{D79E8F10-3FA7-453A-B9A8-B5C12AD1666A}" type="presOf" srcId="{9A1CA1D5-06AC-4AA4-9AE1-2F0FC95F2711}" destId="{FAD6C87C-51D7-4C77-B39A-2F60E302F23C}" srcOrd="1" destOrd="0" presId="urn:microsoft.com/office/officeart/2005/8/layout/radial1"/>
    <dgm:cxn modelId="{0C5A651D-FA6A-4661-B39A-94CEE17BD291}" type="presOf" srcId="{A2217E50-A59F-4682-A34B-2FA72A28C355}" destId="{7F8C1E0C-5CCF-401C-BBAD-ABCA7E9C1736}" srcOrd="0" destOrd="0" presId="urn:microsoft.com/office/officeart/2005/8/layout/radial1"/>
    <dgm:cxn modelId="{8CB06834-D948-4347-B10B-B18B3A312DE7}" type="presOf" srcId="{9A1CA1D5-06AC-4AA4-9AE1-2F0FC95F2711}" destId="{00F44ACB-C13F-421A-988C-C88821DF2FE0}" srcOrd="0" destOrd="0" presId="urn:microsoft.com/office/officeart/2005/8/layout/radial1"/>
    <dgm:cxn modelId="{560E7841-F0D1-4579-AC28-F6A35B9E0976}" srcId="{915165F4-27B5-4EAB-944C-A9BA2AAB4DE3}" destId="{183B88EE-A8DB-4B20-BB7C-DFE461B111D0}" srcOrd="0" destOrd="0" parTransId="{C2388991-07F6-442E-AC47-6DB9B9EA3568}" sibTransId="{383537A4-BDE7-4C42-AAC6-C4006423AF8A}"/>
    <dgm:cxn modelId="{E278C664-9DB3-4B47-A779-8233C5A7C30A}" srcId="{A2217E50-A59F-4682-A34B-2FA72A28C355}" destId="{915165F4-27B5-4EAB-944C-A9BA2AAB4DE3}" srcOrd="0" destOrd="0" parTransId="{7F3A75D2-E511-4049-88F2-0E58BF234A97}" sibTransId="{2F1D2116-6665-4DA9-BAB0-E27C4C988856}"/>
    <dgm:cxn modelId="{F51A3C6B-4598-4493-98B4-6545B648DAA5}" type="presOf" srcId="{6D138601-B780-4AC6-8ECF-3BE33E2C6B77}" destId="{BFCC64D9-A169-41D1-B6EF-0EC42675CECF}" srcOrd="0" destOrd="0" presId="urn:microsoft.com/office/officeart/2005/8/layout/radial1"/>
    <dgm:cxn modelId="{DB331F53-D5B4-41FA-997F-B70B044863C9}" type="presOf" srcId="{C2388991-07F6-442E-AC47-6DB9B9EA3568}" destId="{CC1912E5-215E-403E-A28F-018A9943EE0E}" srcOrd="1" destOrd="0" presId="urn:microsoft.com/office/officeart/2005/8/layout/radial1"/>
    <dgm:cxn modelId="{0000A973-C90C-400E-AAFD-0F9243FBAB83}" type="presOf" srcId="{C2388991-07F6-442E-AC47-6DB9B9EA3568}" destId="{71B69F85-1912-4558-A098-2D12C841218B}" srcOrd="0" destOrd="0" presId="urn:microsoft.com/office/officeart/2005/8/layout/radial1"/>
    <dgm:cxn modelId="{17F11A78-1F6C-46B6-B398-EC7CCEAD28F1}" type="presOf" srcId="{254AE587-813E-4F31-B7A5-7B3187897ADE}" destId="{BEA67E68-2ADB-4E42-A8E2-E267BF9D6556}" srcOrd="1" destOrd="0" presId="urn:microsoft.com/office/officeart/2005/8/layout/radial1"/>
    <dgm:cxn modelId="{29DA377A-7FE7-4575-B9E2-E3D812EE0463}" type="presOf" srcId="{C1FAE245-3ABC-4B24-9F30-ED935D6AC081}" destId="{6DA2094A-F5F8-46FF-8774-1564261B37E1}" srcOrd="0" destOrd="0" presId="urn:microsoft.com/office/officeart/2005/8/layout/radial1"/>
    <dgm:cxn modelId="{C18EFA5A-B805-4AFB-9081-1D5EBE5A05AF}" type="presOf" srcId="{102BB25D-1F0C-4DC0-9899-60DF75E61A4C}" destId="{0FF437C5-95B9-477E-8B5E-D66830CA9606}" srcOrd="0" destOrd="0" presId="urn:microsoft.com/office/officeart/2005/8/layout/radial1"/>
    <dgm:cxn modelId="{EBD66A80-2695-4D32-897B-B0B97BCF08E5}" type="presOf" srcId="{915165F4-27B5-4EAB-944C-A9BA2AAB4DE3}" destId="{D6EA62F6-6B79-4790-AC75-DEFDEA8BAE6C}" srcOrd="0" destOrd="0" presId="urn:microsoft.com/office/officeart/2005/8/layout/radial1"/>
    <dgm:cxn modelId="{B890C88E-0720-4343-8A44-CBB825213E6C}" srcId="{915165F4-27B5-4EAB-944C-A9BA2AAB4DE3}" destId="{00B774C7-310D-4187-8044-8F79221C96D4}" srcOrd="3" destOrd="0" parTransId="{102BB25D-1F0C-4DC0-9899-60DF75E61A4C}" sibTransId="{0B2ABB32-8129-4B4C-8FF2-7E2A02B27C06}"/>
    <dgm:cxn modelId="{E58ACAAC-B97B-49C7-9126-838F0E2F0352}" srcId="{915165F4-27B5-4EAB-944C-A9BA2AAB4DE3}" destId="{C1FAE245-3ABC-4B24-9F30-ED935D6AC081}" srcOrd="2" destOrd="0" parTransId="{9A1CA1D5-06AC-4AA4-9AE1-2F0FC95F2711}" sibTransId="{82FAA0CF-D1E7-4529-B2C8-55FDDDB6080B}"/>
    <dgm:cxn modelId="{189331B1-7944-4CB1-A7A2-11A4F14066A7}" srcId="{915165F4-27B5-4EAB-944C-A9BA2AAB4DE3}" destId="{6D138601-B780-4AC6-8ECF-3BE33E2C6B77}" srcOrd="1" destOrd="0" parTransId="{254AE587-813E-4F31-B7A5-7B3187897ADE}" sibTransId="{FC32B233-B71E-4054-8CE1-EBFFAA4410D2}"/>
    <dgm:cxn modelId="{6EF420BD-3B16-4ECC-AEED-8635EDEC990C}" type="presOf" srcId="{183B88EE-A8DB-4B20-BB7C-DFE461B111D0}" destId="{D76B4B5C-4592-4226-BFF2-97E54732AC2F}" srcOrd="0" destOrd="0" presId="urn:microsoft.com/office/officeart/2005/8/layout/radial1"/>
    <dgm:cxn modelId="{9DF252E1-FE91-468A-B002-D49DD53A289D}" type="presOf" srcId="{102BB25D-1F0C-4DC0-9899-60DF75E61A4C}" destId="{C2E00B56-D313-43AF-B0B8-EE9EE0E45574}" srcOrd="1" destOrd="0" presId="urn:microsoft.com/office/officeart/2005/8/layout/radial1"/>
    <dgm:cxn modelId="{BDF039E4-A843-4033-A33E-91CA4494B019}" type="presOf" srcId="{254AE587-813E-4F31-B7A5-7B3187897ADE}" destId="{2623C78E-3327-4CF7-9B66-1D164C855536}" srcOrd="0" destOrd="0" presId="urn:microsoft.com/office/officeart/2005/8/layout/radial1"/>
    <dgm:cxn modelId="{5AFEFEE7-5E0F-4353-A9AE-2DAE15381ED1}" type="presOf" srcId="{00B774C7-310D-4187-8044-8F79221C96D4}" destId="{B6BAC1A6-4BC3-4BB6-9C63-EE1B9FB7E618}" srcOrd="0" destOrd="0" presId="urn:microsoft.com/office/officeart/2005/8/layout/radial1"/>
    <dgm:cxn modelId="{C3A4B888-944A-4D60-89BC-2F771740B98B}" type="presParOf" srcId="{7F8C1E0C-5CCF-401C-BBAD-ABCA7E9C1736}" destId="{D6EA62F6-6B79-4790-AC75-DEFDEA8BAE6C}" srcOrd="0" destOrd="0" presId="urn:microsoft.com/office/officeart/2005/8/layout/radial1"/>
    <dgm:cxn modelId="{C3800688-35AA-4725-BB46-4FCB6C2985AC}" type="presParOf" srcId="{7F8C1E0C-5CCF-401C-BBAD-ABCA7E9C1736}" destId="{71B69F85-1912-4558-A098-2D12C841218B}" srcOrd="1" destOrd="0" presId="urn:microsoft.com/office/officeart/2005/8/layout/radial1"/>
    <dgm:cxn modelId="{8AC5AC5F-4B19-417F-95D3-656F6C93283C}" type="presParOf" srcId="{71B69F85-1912-4558-A098-2D12C841218B}" destId="{CC1912E5-215E-403E-A28F-018A9943EE0E}" srcOrd="0" destOrd="0" presId="urn:microsoft.com/office/officeart/2005/8/layout/radial1"/>
    <dgm:cxn modelId="{0F3B56FD-C971-49D0-BAD8-FEDA662F7C59}" type="presParOf" srcId="{7F8C1E0C-5CCF-401C-BBAD-ABCA7E9C1736}" destId="{D76B4B5C-4592-4226-BFF2-97E54732AC2F}" srcOrd="2" destOrd="0" presId="urn:microsoft.com/office/officeart/2005/8/layout/radial1"/>
    <dgm:cxn modelId="{D83BFA19-6E8B-4D55-95B8-A189823DC028}" type="presParOf" srcId="{7F8C1E0C-5CCF-401C-BBAD-ABCA7E9C1736}" destId="{2623C78E-3327-4CF7-9B66-1D164C855536}" srcOrd="3" destOrd="0" presId="urn:microsoft.com/office/officeart/2005/8/layout/radial1"/>
    <dgm:cxn modelId="{4DD8DB81-7CB3-457B-A4AF-DA1FCA7F40FB}" type="presParOf" srcId="{2623C78E-3327-4CF7-9B66-1D164C855536}" destId="{BEA67E68-2ADB-4E42-A8E2-E267BF9D6556}" srcOrd="0" destOrd="0" presId="urn:microsoft.com/office/officeart/2005/8/layout/radial1"/>
    <dgm:cxn modelId="{902DAA46-348F-4F17-B652-3D589CAA18DF}" type="presParOf" srcId="{7F8C1E0C-5CCF-401C-BBAD-ABCA7E9C1736}" destId="{BFCC64D9-A169-41D1-B6EF-0EC42675CECF}" srcOrd="4" destOrd="0" presId="urn:microsoft.com/office/officeart/2005/8/layout/radial1"/>
    <dgm:cxn modelId="{41ED2318-E1DF-42E1-B4A3-F537FECCCC91}" type="presParOf" srcId="{7F8C1E0C-5CCF-401C-BBAD-ABCA7E9C1736}" destId="{00F44ACB-C13F-421A-988C-C88821DF2FE0}" srcOrd="5" destOrd="0" presId="urn:microsoft.com/office/officeart/2005/8/layout/radial1"/>
    <dgm:cxn modelId="{1B9EF000-92C3-4CA2-9C1A-303FF332FBBF}" type="presParOf" srcId="{00F44ACB-C13F-421A-988C-C88821DF2FE0}" destId="{FAD6C87C-51D7-4C77-B39A-2F60E302F23C}" srcOrd="0" destOrd="0" presId="urn:microsoft.com/office/officeart/2005/8/layout/radial1"/>
    <dgm:cxn modelId="{7473FA49-EDB3-4AA3-88AE-27FA73177AF1}" type="presParOf" srcId="{7F8C1E0C-5CCF-401C-BBAD-ABCA7E9C1736}" destId="{6DA2094A-F5F8-46FF-8774-1564261B37E1}" srcOrd="6" destOrd="0" presId="urn:microsoft.com/office/officeart/2005/8/layout/radial1"/>
    <dgm:cxn modelId="{8CF4CE9B-07F0-4724-B3C0-BDECF4F3A588}" type="presParOf" srcId="{7F8C1E0C-5CCF-401C-BBAD-ABCA7E9C1736}" destId="{0FF437C5-95B9-477E-8B5E-D66830CA9606}" srcOrd="7" destOrd="0" presId="urn:microsoft.com/office/officeart/2005/8/layout/radial1"/>
    <dgm:cxn modelId="{9CB91601-BAFF-495A-915F-9099AD599834}" type="presParOf" srcId="{0FF437C5-95B9-477E-8B5E-D66830CA9606}" destId="{C2E00B56-D313-43AF-B0B8-EE9EE0E45574}" srcOrd="0" destOrd="0" presId="urn:microsoft.com/office/officeart/2005/8/layout/radial1"/>
    <dgm:cxn modelId="{01C20FFD-46AE-46E4-8380-85B1BFF8C4DC}" type="presParOf" srcId="{7F8C1E0C-5CCF-401C-BBAD-ABCA7E9C1736}" destId="{B6BAC1A6-4BC3-4BB6-9C63-EE1B9FB7E61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A0864-EFCD-46ED-B1E4-DC8F608B9FB4}">
      <dsp:nvSpPr>
        <dsp:cNvPr id="0" name=""/>
        <dsp:cNvSpPr/>
      </dsp:nvSpPr>
      <dsp:spPr>
        <a:xfrm>
          <a:off x="1252611" y="1394277"/>
          <a:ext cx="4531314" cy="524284"/>
        </a:xfrm>
        <a:custGeom>
          <a:avLst/>
          <a:gdLst/>
          <a:ahLst/>
          <a:cxnLst/>
          <a:rect l="0" t="0" r="0" b="0"/>
          <a:pathLst>
            <a:path>
              <a:moveTo>
                <a:pt x="4531314" y="0"/>
              </a:moveTo>
              <a:lnTo>
                <a:pt x="4531314" y="262142"/>
              </a:lnTo>
              <a:lnTo>
                <a:pt x="0" y="262142"/>
              </a:lnTo>
              <a:lnTo>
                <a:pt x="0" y="5242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F38D6-E576-4D5F-8477-BC91A400ECC8}">
      <dsp:nvSpPr>
        <dsp:cNvPr id="0" name=""/>
        <dsp:cNvSpPr/>
      </dsp:nvSpPr>
      <dsp:spPr>
        <a:xfrm>
          <a:off x="3274851" y="3166857"/>
          <a:ext cx="374488" cy="1148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8432"/>
              </a:lnTo>
              <a:lnTo>
                <a:pt x="374488" y="11484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CB9FA-3F63-4129-9662-431AD9165596}">
      <dsp:nvSpPr>
        <dsp:cNvPr id="0" name=""/>
        <dsp:cNvSpPr/>
      </dsp:nvSpPr>
      <dsp:spPr>
        <a:xfrm>
          <a:off x="4273487" y="1394277"/>
          <a:ext cx="1510438" cy="524284"/>
        </a:xfrm>
        <a:custGeom>
          <a:avLst/>
          <a:gdLst/>
          <a:ahLst/>
          <a:cxnLst/>
          <a:rect l="0" t="0" r="0" b="0"/>
          <a:pathLst>
            <a:path>
              <a:moveTo>
                <a:pt x="1510438" y="0"/>
              </a:moveTo>
              <a:lnTo>
                <a:pt x="1510438" y="262142"/>
              </a:lnTo>
              <a:lnTo>
                <a:pt x="0" y="262142"/>
              </a:lnTo>
              <a:lnTo>
                <a:pt x="0" y="5242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7AC59-1DA5-4403-B953-64528DC67291}">
      <dsp:nvSpPr>
        <dsp:cNvPr id="0" name=""/>
        <dsp:cNvSpPr/>
      </dsp:nvSpPr>
      <dsp:spPr>
        <a:xfrm>
          <a:off x="6295727" y="3166857"/>
          <a:ext cx="374488" cy="2921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1012"/>
              </a:lnTo>
              <a:lnTo>
                <a:pt x="374488" y="292101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047F1-9D48-4BAF-B868-48AA2A216A45}">
      <dsp:nvSpPr>
        <dsp:cNvPr id="0" name=""/>
        <dsp:cNvSpPr/>
      </dsp:nvSpPr>
      <dsp:spPr>
        <a:xfrm>
          <a:off x="6295727" y="3166857"/>
          <a:ext cx="374488" cy="1148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8432"/>
              </a:lnTo>
              <a:lnTo>
                <a:pt x="374488" y="11484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A6A9F-9421-48A7-99CF-D5E9F7B52CEB}">
      <dsp:nvSpPr>
        <dsp:cNvPr id="0" name=""/>
        <dsp:cNvSpPr/>
      </dsp:nvSpPr>
      <dsp:spPr>
        <a:xfrm>
          <a:off x="5783926" y="1394277"/>
          <a:ext cx="1510438" cy="524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142"/>
              </a:lnTo>
              <a:lnTo>
                <a:pt x="1510438" y="262142"/>
              </a:lnTo>
              <a:lnTo>
                <a:pt x="1510438" y="5242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CA0B6-5F6B-4727-826D-FDACD5995C60}">
      <dsp:nvSpPr>
        <dsp:cNvPr id="0" name=""/>
        <dsp:cNvSpPr/>
      </dsp:nvSpPr>
      <dsp:spPr>
        <a:xfrm>
          <a:off x="9316603" y="3166857"/>
          <a:ext cx="374488" cy="2921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1012"/>
              </a:lnTo>
              <a:lnTo>
                <a:pt x="374488" y="292101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C64C9-DFDB-4ADC-B337-E3887620746E}">
      <dsp:nvSpPr>
        <dsp:cNvPr id="0" name=""/>
        <dsp:cNvSpPr/>
      </dsp:nvSpPr>
      <dsp:spPr>
        <a:xfrm>
          <a:off x="9316603" y="3166857"/>
          <a:ext cx="374488" cy="1148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8432"/>
              </a:lnTo>
              <a:lnTo>
                <a:pt x="374488" y="11484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89F43-9493-42BA-9310-AC4B41B95CD9}">
      <dsp:nvSpPr>
        <dsp:cNvPr id="0" name=""/>
        <dsp:cNvSpPr/>
      </dsp:nvSpPr>
      <dsp:spPr>
        <a:xfrm>
          <a:off x="5783926" y="1394277"/>
          <a:ext cx="4531314" cy="524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142"/>
              </a:lnTo>
              <a:lnTo>
                <a:pt x="4531314" y="262142"/>
              </a:lnTo>
              <a:lnTo>
                <a:pt x="4531314" y="5242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11834-10E3-449A-8B40-56BFC95D8A6C}">
      <dsp:nvSpPr>
        <dsp:cNvPr id="0" name=""/>
        <dsp:cNvSpPr/>
      </dsp:nvSpPr>
      <dsp:spPr>
        <a:xfrm>
          <a:off x="4535630" y="145981"/>
          <a:ext cx="2496591" cy="12482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التَّسَوُّق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535630" y="145981"/>
        <a:ext cx="2496591" cy="1248295"/>
      </dsp:txXfrm>
    </dsp:sp>
    <dsp:sp modelId="{1B48176C-F289-415E-BBB7-C2F7E49256C4}">
      <dsp:nvSpPr>
        <dsp:cNvPr id="0" name=""/>
        <dsp:cNvSpPr/>
      </dsp:nvSpPr>
      <dsp:spPr>
        <a:xfrm>
          <a:off x="9066944" y="1918561"/>
          <a:ext cx="2496591" cy="12482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البَائِع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9066944" y="1918561"/>
        <a:ext cx="2496591" cy="1248295"/>
      </dsp:txXfrm>
    </dsp:sp>
    <dsp:sp modelId="{C575FA3E-FCB6-44AA-A9A6-CA0AB4B36D54}">
      <dsp:nvSpPr>
        <dsp:cNvPr id="0" name=""/>
        <dsp:cNvSpPr/>
      </dsp:nvSpPr>
      <dsp:spPr>
        <a:xfrm>
          <a:off x="9691092" y="3691142"/>
          <a:ext cx="2496591" cy="12482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باع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9691092" y="3691142"/>
        <a:ext cx="2496591" cy="1248295"/>
      </dsp:txXfrm>
    </dsp:sp>
    <dsp:sp modelId="{86A9F1CB-0864-4C25-9DDC-E0B7B3BEB036}">
      <dsp:nvSpPr>
        <dsp:cNvPr id="0" name=""/>
        <dsp:cNvSpPr/>
      </dsp:nvSpPr>
      <dsp:spPr>
        <a:xfrm>
          <a:off x="9691092" y="5463722"/>
          <a:ext cx="2496591" cy="12482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يبيع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9691092" y="5463722"/>
        <a:ext cx="2496591" cy="1248295"/>
      </dsp:txXfrm>
    </dsp:sp>
    <dsp:sp modelId="{8C45DD3E-A256-4DAB-8D01-C7BBA4BC58DA}">
      <dsp:nvSpPr>
        <dsp:cNvPr id="0" name=""/>
        <dsp:cNvSpPr/>
      </dsp:nvSpPr>
      <dsp:spPr>
        <a:xfrm>
          <a:off x="6046068" y="1918561"/>
          <a:ext cx="2496591" cy="12482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المُشْتَرِي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46068" y="1918561"/>
        <a:ext cx="2496591" cy="1248295"/>
      </dsp:txXfrm>
    </dsp:sp>
    <dsp:sp modelId="{4316D1CE-49AA-498D-AFD6-FF9529BD737D}">
      <dsp:nvSpPr>
        <dsp:cNvPr id="0" name=""/>
        <dsp:cNvSpPr/>
      </dsp:nvSpPr>
      <dsp:spPr>
        <a:xfrm>
          <a:off x="6670216" y="3691142"/>
          <a:ext cx="2496591" cy="12482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اشْتَرَى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670216" y="3691142"/>
        <a:ext cx="2496591" cy="1248295"/>
      </dsp:txXfrm>
    </dsp:sp>
    <dsp:sp modelId="{66E73CAD-5C51-45C7-813F-134D5EC3CE4E}">
      <dsp:nvSpPr>
        <dsp:cNvPr id="0" name=""/>
        <dsp:cNvSpPr/>
      </dsp:nvSpPr>
      <dsp:spPr>
        <a:xfrm>
          <a:off x="6670216" y="5463722"/>
          <a:ext cx="2496591" cy="12482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يَشْتَرِي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670216" y="5463722"/>
        <a:ext cx="2496591" cy="1248295"/>
      </dsp:txXfrm>
    </dsp:sp>
    <dsp:sp modelId="{BCB1D01C-5BF7-4680-8817-5647BADA48A8}">
      <dsp:nvSpPr>
        <dsp:cNvPr id="0" name=""/>
        <dsp:cNvSpPr/>
      </dsp:nvSpPr>
      <dsp:spPr>
        <a:xfrm>
          <a:off x="3025192" y="1918561"/>
          <a:ext cx="2496591" cy="12482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التَّاجِر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025192" y="1918561"/>
        <a:ext cx="2496591" cy="1248295"/>
      </dsp:txXfrm>
    </dsp:sp>
    <dsp:sp modelId="{3EEFA795-41F2-4269-86CC-2B8B1853DC27}">
      <dsp:nvSpPr>
        <dsp:cNvPr id="0" name=""/>
        <dsp:cNvSpPr/>
      </dsp:nvSpPr>
      <dsp:spPr>
        <a:xfrm>
          <a:off x="3649340" y="3691142"/>
          <a:ext cx="2496591" cy="12482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تِجِارَة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649340" y="3691142"/>
        <a:ext cx="2496591" cy="1248295"/>
      </dsp:txXfrm>
    </dsp:sp>
    <dsp:sp modelId="{17EB67B3-0DD4-4497-A691-5277A306059E}">
      <dsp:nvSpPr>
        <dsp:cNvPr id="0" name=""/>
        <dsp:cNvSpPr/>
      </dsp:nvSpPr>
      <dsp:spPr>
        <a:xfrm>
          <a:off x="4316" y="1918561"/>
          <a:ext cx="2496591" cy="12482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رَجُل الأَعْمَال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316" y="1918561"/>
        <a:ext cx="2496591" cy="12482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2A9C2-833B-4361-A3EA-71D20B4B4DA7}">
      <dsp:nvSpPr>
        <dsp:cNvPr id="0" name=""/>
        <dsp:cNvSpPr/>
      </dsp:nvSpPr>
      <dsp:spPr>
        <a:xfrm>
          <a:off x="0" y="228575"/>
          <a:ext cx="8128000" cy="1625600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الصَّيْف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228575"/>
        <a:ext cx="8128000" cy="1625600"/>
      </dsp:txXfrm>
    </dsp:sp>
    <dsp:sp modelId="{D8C971B8-92D6-4586-B1D3-01E25BFD4519}">
      <dsp:nvSpPr>
        <dsp:cNvPr id="0" name=""/>
        <dsp:cNvSpPr/>
      </dsp:nvSpPr>
      <dsp:spPr>
        <a:xfrm>
          <a:off x="5417343" y="1625600"/>
          <a:ext cx="2706687" cy="3413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0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يُمْضِي النَّاسُ عُطْلَتَهُمْ عَلَى شَاطِئِ البَحْر</a:t>
          </a:r>
          <a:endParaRPr lang="en-US" sz="5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17343" y="1625600"/>
        <a:ext cx="2706687" cy="3413760"/>
      </dsp:txXfrm>
    </dsp:sp>
    <dsp:sp modelId="{823BDA89-342A-4812-B5E7-9F8774C2DCA9}">
      <dsp:nvSpPr>
        <dsp:cNvPr id="0" name=""/>
        <dsp:cNvSpPr/>
      </dsp:nvSpPr>
      <dsp:spPr>
        <a:xfrm>
          <a:off x="2710656" y="1625600"/>
          <a:ext cx="2706687" cy="3413760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0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يُحِبُّ النَّاس الملَابِسَ الخَفِيفَة</a:t>
          </a:r>
          <a:endParaRPr lang="en-US" sz="5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710656" y="1625600"/>
        <a:ext cx="2706687" cy="3413760"/>
      </dsp:txXfrm>
    </dsp:sp>
    <dsp:sp modelId="{1B518CA1-6A53-4217-9D93-1684AD24CDA7}">
      <dsp:nvSpPr>
        <dsp:cNvPr id="0" name=""/>
        <dsp:cNvSpPr/>
      </dsp:nvSpPr>
      <dsp:spPr>
        <a:xfrm>
          <a:off x="3968" y="1625600"/>
          <a:ext cx="2706687" cy="3413760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000" kern="1200">
              <a:latin typeface="Sakkal Majalla" panose="02000000000000000000" pitchFamily="2" charset="-78"/>
              <a:cs typeface="Sakkal Majalla" panose="02000000000000000000" pitchFamily="2" charset="-78"/>
            </a:rPr>
            <a:t>يُحِبُّ النَّاسُ السِّبَاحَة في البَحْر</a:t>
          </a:r>
          <a:endParaRPr lang="en-US" sz="5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968" y="1625600"/>
        <a:ext cx="2706687" cy="3413760"/>
      </dsp:txXfrm>
    </dsp:sp>
    <dsp:sp modelId="{161605DD-0837-47B0-A1E6-E1CAB5519C9D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2A9C2-833B-4361-A3EA-71D20B4B4DA7}">
      <dsp:nvSpPr>
        <dsp:cNvPr id="0" name=""/>
        <dsp:cNvSpPr/>
      </dsp:nvSpPr>
      <dsp:spPr>
        <a:xfrm>
          <a:off x="0" y="228575"/>
          <a:ext cx="8128000" cy="162560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الخَرِيف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228575"/>
        <a:ext cx="8128000" cy="1625600"/>
      </dsp:txXfrm>
    </dsp:sp>
    <dsp:sp modelId="{D8C971B8-92D6-4586-B1D3-01E25BFD4519}">
      <dsp:nvSpPr>
        <dsp:cNvPr id="0" name=""/>
        <dsp:cNvSpPr/>
      </dsp:nvSpPr>
      <dsp:spPr>
        <a:xfrm>
          <a:off x="4064000" y="1625600"/>
          <a:ext cx="4064000" cy="34137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1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الحَرُّ يَنْتَهِي</a:t>
          </a:r>
          <a:endParaRPr lang="en-US" sz="6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064000" y="1625600"/>
        <a:ext cx="4064000" cy="3413760"/>
      </dsp:txXfrm>
    </dsp:sp>
    <dsp:sp modelId="{823BDA89-342A-4812-B5E7-9F8774C2DCA9}">
      <dsp:nvSpPr>
        <dsp:cNvPr id="0" name=""/>
        <dsp:cNvSpPr/>
      </dsp:nvSpPr>
      <dsp:spPr>
        <a:xfrm>
          <a:off x="0" y="1625600"/>
          <a:ext cx="4064000" cy="341376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1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تَسْقُطُ أَوْرَاق الأَشْجَار عَلَى الأَرْض</a:t>
          </a:r>
          <a:endParaRPr lang="en-US" sz="6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1625600"/>
        <a:ext cx="4064000" cy="3413760"/>
      </dsp:txXfrm>
    </dsp:sp>
    <dsp:sp modelId="{161605DD-0837-47B0-A1E6-E1CAB5519C9D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2A9C2-833B-4361-A3EA-71D20B4B4DA7}">
      <dsp:nvSpPr>
        <dsp:cNvPr id="0" name=""/>
        <dsp:cNvSpPr/>
      </dsp:nvSpPr>
      <dsp:spPr>
        <a:xfrm>
          <a:off x="0" y="228575"/>
          <a:ext cx="8128000" cy="1625600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الشِّتَاء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228575"/>
        <a:ext cx="8128000" cy="1625600"/>
      </dsp:txXfrm>
    </dsp:sp>
    <dsp:sp modelId="{D8C971B8-92D6-4586-B1D3-01E25BFD4519}">
      <dsp:nvSpPr>
        <dsp:cNvPr id="0" name=""/>
        <dsp:cNvSpPr/>
      </dsp:nvSpPr>
      <dsp:spPr>
        <a:xfrm>
          <a:off x="5417343" y="1625600"/>
          <a:ext cx="2706687" cy="341376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7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يَسْقُط المَطَر</a:t>
          </a:r>
          <a:endParaRPr lang="en-US" sz="57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17343" y="1625600"/>
        <a:ext cx="2706687" cy="3413760"/>
      </dsp:txXfrm>
    </dsp:sp>
    <dsp:sp modelId="{823BDA89-342A-4812-B5E7-9F8774C2DCA9}">
      <dsp:nvSpPr>
        <dsp:cNvPr id="0" name=""/>
        <dsp:cNvSpPr/>
      </dsp:nvSpPr>
      <dsp:spPr>
        <a:xfrm>
          <a:off x="2710656" y="1625600"/>
          <a:ext cx="2706687" cy="341376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7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يَلْعَب النَّاسُ بِالثَّلْج</a:t>
          </a:r>
          <a:endParaRPr lang="en-US" sz="57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710656" y="1625600"/>
        <a:ext cx="2706687" cy="3413760"/>
      </dsp:txXfrm>
    </dsp:sp>
    <dsp:sp modelId="{AAFEC71A-AA36-48BD-B1FD-8D925E59ECD0}">
      <dsp:nvSpPr>
        <dsp:cNvPr id="0" name=""/>
        <dsp:cNvSpPr/>
      </dsp:nvSpPr>
      <dsp:spPr>
        <a:xfrm>
          <a:off x="3968" y="1625600"/>
          <a:ext cx="2706687" cy="341376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7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يَجْلِس النَّاسُ قُرْبَ المِدْفَأَة</a:t>
          </a:r>
          <a:endParaRPr lang="en-US" sz="57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968" y="1625600"/>
        <a:ext cx="2706687" cy="3413760"/>
      </dsp:txXfrm>
    </dsp:sp>
    <dsp:sp modelId="{161605DD-0837-47B0-A1E6-E1CAB5519C9D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2A9C2-833B-4361-A3EA-71D20B4B4DA7}">
      <dsp:nvSpPr>
        <dsp:cNvPr id="0" name=""/>
        <dsp:cNvSpPr/>
      </dsp:nvSpPr>
      <dsp:spPr>
        <a:xfrm>
          <a:off x="0" y="228575"/>
          <a:ext cx="8128000" cy="1625600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الرَّبِيع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228575"/>
        <a:ext cx="8128000" cy="1625600"/>
      </dsp:txXfrm>
    </dsp:sp>
    <dsp:sp modelId="{D8C971B8-92D6-4586-B1D3-01E25BFD4519}">
      <dsp:nvSpPr>
        <dsp:cNvPr id="0" name=""/>
        <dsp:cNvSpPr/>
      </dsp:nvSpPr>
      <dsp:spPr>
        <a:xfrm>
          <a:off x="4064000" y="1625600"/>
          <a:ext cx="4064000" cy="34137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الجَوُّ لَطِيف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064000" y="1625600"/>
        <a:ext cx="4064000" cy="3413760"/>
      </dsp:txXfrm>
    </dsp:sp>
    <dsp:sp modelId="{823BDA89-342A-4812-B5E7-9F8774C2DCA9}">
      <dsp:nvSpPr>
        <dsp:cNvPr id="0" name=""/>
        <dsp:cNvSpPr/>
      </dsp:nvSpPr>
      <dsp:spPr>
        <a:xfrm>
          <a:off x="0" y="1625600"/>
          <a:ext cx="4064000" cy="341376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>
              <a:latin typeface="Sakkal Majalla" panose="02000000000000000000" pitchFamily="2" charset="-78"/>
              <a:cs typeface="Sakkal Majalla" panose="02000000000000000000" pitchFamily="2" charset="-78"/>
            </a:rPr>
            <a:t>مَنْظَرُ الأَزْهَار جَمِيل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1625600"/>
        <a:ext cx="4064000" cy="3413760"/>
      </dsp:txXfrm>
    </dsp:sp>
    <dsp:sp modelId="{161605DD-0837-47B0-A1E6-E1CAB5519C9D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A62F6-6B79-4790-AC75-DEFDEA8BAE6C}">
      <dsp:nvSpPr>
        <dsp:cNvPr id="0" name=""/>
        <dsp:cNvSpPr/>
      </dsp:nvSpPr>
      <dsp:spPr>
        <a:xfrm>
          <a:off x="5144988" y="2477988"/>
          <a:ext cx="1902023" cy="1902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9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فِي السُّوق</a:t>
          </a:r>
          <a:endParaRPr lang="en-US" sz="39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23533" y="2756533"/>
        <a:ext cx="1344933" cy="1344933"/>
      </dsp:txXfrm>
    </dsp:sp>
    <dsp:sp modelId="{71B69F85-1912-4558-A098-2D12C841218B}">
      <dsp:nvSpPr>
        <dsp:cNvPr id="0" name=""/>
        <dsp:cNvSpPr/>
      </dsp:nvSpPr>
      <dsp:spPr>
        <a:xfrm rot="16200000">
          <a:off x="5810690" y="2178638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81734" y="2178413"/>
        <a:ext cx="28530" cy="28530"/>
      </dsp:txXfrm>
    </dsp:sp>
    <dsp:sp modelId="{D76B4B5C-4592-4226-BFF2-97E54732AC2F}">
      <dsp:nvSpPr>
        <dsp:cNvPr id="0" name=""/>
        <dsp:cNvSpPr/>
      </dsp:nvSpPr>
      <dsp:spPr>
        <a:xfrm>
          <a:off x="5144988" y="5346"/>
          <a:ext cx="1902023" cy="19020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هَلْ عِنْدَكَ ...؟</a:t>
          </a:r>
          <a:endParaRPr lang="en-US" sz="2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23533" y="283891"/>
        <a:ext cx="1344933" cy="1344933"/>
      </dsp:txXfrm>
    </dsp:sp>
    <dsp:sp modelId="{2623C78E-3327-4CF7-9B66-1D164C855536}">
      <dsp:nvSpPr>
        <dsp:cNvPr id="0" name=""/>
        <dsp:cNvSpPr/>
      </dsp:nvSpPr>
      <dsp:spPr>
        <a:xfrm rot="19800000">
          <a:off x="6881376" y="2796798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152420" y="2796573"/>
        <a:ext cx="28530" cy="28530"/>
      </dsp:txXfrm>
    </dsp:sp>
    <dsp:sp modelId="{BFCC64D9-A169-41D1-B6EF-0EC42675CECF}">
      <dsp:nvSpPr>
        <dsp:cNvPr id="0" name=""/>
        <dsp:cNvSpPr/>
      </dsp:nvSpPr>
      <dsp:spPr>
        <a:xfrm>
          <a:off x="7286359" y="1241667"/>
          <a:ext cx="1902023" cy="19020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أُرِيدُ...</a:t>
          </a:r>
          <a:endParaRPr lang="en-US" sz="2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564904" y="1520212"/>
        <a:ext cx="1344933" cy="1344933"/>
      </dsp:txXfrm>
    </dsp:sp>
    <dsp:sp modelId="{B21F3FFF-7CB5-4E55-9B69-36427AE7E13B}">
      <dsp:nvSpPr>
        <dsp:cNvPr id="0" name=""/>
        <dsp:cNvSpPr/>
      </dsp:nvSpPr>
      <dsp:spPr>
        <a:xfrm rot="1800000">
          <a:off x="6881376" y="4033120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52420" y="4032895"/>
        <a:ext cx="28530" cy="28530"/>
      </dsp:txXfrm>
    </dsp:sp>
    <dsp:sp modelId="{51B56023-9E11-4937-A295-568E21F97A56}">
      <dsp:nvSpPr>
        <dsp:cNvPr id="0" name=""/>
        <dsp:cNvSpPr/>
      </dsp:nvSpPr>
      <dsp:spPr>
        <a:xfrm>
          <a:off x="7286359" y="3714309"/>
          <a:ext cx="1902023" cy="19020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أُفَضِّلُ...</a:t>
          </a:r>
          <a:endParaRPr lang="en-US" sz="2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564904" y="3992854"/>
        <a:ext cx="1344933" cy="1344933"/>
      </dsp:txXfrm>
    </dsp:sp>
    <dsp:sp modelId="{00F44ACB-C13F-421A-988C-C88821DF2FE0}">
      <dsp:nvSpPr>
        <dsp:cNvPr id="0" name=""/>
        <dsp:cNvSpPr/>
      </dsp:nvSpPr>
      <dsp:spPr>
        <a:xfrm rot="5400000">
          <a:off x="5810690" y="4651280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81734" y="4651055"/>
        <a:ext cx="28530" cy="28530"/>
      </dsp:txXfrm>
    </dsp:sp>
    <dsp:sp modelId="{6DA2094A-F5F8-46FF-8774-1564261B37E1}">
      <dsp:nvSpPr>
        <dsp:cNvPr id="0" name=""/>
        <dsp:cNvSpPr/>
      </dsp:nvSpPr>
      <dsp:spPr>
        <a:xfrm>
          <a:off x="5144988" y="4950630"/>
          <a:ext cx="1902023" cy="19020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كَم الثَّمَن؟ / كَم السِّعْر؟</a:t>
          </a:r>
        </a:p>
      </dsp:txBody>
      <dsp:txXfrm>
        <a:off x="5423533" y="5229175"/>
        <a:ext cx="1344933" cy="1344933"/>
      </dsp:txXfrm>
    </dsp:sp>
    <dsp:sp modelId="{0FF437C5-95B9-477E-8B5E-D66830CA9606}">
      <dsp:nvSpPr>
        <dsp:cNvPr id="0" name=""/>
        <dsp:cNvSpPr/>
      </dsp:nvSpPr>
      <dsp:spPr>
        <a:xfrm rot="9000000">
          <a:off x="4740005" y="4033120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10800000">
        <a:off x="5011049" y="4032895"/>
        <a:ext cx="28530" cy="28530"/>
      </dsp:txXfrm>
    </dsp:sp>
    <dsp:sp modelId="{B6BAC1A6-4BC3-4BB6-9C63-EE1B9FB7E618}">
      <dsp:nvSpPr>
        <dsp:cNvPr id="0" name=""/>
        <dsp:cNvSpPr/>
      </dsp:nvSpPr>
      <dsp:spPr>
        <a:xfrm>
          <a:off x="3003617" y="3714309"/>
          <a:ext cx="1902023" cy="190202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هَلْ يُمْكِن أَن</a:t>
          </a:r>
        </a:p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هَلْ أَسْتَطِيع أَن</a:t>
          </a:r>
          <a:endParaRPr lang="en-US" sz="2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282162" y="3992854"/>
        <a:ext cx="1344933" cy="1344933"/>
      </dsp:txXfrm>
    </dsp:sp>
    <dsp:sp modelId="{52ED22D0-6C04-4D11-9520-628AA209BE10}">
      <dsp:nvSpPr>
        <dsp:cNvPr id="0" name=""/>
        <dsp:cNvSpPr/>
      </dsp:nvSpPr>
      <dsp:spPr>
        <a:xfrm rot="12600000">
          <a:off x="4740005" y="2796798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011049" y="2796573"/>
        <a:ext cx="28530" cy="28530"/>
      </dsp:txXfrm>
    </dsp:sp>
    <dsp:sp modelId="{819D76E7-CBEC-4CC5-A7B7-C0235AB9446D}">
      <dsp:nvSpPr>
        <dsp:cNvPr id="0" name=""/>
        <dsp:cNvSpPr/>
      </dsp:nvSpPr>
      <dsp:spPr>
        <a:xfrm>
          <a:off x="3003617" y="1241667"/>
          <a:ext cx="1902023" cy="19020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هَلْ تُرِيدُ شَيْئًا آخَر؟</a:t>
          </a:r>
          <a:endParaRPr lang="en-US" sz="2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282162" y="1520212"/>
        <a:ext cx="1344933" cy="13449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A62F6-6B79-4790-AC75-DEFDEA8BAE6C}">
      <dsp:nvSpPr>
        <dsp:cNvPr id="0" name=""/>
        <dsp:cNvSpPr/>
      </dsp:nvSpPr>
      <dsp:spPr>
        <a:xfrm>
          <a:off x="4935140" y="3023365"/>
          <a:ext cx="2321718" cy="23217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9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فِي المَكْتَبَة</a:t>
          </a:r>
          <a:endParaRPr lang="en-US" sz="49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275148" y="3363373"/>
        <a:ext cx="1641702" cy="1641702"/>
      </dsp:txXfrm>
    </dsp:sp>
    <dsp:sp modelId="{71B69F85-1912-4558-A098-2D12C841218B}">
      <dsp:nvSpPr>
        <dsp:cNvPr id="0" name=""/>
        <dsp:cNvSpPr/>
      </dsp:nvSpPr>
      <dsp:spPr>
        <a:xfrm rot="16200000">
          <a:off x="5746410" y="2656636"/>
          <a:ext cx="699178" cy="34277"/>
        </a:xfrm>
        <a:custGeom>
          <a:avLst/>
          <a:gdLst/>
          <a:ahLst/>
          <a:cxnLst/>
          <a:rect l="0" t="0" r="0" b="0"/>
          <a:pathLst>
            <a:path>
              <a:moveTo>
                <a:pt x="0" y="17138"/>
              </a:moveTo>
              <a:lnTo>
                <a:pt x="699178" y="1713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78520" y="2656296"/>
        <a:ext cx="34958" cy="34958"/>
      </dsp:txXfrm>
    </dsp:sp>
    <dsp:sp modelId="{D76B4B5C-4592-4226-BFF2-97E54732AC2F}">
      <dsp:nvSpPr>
        <dsp:cNvPr id="0" name=""/>
        <dsp:cNvSpPr/>
      </dsp:nvSpPr>
      <dsp:spPr>
        <a:xfrm>
          <a:off x="4935140" y="2467"/>
          <a:ext cx="2321718" cy="23217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8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قِصَّة / قِصَص</a:t>
          </a:r>
          <a:endParaRPr lang="en-US" sz="48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275148" y="342475"/>
        <a:ext cx="1641702" cy="1641702"/>
      </dsp:txXfrm>
    </dsp:sp>
    <dsp:sp modelId="{2623C78E-3327-4CF7-9B66-1D164C855536}">
      <dsp:nvSpPr>
        <dsp:cNvPr id="0" name=""/>
        <dsp:cNvSpPr/>
      </dsp:nvSpPr>
      <dsp:spPr>
        <a:xfrm rot="1800000">
          <a:off x="7054497" y="4922310"/>
          <a:ext cx="699178" cy="34277"/>
        </a:xfrm>
        <a:custGeom>
          <a:avLst/>
          <a:gdLst/>
          <a:ahLst/>
          <a:cxnLst/>
          <a:rect l="0" t="0" r="0" b="0"/>
          <a:pathLst>
            <a:path>
              <a:moveTo>
                <a:pt x="0" y="17138"/>
              </a:moveTo>
              <a:lnTo>
                <a:pt x="699178" y="1713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386607" y="4921969"/>
        <a:ext cx="34958" cy="34958"/>
      </dsp:txXfrm>
    </dsp:sp>
    <dsp:sp modelId="{BFCC64D9-A169-41D1-B6EF-0EC42675CECF}">
      <dsp:nvSpPr>
        <dsp:cNvPr id="0" name=""/>
        <dsp:cNvSpPr/>
      </dsp:nvSpPr>
      <dsp:spPr>
        <a:xfrm>
          <a:off x="7551314" y="4533813"/>
          <a:ext cx="2321718" cy="23217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8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رَفّ / رُفُوف</a:t>
          </a:r>
          <a:endParaRPr lang="en-US" sz="48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891322" y="4873821"/>
        <a:ext cx="1641702" cy="1641702"/>
      </dsp:txXfrm>
    </dsp:sp>
    <dsp:sp modelId="{00F44ACB-C13F-421A-988C-C88821DF2FE0}">
      <dsp:nvSpPr>
        <dsp:cNvPr id="0" name=""/>
        <dsp:cNvSpPr/>
      </dsp:nvSpPr>
      <dsp:spPr>
        <a:xfrm rot="9000000">
          <a:off x="4438323" y="4922310"/>
          <a:ext cx="699178" cy="34277"/>
        </a:xfrm>
        <a:custGeom>
          <a:avLst/>
          <a:gdLst/>
          <a:ahLst/>
          <a:cxnLst/>
          <a:rect l="0" t="0" r="0" b="0"/>
          <a:pathLst>
            <a:path>
              <a:moveTo>
                <a:pt x="0" y="17138"/>
              </a:moveTo>
              <a:lnTo>
                <a:pt x="699178" y="1713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10800000">
        <a:off x="4770433" y="4921969"/>
        <a:ext cx="34958" cy="34958"/>
      </dsp:txXfrm>
    </dsp:sp>
    <dsp:sp modelId="{6DA2094A-F5F8-46FF-8774-1564261B37E1}">
      <dsp:nvSpPr>
        <dsp:cNvPr id="0" name=""/>
        <dsp:cNvSpPr/>
      </dsp:nvSpPr>
      <dsp:spPr>
        <a:xfrm>
          <a:off x="2318966" y="4533813"/>
          <a:ext cx="2321718" cy="23217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8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الطِّفْل / الأَطْفَال</a:t>
          </a:r>
          <a:endParaRPr lang="en-US" sz="48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658974" y="4873821"/>
        <a:ext cx="1641702" cy="16417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A62F6-6B79-4790-AC75-DEFDEA8BAE6C}">
      <dsp:nvSpPr>
        <dsp:cNvPr id="0" name=""/>
        <dsp:cNvSpPr/>
      </dsp:nvSpPr>
      <dsp:spPr>
        <a:xfrm>
          <a:off x="5144988" y="2477988"/>
          <a:ext cx="1902023" cy="1902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1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فِي مَحِل الخُضْرَاوَات</a:t>
          </a:r>
          <a:endParaRPr lang="en-US" sz="3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23533" y="2756533"/>
        <a:ext cx="1344933" cy="1344933"/>
      </dsp:txXfrm>
    </dsp:sp>
    <dsp:sp modelId="{71B69F85-1912-4558-A098-2D12C841218B}">
      <dsp:nvSpPr>
        <dsp:cNvPr id="0" name=""/>
        <dsp:cNvSpPr/>
      </dsp:nvSpPr>
      <dsp:spPr>
        <a:xfrm rot="16200000">
          <a:off x="5810690" y="2178638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81734" y="2178413"/>
        <a:ext cx="28530" cy="28530"/>
      </dsp:txXfrm>
    </dsp:sp>
    <dsp:sp modelId="{D76B4B5C-4592-4226-BFF2-97E54732AC2F}">
      <dsp:nvSpPr>
        <dsp:cNvPr id="0" name=""/>
        <dsp:cNvSpPr/>
      </dsp:nvSpPr>
      <dsp:spPr>
        <a:xfrm>
          <a:off x="5144988" y="5346"/>
          <a:ext cx="1902023" cy="19020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9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خِيَار</a:t>
          </a:r>
          <a:endParaRPr lang="en-US" sz="39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23533" y="283891"/>
        <a:ext cx="1344933" cy="1344933"/>
      </dsp:txXfrm>
    </dsp:sp>
    <dsp:sp modelId="{2623C78E-3327-4CF7-9B66-1D164C855536}">
      <dsp:nvSpPr>
        <dsp:cNvPr id="0" name=""/>
        <dsp:cNvSpPr/>
      </dsp:nvSpPr>
      <dsp:spPr>
        <a:xfrm>
          <a:off x="7047011" y="3414959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318055" y="3414734"/>
        <a:ext cx="28530" cy="28530"/>
      </dsp:txXfrm>
    </dsp:sp>
    <dsp:sp modelId="{BFCC64D9-A169-41D1-B6EF-0EC42675CECF}">
      <dsp:nvSpPr>
        <dsp:cNvPr id="0" name=""/>
        <dsp:cNvSpPr/>
      </dsp:nvSpPr>
      <dsp:spPr>
        <a:xfrm>
          <a:off x="7617630" y="2477988"/>
          <a:ext cx="1902023" cy="19020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9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بَنَدُورَة</a:t>
          </a:r>
          <a:endParaRPr lang="en-US" sz="39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896175" y="2756533"/>
        <a:ext cx="1344933" cy="1344933"/>
      </dsp:txXfrm>
    </dsp:sp>
    <dsp:sp modelId="{00F44ACB-C13F-421A-988C-C88821DF2FE0}">
      <dsp:nvSpPr>
        <dsp:cNvPr id="0" name=""/>
        <dsp:cNvSpPr/>
      </dsp:nvSpPr>
      <dsp:spPr>
        <a:xfrm rot="5400000">
          <a:off x="5810690" y="4651280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81734" y="4651055"/>
        <a:ext cx="28530" cy="28530"/>
      </dsp:txXfrm>
    </dsp:sp>
    <dsp:sp modelId="{6DA2094A-F5F8-46FF-8774-1564261B37E1}">
      <dsp:nvSpPr>
        <dsp:cNvPr id="0" name=""/>
        <dsp:cNvSpPr/>
      </dsp:nvSpPr>
      <dsp:spPr>
        <a:xfrm>
          <a:off x="5144988" y="4950630"/>
          <a:ext cx="1902023" cy="19020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900" kern="1200">
              <a:latin typeface="Sakkal Majalla" panose="02000000000000000000" pitchFamily="2" charset="-78"/>
              <a:cs typeface="Sakkal Majalla" panose="02000000000000000000" pitchFamily="2" charset="-78"/>
            </a:rPr>
            <a:t>كَمْ كِيلُو؟</a:t>
          </a:r>
          <a:endParaRPr lang="en-US" sz="39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23533" y="5229175"/>
        <a:ext cx="1344933" cy="1344933"/>
      </dsp:txXfrm>
    </dsp:sp>
    <dsp:sp modelId="{0FF437C5-95B9-477E-8B5E-D66830CA9606}">
      <dsp:nvSpPr>
        <dsp:cNvPr id="0" name=""/>
        <dsp:cNvSpPr/>
      </dsp:nvSpPr>
      <dsp:spPr>
        <a:xfrm rot="10800000">
          <a:off x="4574369" y="3414959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10800000">
        <a:off x="4845413" y="3414734"/>
        <a:ext cx="28530" cy="28530"/>
      </dsp:txXfrm>
    </dsp:sp>
    <dsp:sp modelId="{B6BAC1A6-4BC3-4BB6-9C63-EE1B9FB7E618}">
      <dsp:nvSpPr>
        <dsp:cNvPr id="0" name=""/>
        <dsp:cNvSpPr/>
      </dsp:nvSpPr>
      <dsp:spPr>
        <a:xfrm>
          <a:off x="2672346" y="2477988"/>
          <a:ext cx="1902023" cy="19020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900" kern="1200">
              <a:latin typeface="Sakkal Majalla" panose="02000000000000000000" pitchFamily="2" charset="-78"/>
              <a:cs typeface="Sakkal Majalla" panose="02000000000000000000" pitchFamily="2" charset="-78"/>
            </a:rPr>
            <a:t>رُمَّان</a:t>
          </a:r>
          <a:endParaRPr lang="en-US" sz="39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950891" y="2756533"/>
        <a:ext cx="1344933" cy="13449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A62F6-6B79-4790-AC75-DEFDEA8BAE6C}">
      <dsp:nvSpPr>
        <dsp:cNvPr id="0" name=""/>
        <dsp:cNvSpPr/>
      </dsp:nvSpPr>
      <dsp:spPr>
        <a:xfrm>
          <a:off x="5075039" y="2661774"/>
          <a:ext cx="2041921" cy="2041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9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المُوَافَقَة</a:t>
          </a:r>
          <a:endParaRPr lang="en-US" sz="49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374071" y="2960806"/>
        <a:ext cx="1443857" cy="1443857"/>
      </dsp:txXfrm>
    </dsp:sp>
    <dsp:sp modelId="{C5A7F022-BB86-4683-8192-0D5B4AF90E9D}">
      <dsp:nvSpPr>
        <dsp:cNvPr id="0" name=""/>
        <dsp:cNvSpPr/>
      </dsp:nvSpPr>
      <dsp:spPr>
        <a:xfrm rot="16200000">
          <a:off x="5788385" y="2339086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80619" y="2338778"/>
        <a:ext cx="30761" cy="30761"/>
      </dsp:txXfrm>
    </dsp:sp>
    <dsp:sp modelId="{222EA21B-584A-4E99-9D18-CFC653158270}">
      <dsp:nvSpPr>
        <dsp:cNvPr id="0" name=""/>
        <dsp:cNvSpPr/>
      </dsp:nvSpPr>
      <dsp:spPr>
        <a:xfrm>
          <a:off x="5075039" y="4623"/>
          <a:ext cx="2041921" cy="20419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يُوَافِق</a:t>
          </a:r>
          <a:endParaRPr lang="en-US" sz="5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374071" y="303655"/>
        <a:ext cx="1443857" cy="1443857"/>
      </dsp:txXfrm>
    </dsp:sp>
    <dsp:sp modelId="{71B69F85-1912-4558-A098-2D12C841218B}">
      <dsp:nvSpPr>
        <dsp:cNvPr id="0" name=""/>
        <dsp:cNvSpPr/>
      </dsp:nvSpPr>
      <dsp:spPr>
        <a:xfrm rot="20520000">
          <a:off x="7051935" y="3257109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344169" y="3256802"/>
        <a:ext cx="30761" cy="30761"/>
      </dsp:txXfrm>
    </dsp:sp>
    <dsp:sp modelId="{D76B4B5C-4592-4226-BFF2-97E54732AC2F}">
      <dsp:nvSpPr>
        <dsp:cNvPr id="0" name=""/>
        <dsp:cNvSpPr/>
      </dsp:nvSpPr>
      <dsp:spPr>
        <a:xfrm>
          <a:off x="7602140" y="1840669"/>
          <a:ext cx="2041921" cy="20419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يَقْبَل</a:t>
          </a:r>
          <a:endParaRPr lang="en-US" sz="5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901172" y="2139701"/>
        <a:ext cx="1443857" cy="1443857"/>
      </dsp:txXfrm>
    </dsp:sp>
    <dsp:sp modelId="{2623C78E-3327-4CF7-9B66-1D164C855536}">
      <dsp:nvSpPr>
        <dsp:cNvPr id="0" name=""/>
        <dsp:cNvSpPr/>
      </dsp:nvSpPr>
      <dsp:spPr>
        <a:xfrm rot="3240000">
          <a:off x="6569302" y="4742502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861536" y="4742194"/>
        <a:ext cx="30761" cy="30761"/>
      </dsp:txXfrm>
    </dsp:sp>
    <dsp:sp modelId="{BFCC64D9-A169-41D1-B6EF-0EC42675CECF}">
      <dsp:nvSpPr>
        <dsp:cNvPr id="0" name=""/>
        <dsp:cNvSpPr/>
      </dsp:nvSpPr>
      <dsp:spPr>
        <a:xfrm>
          <a:off x="6636873" y="4811455"/>
          <a:ext cx="2041921" cy="20419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نَعَم</a:t>
          </a:r>
          <a:endParaRPr lang="en-US" sz="5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935905" y="5110487"/>
        <a:ext cx="1443857" cy="1443857"/>
      </dsp:txXfrm>
    </dsp:sp>
    <dsp:sp modelId="{00F44ACB-C13F-421A-988C-C88821DF2FE0}">
      <dsp:nvSpPr>
        <dsp:cNvPr id="0" name=""/>
        <dsp:cNvSpPr/>
      </dsp:nvSpPr>
      <dsp:spPr>
        <a:xfrm rot="7560000">
          <a:off x="5007468" y="4742502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10800000">
        <a:off x="5299702" y="4742194"/>
        <a:ext cx="30761" cy="30761"/>
      </dsp:txXfrm>
    </dsp:sp>
    <dsp:sp modelId="{6DA2094A-F5F8-46FF-8774-1564261B37E1}">
      <dsp:nvSpPr>
        <dsp:cNvPr id="0" name=""/>
        <dsp:cNvSpPr/>
      </dsp:nvSpPr>
      <dsp:spPr>
        <a:xfrm>
          <a:off x="3513204" y="4811455"/>
          <a:ext cx="2041921" cy="204192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مُنَاسِب</a:t>
          </a:r>
          <a:endParaRPr lang="en-US" sz="5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812236" y="5110487"/>
        <a:ext cx="1443857" cy="1443857"/>
      </dsp:txXfrm>
    </dsp:sp>
    <dsp:sp modelId="{0FF437C5-95B9-477E-8B5E-D66830CA9606}">
      <dsp:nvSpPr>
        <dsp:cNvPr id="0" name=""/>
        <dsp:cNvSpPr/>
      </dsp:nvSpPr>
      <dsp:spPr>
        <a:xfrm rot="11880000">
          <a:off x="4524834" y="3257109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10800000">
        <a:off x="4817068" y="3256802"/>
        <a:ext cx="30761" cy="30761"/>
      </dsp:txXfrm>
    </dsp:sp>
    <dsp:sp modelId="{B6BAC1A6-4BC3-4BB6-9C63-EE1B9FB7E618}">
      <dsp:nvSpPr>
        <dsp:cNvPr id="0" name=""/>
        <dsp:cNvSpPr/>
      </dsp:nvSpPr>
      <dsp:spPr>
        <a:xfrm>
          <a:off x="2547937" y="1840669"/>
          <a:ext cx="2041921" cy="204192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تُعْجِبُـ...</a:t>
          </a:r>
          <a:endParaRPr lang="en-US" sz="5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846969" y="2139701"/>
        <a:ext cx="1443857" cy="14438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A62F6-6B79-4790-AC75-DEFDEA8BAE6C}">
      <dsp:nvSpPr>
        <dsp:cNvPr id="0" name=""/>
        <dsp:cNvSpPr/>
      </dsp:nvSpPr>
      <dsp:spPr>
        <a:xfrm>
          <a:off x="5075039" y="2661774"/>
          <a:ext cx="2041921" cy="2041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8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المُخَالَفَة</a:t>
          </a:r>
          <a:endParaRPr lang="en-US" sz="48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374071" y="2960806"/>
        <a:ext cx="1443857" cy="1443857"/>
      </dsp:txXfrm>
    </dsp:sp>
    <dsp:sp modelId="{BA00250C-0E16-4797-93CA-B75ECB76AA42}">
      <dsp:nvSpPr>
        <dsp:cNvPr id="0" name=""/>
        <dsp:cNvSpPr/>
      </dsp:nvSpPr>
      <dsp:spPr>
        <a:xfrm rot="16200000">
          <a:off x="5788385" y="2339086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80619" y="2338778"/>
        <a:ext cx="30761" cy="30761"/>
      </dsp:txXfrm>
    </dsp:sp>
    <dsp:sp modelId="{6D8DFD82-317D-48F2-A020-80FB7F3CA0EA}">
      <dsp:nvSpPr>
        <dsp:cNvPr id="0" name=""/>
        <dsp:cNvSpPr/>
      </dsp:nvSpPr>
      <dsp:spPr>
        <a:xfrm>
          <a:off x="5075039" y="4623"/>
          <a:ext cx="2041921" cy="20419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يُخَالِف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374071" y="303655"/>
        <a:ext cx="1443857" cy="1443857"/>
      </dsp:txXfrm>
    </dsp:sp>
    <dsp:sp modelId="{71B69F85-1912-4558-A098-2D12C841218B}">
      <dsp:nvSpPr>
        <dsp:cNvPr id="0" name=""/>
        <dsp:cNvSpPr/>
      </dsp:nvSpPr>
      <dsp:spPr>
        <a:xfrm rot="20520000">
          <a:off x="7051935" y="3257109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344169" y="3256802"/>
        <a:ext cx="30761" cy="30761"/>
      </dsp:txXfrm>
    </dsp:sp>
    <dsp:sp modelId="{D76B4B5C-4592-4226-BFF2-97E54732AC2F}">
      <dsp:nvSpPr>
        <dsp:cNvPr id="0" name=""/>
        <dsp:cNvSpPr/>
      </dsp:nvSpPr>
      <dsp:spPr>
        <a:xfrm>
          <a:off x="7602140" y="1840669"/>
          <a:ext cx="2041921" cy="20419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يَرْفُض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901172" y="2139701"/>
        <a:ext cx="1443857" cy="1443857"/>
      </dsp:txXfrm>
    </dsp:sp>
    <dsp:sp modelId="{2623C78E-3327-4CF7-9B66-1D164C855536}">
      <dsp:nvSpPr>
        <dsp:cNvPr id="0" name=""/>
        <dsp:cNvSpPr/>
      </dsp:nvSpPr>
      <dsp:spPr>
        <a:xfrm rot="3240000">
          <a:off x="6569302" y="4742502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861536" y="4742194"/>
        <a:ext cx="30761" cy="30761"/>
      </dsp:txXfrm>
    </dsp:sp>
    <dsp:sp modelId="{BFCC64D9-A169-41D1-B6EF-0EC42675CECF}">
      <dsp:nvSpPr>
        <dsp:cNvPr id="0" name=""/>
        <dsp:cNvSpPr/>
      </dsp:nvSpPr>
      <dsp:spPr>
        <a:xfrm>
          <a:off x="6636873" y="4811455"/>
          <a:ext cx="2041921" cy="20419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لا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935905" y="5110487"/>
        <a:ext cx="1443857" cy="1443857"/>
      </dsp:txXfrm>
    </dsp:sp>
    <dsp:sp modelId="{00F44ACB-C13F-421A-988C-C88821DF2FE0}">
      <dsp:nvSpPr>
        <dsp:cNvPr id="0" name=""/>
        <dsp:cNvSpPr/>
      </dsp:nvSpPr>
      <dsp:spPr>
        <a:xfrm rot="7560000">
          <a:off x="5007468" y="4742502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10800000">
        <a:off x="5299702" y="4742194"/>
        <a:ext cx="30761" cy="30761"/>
      </dsp:txXfrm>
    </dsp:sp>
    <dsp:sp modelId="{6DA2094A-F5F8-46FF-8774-1564261B37E1}">
      <dsp:nvSpPr>
        <dsp:cNvPr id="0" name=""/>
        <dsp:cNvSpPr/>
      </dsp:nvSpPr>
      <dsp:spPr>
        <a:xfrm>
          <a:off x="3513204" y="4811455"/>
          <a:ext cx="2041921" cy="204192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آسِف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812236" y="5110487"/>
        <a:ext cx="1443857" cy="1443857"/>
      </dsp:txXfrm>
    </dsp:sp>
    <dsp:sp modelId="{0FF437C5-95B9-477E-8B5E-D66830CA9606}">
      <dsp:nvSpPr>
        <dsp:cNvPr id="0" name=""/>
        <dsp:cNvSpPr/>
      </dsp:nvSpPr>
      <dsp:spPr>
        <a:xfrm rot="11880000">
          <a:off x="4524834" y="3257109"/>
          <a:ext cx="615229" cy="30146"/>
        </a:xfrm>
        <a:custGeom>
          <a:avLst/>
          <a:gdLst/>
          <a:ahLst/>
          <a:cxnLst/>
          <a:rect l="0" t="0" r="0" b="0"/>
          <a:pathLst>
            <a:path>
              <a:moveTo>
                <a:pt x="0" y="15073"/>
              </a:moveTo>
              <a:lnTo>
                <a:pt x="615229" y="150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10800000">
        <a:off x="4817068" y="3256802"/>
        <a:ext cx="30761" cy="30761"/>
      </dsp:txXfrm>
    </dsp:sp>
    <dsp:sp modelId="{B6BAC1A6-4BC3-4BB6-9C63-EE1B9FB7E618}">
      <dsp:nvSpPr>
        <dsp:cNvPr id="0" name=""/>
        <dsp:cNvSpPr/>
      </dsp:nvSpPr>
      <dsp:spPr>
        <a:xfrm>
          <a:off x="2547937" y="1840669"/>
          <a:ext cx="2041921" cy="204192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مَمْنُوع</a:t>
          </a:r>
          <a:endParaRPr lang="en-US" sz="5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846969" y="2139701"/>
        <a:ext cx="1443857" cy="14438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1112D-2FD6-42E6-9879-3E48A4F8DA72}">
      <dsp:nvSpPr>
        <dsp:cNvPr id="0" name=""/>
        <dsp:cNvSpPr/>
      </dsp:nvSpPr>
      <dsp:spPr>
        <a:xfrm rot="5400000">
          <a:off x="3425559" y="240594"/>
          <a:ext cx="3243749" cy="3243749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4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مَا رَأْيُك في الفِكرَة؟</a:t>
          </a:r>
          <a:endParaRPr lang="en-US" sz="34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-5400000">
        <a:off x="3993215" y="1051531"/>
        <a:ext cx="2676093" cy="1621875"/>
      </dsp:txXfrm>
    </dsp:sp>
    <dsp:sp modelId="{D7D64575-3C34-46C7-BE59-1E1865291916}">
      <dsp:nvSpPr>
        <dsp:cNvPr id="0" name=""/>
        <dsp:cNvSpPr/>
      </dsp:nvSpPr>
      <dsp:spPr>
        <a:xfrm rot="16200000">
          <a:off x="569" y="240594"/>
          <a:ext cx="3243749" cy="3243749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4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رَائِع / سَيِّء</a:t>
          </a:r>
          <a:endParaRPr lang="en-US" sz="34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5400000">
        <a:off x="569" y="1051531"/>
        <a:ext cx="2676093" cy="16218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1112D-2FD6-42E6-9879-3E48A4F8DA72}">
      <dsp:nvSpPr>
        <dsp:cNvPr id="0" name=""/>
        <dsp:cNvSpPr/>
      </dsp:nvSpPr>
      <dsp:spPr>
        <a:xfrm rot="5400000">
          <a:off x="3425559" y="240594"/>
          <a:ext cx="3243749" cy="3243749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هَلْ يُمْكِنْ / أستطيع أن أُجَرِّب ؟</a:t>
          </a:r>
          <a:endParaRPr lang="en-US" sz="3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-5400000">
        <a:off x="3993215" y="1051531"/>
        <a:ext cx="2676093" cy="1621875"/>
      </dsp:txXfrm>
    </dsp:sp>
    <dsp:sp modelId="{D7D64575-3C34-46C7-BE59-1E1865291916}">
      <dsp:nvSpPr>
        <dsp:cNvPr id="0" name=""/>
        <dsp:cNvSpPr/>
      </dsp:nvSpPr>
      <dsp:spPr>
        <a:xfrm rot="16200000">
          <a:off x="569" y="240594"/>
          <a:ext cx="3243749" cy="3243749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طَبْعًا / بالتَّأكيد / بكل سرور</a:t>
          </a:r>
          <a:endParaRPr lang="en-US" sz="3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5400000">
        <a:off x="569" y="1051531"/>
        <a:ext cx="2676093" cy="16218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A62F6-6B79-4790-AC75-DEFDEA8BAE6C}">
      <dsp:nvSpPr>
        <dsp:cNvPr id="0" name=""/>
        <dsp:cNvSpPr/>
      </dsp:nvSpPr>
      <dsp:spPr>
        <a:xfrm>
          <a:off x="5144988" y="2477988"/>
          <a:ext cx="1902023" cy="1902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9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فُصُول السَّنَة</a:t>
          </a:r>
          <a:endParaRPr lang="en-US" sz="39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23533" y="2756533"/>
        <a:ext cx="1344933" cy="1344933"/>
      </dsp:txXfrm>
    </dsp:sp>
    <dsp:sp modelId="{71B69F85-1912-4558-A098-2D12C841218B}">
      <dsp:nvSpPr>
        <dsp:cNvPr id="0" name=""/>
        <dsp:cNvSpPr/>
      </dsp:nvSpPr>
      <dsp:spPr>
        <a:xfrm rot="16200000">
          <a:off x="5810690" y="2178638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81734" y="2178413"/>
        <a:ext cx="28530" cy="28530"/>
      </dsp:txXfrm>
    </dsp:sp>
    <dsp:sp modelId="{D76B4B5C-4592-4226-BFF2-97E54732AC2F}">
      <dsp:nvSpPr>
        <dsp:cNvPr id="0" name=""/>
        <dsp:cNvSpPr/>
      </dsp:nvSpPr>
      <dsp:spPr>
        <a:xfrm>
          <a:off x="5144988" y="5346"/>
          <a:ext cx="1902023" cy="19020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الصَّيْف</a:t>
          </a:r>
          <a:endParaRPr lang="en-US" sz="4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23533" y="283891"/>
        <a:ext cx="1344933" cy="1344933"/>
      </dsp:txXfrm>
    </dsp:sp>
    <dsp:sp modelId="{2623C78E-3327-4CF7-9B66-1D164C855536}">
      <dsp:nvSpPr>
        <dsp:cNvPr id="0" name=""/>
        <dsp:cNvSpPr/>
      </dsp:nvSpPr>
      <dsp:spPr>
        <a:xfrm>
          <a:off x="7047011" y="3414959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318055" y="3414734"/>
        <a:ext cx="28530" cy="28530"/>
      </dsp:txXfrm>
    </dsp:sp>
    <dsp:sp modelId="{BFCC64D9-A169-41D1-B6EF-0EC42675CECF}">
      <dsp:nvSpPr>
        <dsp:cNvPr id="0" name=""/>
        <dsp:cNvSpPr/>
      </dsp:nvSpPr>
      <dsp:spPr>
        <a:xfrm>
          <a:off x="7617630" y="2477988"/>
          <a:ext cx="1902023" cy="19020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الخَرِيف</a:t>
          </a:r>
          <a:endParaRPr lang="en-US" sz="4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896175" y="2756533"/>
        <a:ext cx="1344933" cy="1344933"/>
      </dsp:txXfrm>
    </dsp:sp>
    <dsp:sp modelId="{00F44ACB-C13F-421A-988C-C88821DF2FE0}">
      <dsp:nvSpPr>
        <dsp:cNvPr id="0" name=""/>
        <dsp:cNvSpPr/>
      </dsp:nvSpPr>
      <dsp:spPr>
        <a:xfrm rot="5400000">
          <a:off x="5810690" y="4651280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81734" y="4651055"/>
        <a:ext cx="28530" cy="28530"/>
      </dsp:txXfrm>
    </dsp:sp>
    <dsp:sp modelId="{6DA2094A-F5F8-46FF-8774-1564261B37E1}">
      <dsp:nvSpPr>
        <dsp:cNvPr id="0" name=""/>
        <dsp:cNvSpPr/>
      </dsp:nvSpPr>
      <dsp:spPr>
        <a:xfrm>
          <a:off x="5144988" y="4950630"/>
          <a:ext cx="1902023" cy="19020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الشِّتَاء</a:t>
          </a:r>
          <a:endParaRPr lang="en-US" sz="4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23533" y="5229175"/>
        <a:ext cx="1344933" cy="1344933"/>
      </dsp:txXfrm>
    </dsp:sp>
    <dsp:sp modelId="{0FF437C5-95B9-477E-8B5E-D66830CA9606}">
      <dsp:nvSpPr>
        <dsp:cNvPr id="0" name=""/>
        <dsp:cNvSpPr/>
      </dsp:nvSpPr>
      <dsp:spPr>
        <a:xfrm rot="10800000">
          <a:off x="4574369" y="3414959"/>
          <a:ext cx="57061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70618" y="140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10800000">
        <a:off x="4845413" y="3414734"/>
        <a:ext cx="28530" cy="28530"/>
      </dsp:txXfrm>
    </dsp:sp>
    <dsp:sp modelId="{B6BAC1A6-4BC3-4BB6-9C63-EE1B9FB7E618}">
      <dsp:nvSpPr>
        <dsp:cNvPr id="0" name=""/>
        <dsp:cNvSpPr/>
      </dsp:nvSpPr>
      <dsp:spPr>
        <a:xfrm>
          <a:off x="2672346" y="2477988"/>
          <a:ext cx="1902023" cy="19020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الرَّبِيع</a:t>
          </a:r>
          <a:endParaRPr lang="en-US" sz="4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950891" y="2756533"/>
        <a:ext cx="1344933" cy="1344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97DA2-CF9B-0548-89BC-41DD59467B8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DEBF2-CC02-1548-9470-B528E3625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9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530D08-FCBC-2442-8AF0-6F57396B2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2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B2A54-FC40-FE44-B3CA-E2D3E1BD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84A88-7E80-B240-B1D0-E6162EFB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BDC0EF-082B-474B-8CA4-98454AF4AEBA}"/>
              </a:ext>
            </a:extLst>
          </p:cNvPr>
          <p:cNvSpPr/>
          <p:nvPr userDrawn="1"/>
        </p:nvSpPr>
        <p:spPr>
          <a:xfrm>
            <a:off x="9982200" y="242888"/>
            <a:ext cx="2062163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5D6A4-DD0F-A54E-8615-5D0133DAE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252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BDEBF7-FA97-0741-A594-97BCE55D76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3274" y="242888"/>
            <a:ext cx="1825452" cy="13331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41CAC8-26EE-AD4F-92B7-481D2D348569}"/>
              </a:ext>
            </a:extLst>
          </p:cNvPr>
          <p:cNvSpPr/>
          <p:nvPr userDrawn="1"/>
        </p:nvSpPr>
        <p:spPr>
          <a:xfrm>
            <a:off x="4857750" y="1417708"/>
            <a:ext cx="2476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KW" sz="1600" b="1" dirty="0">
                <a:solidFill>
                  <a:schemeClr val="accent1">
                    <a:lumMod val="75000"/>
                  </a:schemeClr>
                </a:solidFill>
              </a:rPr>
              <a:t>أكاديمية آيات للعلوم الإسلامية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122BF2-C2B8-FA49-843E-12C8E5D64BD1}"/>
              </a:ext>
            </a:extLst>
          </p:cNvPr>
          <p:cNvSpPr txBox="1"/>
          <p:nvPr userDrawn="1"/>
        </p:nvSpPr>
        <p:spPr>
          <a:xfrm>
            <a:off x="0" y="1791401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CA" sz="1800" b="1" dirty="0"/>
              <a:t>LNG 162E – Arabic Curriculum – Lecture No. </a:t>
            </a:r>
            <a:r>
              <a:rPr lang="en-US" sz="1800" b="1" dirty="0"/>
              <a:t>15</a:t>
            </a:r>
            <a:r>
              <a:rPr lang="en-CA" sz="1800" b="1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667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DF3F3-9817-DF45-9720-EC62753AD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9DE9E-49B4-5245-8859-91B7E5EA2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670A9-CBAB-2C49-950E-5B31284F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C57E-F3D0-124E-BE46-E8D0BC6F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7EF1F6-BFC8-E54B-BD75-AD0467B4D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C5120-FFD1-DF48-80C8-000736276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515DF-717B-B242-AE59-FBFEC115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CAEFF-B8AB-074B-AAD7-B40D9E5B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7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32FA-8667-4446-A71D-C97A83700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10346-13AE-AC46-BB14-BD42A0147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3B3C2-584D-B04F-9C08-AEBABB59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85F-521D-0C44-8EE3-2CFF92EC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9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2CDF-C717-7044-AA4A-5150F84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0F1A3-EE6B-B643-8A96-7EB5355F4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EA2A2-1905-F64F-A921-98677409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12FB8-D1DA-5C42-865C-4E2AF1F5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EAE3-61A7-F749-875E-C4F204A1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90A70-3233-6345-B755-997D04AE3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07842-B9FF-AE49-814C-4AD1A5B0F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CD8A8-3C59-E545-B02E-2C1655DF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82D9E-F43F-D44C-82D8-8DC2B412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3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C3363-FA41-1940-8E68-047776A8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31B48-0769-F746-A5E4-D04C2A776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771C5-36C7-4348-94E9-B488F912E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492BF-37AF-F14B-92DB-45CF3B7B0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C5698-46FB-3D46-A19E-E67525E4F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7F8ED-C600-CB41-A494-4CC0D8ACA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487123-0779-FB4A-827B-51AC3192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8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DA3E6-AEA3-B54D-9374-6AE6FBDB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D16E0-8AC1-FB48-892C-65E7457A1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6B769-975D-F442-93E9-0CEA33453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3B0DD-3463-5344-B094-815387B4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7B5A-ACA7-1149-B4B9-6FC902D0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0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92AF-27A0-C249-800F-C129E9BB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05945-3F90-1F41-8D50-86FDDCDDF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FF419-5B04-CA4D-B134-92D8E45F2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27EFE-F754-E54E-92CC-853C3A3E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53744-71D3-DE4B-85B7-2122B010B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B656-7A5A-F843-9502-BFA3B1FF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43EA3C-67FA-964E-9DB0-ED8DEA2F9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2A11A-2029-3640-9DD4-B7D24EDA7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D85BC-44AD-2443-953B-FAF3B3FEC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BF23B-F646-BF47-AE26-9F9D9402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4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A4472B-77C3-C84F-B148-9A6105B11873}"/>
              </a:ext>
            </a:extLst>
          </p:cNvPr>
          <p:cNvSpPr txBox="1"/>
          <p:nvPr userDrawn="1"/>
        </p:nvSpPr>
        <p:spPr>
          <a:xfrm>
            <a:off x="1" y="6519446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KW" sz="1800" b="1" dirty="0"/>
              <a:t>أكاديمية آيات للعلوم الإسلامية      </a:t>
            </a:r>
            <a:r>
              <a:rPr lang="en-US" sz="1600" dirty="0"/>
              <a:t>www.ayaatacademy.ca    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CA45-CB87-4846-A6A1-55A1929C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F31F4-BF77-CA4D-AD13-C0EF018F7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BF62B-EBD9-1342-8CB5-9BCC68E88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27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784B88-F3D9-6A4F-9660-1A0A1E561E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79718-0341-3243-9AE1-3D0C2DA741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069186" y="230188"/>
            <a:ext cx="1825452" cy="1333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8A766A-995A-9C41-BF6C-E3EBFD67ED69}"/>
              </a:ext>
            </a:extLst>
          </p:cNvPr>
          <p:cNvSpPr/>
          <p:nvPr userDrawn="1"/>
        </p:nvSpPr>
        <p:spPr>
          <a:xfrm>
            <a:off x="9743662" y="1405008"/>
            <a:ext cx="2476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KW" sz="1600" b="1" dirty="0">
                <a:solidFill>
                  <a:schemeClr val="accent1">
                    <a:lumMod val="75000"/>
                  </a:schemeClr>
                </a:solidFill>
              </a:rPr>
              <a:t>أكاديمية آيات للعلوم الإسلامية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8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46bgpC-r1IU?si=kWCkSAiwul1-mHbg" TargetMode="Externa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B0BB-85E7-444B-A033-873561327B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Mid term review (1)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E41B7-91BB-2643-B51E-9483CCFAA4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Dr. </a:t>
            </a:r>
            <a:r>
              <a:rPr lang="en-US" dirty="0"/>
              <a:t>Ehab Atta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C79E2-969B-654E-9C3F-A0C291F5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7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7C4FD-69D3-4BD4-B322-1F224515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3E801-7903-4163-A072-10F8A951D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18" y="877983"/>
            <a:ext cx="7638364" cy="51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5FCD-1D65-4250-BD7E-B2F4EBFA01D2}"/>
              </a:ext>
            </a:extLst>
          </p:cNvPr>
          <p:cNvSpPr txBox="1">
            <a:spLocks/>
          </p:cNvSpPr>
          <p:nvPr/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EG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A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 </a:t>
            </a:r>
            <a:r>
              <a:rPr lang="ar-EG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المُوَافَقَة وَالمُخَالَفَة</a:t>
            </a:r>
            <a:endParaRPr lang="tr-TR" sz="9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2046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BCD5F3-F2DE-4FA4-8F38-6515B6C65018}"/>
              </a:ext>
            </a:extLst>
          </p:cNvPr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14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A7F022-BB86-4683-8192-0D5B4AF90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C5A7F022-BB86-4683-8192-0D5B4AF90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2EA21B-584A-4E99-9D18-CFC653158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222EA21B-584A-4E99-9D18-CFC653158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BCD5F3-F2DE-4FA4-8F38-6515B6C65018}"/>
              </a:ext>
            </a:extLst>
          </p:cNvPr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45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A00250C-0E16-4797-93CA-B75ECB76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BA00250C-0E16-4797-93CA-B75ECB76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8DFD82-317D-48F2-A020-80FB7F3CA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8DFD82-317D-48F2-A020-80FB7F3CA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47CCAA4-3797-4CE4-9F50-ED6B494BD7C0}"/>
              </a:ext>
            </a:extLst>
          </p:cNvPr>
          <p:cNvGraphicFramePr/>
          <p:nvPr/>
        </p:nvGraphicFramePr>
        <p:xfrm>
          <a:off x="2424426" y="-176668"/>
          <a:ext cx="6669878" cy="372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45929A1-82CB-4693-9E0B-BAB6891E316A}"/>
              </a:ext>
            </a:extLst>
          </p:cNvPr>
          <p:cNvGraphicFramePr/>
          <p:nvPr/>
        </p:nvGraphicFramePr>
        <p:xfrm>
          <a:off x="2424426" y="3311237"/>
          <a:ext cx="6669878" cy="372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9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61112D-2FD6-42E6-9879-3E48A4F8DA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C561112D-2FD6-42E6-9879-3E48A4F8DA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D64575-3C34-46C7-BE59-1E1865291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D7D64575-3C34-46C7-BE59-1E18652919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61112D-2FD6-42E6-9879-3E48A4F8DA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C561112D-2FD6-42E6-9879-3E48A4F8DA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D64575-3C34-46C7-BE59-1E1865291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D7D64575-3C34-46C7-BE59-1E18652919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5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15" y="153685"/>
            <a:ext cx="7526215" cy="60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48" y="293077"/>
            <a:ext cx="7449652" cy="60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9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5FCD-1D65-4250-BD7E-B2F4EBFA01D2}"/>
              </a:ext>
            </a:extLst>
          </p:cNvPr>
          <p:cNvSpPr txBox="1">
            <a:spLocks/>
          </p:cNvSpPr>
          <p:nvPr/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EG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A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r>
              <a:rPr lang="ar-EG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أَقْسَام السَّنَة</a:t>
            </a:r>
            <a:r>
              <a:rPr lang="ar-SA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tr-TR" sz="9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1641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BCD5F3-F2DE-4FA4-8F38-6515B6C65018}"/>
              </a:ext>
            </a:extLst>
          </p:cNvPr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8399159-9733-45B6-88D0-104DAB98F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299" y="4747776"/>
            <a:ext cx="3027452" cy="1962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61DC8-9AF1-4E98-95FD-90A01A4A3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50241"/>
            <a:ext cx="3027452" cy="1919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C73A5-3498-4043-934F-6B5706B463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6874" y="143481"/>
            <a:ext cx="3027452" cy="2013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2BCEC7-F152-449A-A603-3591635D38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4274" y="3963705"/>
            <a:ext cx="2907586" cy="19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C55B71-22EA-4574-9E00-57D753828EDD}"/>
              </a:ext>
            </a:extLst>
          </p:cNvPr>
          <p:cNvGraphicFramePr/>
          <p:nvPr/>
        </p:nvGraphicFramePr>
        <p:xfrm>
          <a:off x="79908" y="120668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B6CAA95-6971-40EA-AF5E-798D7249C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382" y="1119523"/>
            <a:ext cx="3027452" cy="20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518CA1-6A53-4217-9D93-1684AD24C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1B518CA1-6A53-4217-9D93-1684AD24C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6FEFB-4F06-4365-A2D9-3C64C750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999" y="167318"/>
            <a:ext cx="6209801" cy="53574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FC0D4F-B495-4A11-90A2-BC5B0EADFCFC}"/>
              </a:ext>
            </a:extLst>
          </p:cNvPr>
          <p:cNvSpPr/>
          <p:nvPr/>
        </p:nvSpPr>
        <p:spPr>
          <a:xfrm>
            <a:off x="2912165" y="0"/>
            <a:ext cx="6689035" cy="25444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C55B71-22EA-4574-9E00-57D753828EDD}"/>
              </a:ext>
            </a:extLst>
          </p:cNvPr>
          <p:cNvGraphicFramePr/>
          <p:nvPr/>
        </p:nvGraphicFramePr>
        <p:xfrm>
          <a:off x="172375" y="120668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06F90E5-22D9-4CF7-A220-368979678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874" y="1138312"/>
            <a:ext cx="2907586" cy="19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C55B71-22EA-4574-9E00-57D753828EDD}"/>
              </a:ext>
            </a:extLst>
          </p:cNvPr>
          <p:cNvGraphicFramePr/>
          <p:nvPr/>
        </p:nvGraphicFramePr>
        <p:xfrm>
          <a:off x="234018" y="120668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AFCD647-7DDD-4F2E-BFAE-8085B7CFB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423" y="1203190"/>
            <a:ext cx="3027452" cy="196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1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FEC71A-AA36-48BD-B1FD-8D925E59E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AAFEC71A-AA36-48BD-B1FD-8D925E59EC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C55B71-22EA-4574-9E00-57D753828EDD}"/>
              </a:ext>
            </a:extLst>
          </p:cNvPr>
          <p:cNvGraphicFramePr/>
          <p:nvPr/>
        </p:nvGraphicFramePr>
        <p:xfrm>
          <a:off x="316212" y="120668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74716CF-5DAD-4499-890C-72AFF4924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3602" y="1150241"/>
            <a:ext cx="3027452" cy="191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" y="647536"/>
            <a:ext cx="9015047" cy="53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45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9"/>
          <a:stretch/>
        </p:blipFill>
        <p:spPr>
          <a:xfrm>
            <a:off x="1587344" y="163809"/>
            <a:ext cx="10515600" cy="624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56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25</a:t>
            </a:fld>
            <a:endParaRPr lang="en-US"/>
          </a:p>
        </p:txBody>
      </p:sp>
      <p:pic>
        <p:nvPicPr>
          <p:cNvPr id="4" name="فصول السنة.mp4">
            <a:hlinkClick r:id="" action="ppaction://media"/>
            <a:extLst>
              <a:ext uri="{FF2B5EF4-FFF2-40B4-BE49-F238E27FC236}">
                <a16:creationId xmlns:a16="http://schemas.microsoft.com/office/drawing/2014/main" id="{2B8C92B6-C0F5-674B-B0A4-EC1781791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295" y="970812"/>
            <a:ext cx="8249472" cy="4640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4A3F62-974B-4AE0-8BDC-7C0D6917C59C}"/>
              </a:ext>
            </a:extLst>
          </p:cNvPr>
          <p:cNvSpPr txBox="1"/>
          <p:nvPr/>
        </p:nvSpPr>
        <p:spPr>
          <a:xfrm>
            <a:off x="3054427" y="5902156"/>
            <a:ext cx="6108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https://youtu.be/46bgpC-r1IU?si=kWCkSAiwul1-mHbg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3CB45-434C-144E-9030-33EA9BC1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603F22-8B5C-494F-88CF-E20488330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495" y="920663"/>
            <a:ext cx="7525011" cy="501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5FCD-1D65-4250-BD7E-B2F4EBFA01D2}"/>
              </a:ext>
            </a:extLst>
          </p:cNvPr>
          <p:cNvSpPr txBox="1">
            <a:spLocks/>
          </p:cNvSpPr>
          <p:nvPr/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EG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A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 </a:t>
            </a:r>
            <a:r>
              <a:rPr lang="ar-EG" sz="9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التَّسَوُّق</a:t>
            </a:r>
            <a:endParaRPr lang="tr-TR" sz="9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8966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C22D2A6-AFD6-4045-944A-1158F4CC8327}"/>
              </a:ext>
            </a:extLst>
          </p:cNvPr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77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611834-10E3-449A-8B40-56BFC95D8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2E611834-10E3-449A-8B40-56BFC95D8A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389F43-9493-42BA-9310-AC4B41B95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E1389F43-9493-42BA-9310-AC4B41B95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48176C-F289-415E-BBB7-C2F7E4925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1B48176C-F289-415E-BBB7-C2F7E4925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EA6A9F-9421-48A7-99CF-D5E9F7B52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2FEA6A9F-9421-48A7-99CF-D5E9F7B52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45DD3E-A256-4DAB-8D01-C7BBA4BC5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8C45DD3E-A256-4DAB-8D01-C7BBA4BC5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7CB9FA-3F63-4129-9662-431AD9165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777CB9FA-3F63-4129-9662-431AD9165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B1D01C-5BF7-4680-8817-5647BADA4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BCB1D01C-5BF7-4680-8817-5647BADA4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BA0864-EFCD-46ED-B1E4-DC8F608B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B1BA0864-EFCD-46ED-B1E4-DC8F608B9F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EB67B3-0DD4-4497-A691-5277A3060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17EB67B3-0DD4-4497-A691-5277A30605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C64C9-DFDB-4ADC-B337-E38876207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F8EC64C9-DFDB-4ADC-B337-E388762074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75FA3E-FCB6-44AA-A9A6-CA0AB4B36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575FA3E-FCB6-44AA-A9A6-CA0AB4B36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0CA0B6-5F6B-4727-826D-FDACD5995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50CA0B6-5F6B-4727-826D-FDACD5995C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A9F1CB-0864-4C25-9DDC-E0B7B3BEB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86A9F1CB-0864-4C25-9DDC-E0B7B3BEB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047F1-9D48-4BAF-B868-48AA2A216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0D4047F1-9D48-4BAF-B868-48AA2A216A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16D1CE-49AA-498D-AFD6-FF9529BD7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4316D1CE-49AA-498D-AFD6-FF9529BD73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27AC59-1DA5-4403-B953-64528DC67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AC27AC59-1DA5-4403-B953-64528DC67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E73CAD-5C51-45C7-813F-134D5EC3CE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66E73CAD-5C51-45C7-813F-134D5EC3CE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0F38D6-E576-4D5F-8477-BC91A400E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D40F38D6-E576-4D5F-8477-BC91A400E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EFA795-41F2-4269-86CC-2B8B1853DC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3EEFA795-41F2-4269-86CC-2B8B1853DC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03013A9-607B-4157-96A4-4595A40F7C2B}"/>
              </a:ext>
            </a:extLst>
          </p:cNvPr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45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1F3FFF-7CB5-4E55-9B69-36427AE7E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B21F3FFF-7CB5-4E55-9B69-36427AE7E1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B56023-9E11-4937-A295-568E21F97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51B56023-9E11-4937-A295-568E21F97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ED22D0-6C04-4D11-9520-628AA209BE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52ED22D0-6C04-4D11-9520-628AA209BE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19D76E7-CBEC-4CC5-A7B7-C0235AB94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819D76E7-CBEC-4CC5-A7B7-C0235AB944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13A98A7-68A1-4615-A8E1-56AF0C658D76}"/>
              </a:ext>
            </a:extLst>
          </p:cNvPr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1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13A98A7-68A1-4615-A8E1-56AF0C658D76}"/>
              </a:ext>
            </a:extLst>
          </p:cNvPr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866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DE0E6A-28CF-4C5E-8A74-941F7885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0D2C2-67EF-48C4-9DE2-173EF6B5E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28" y="452815"/>
            <a:ext cx="5493744" cy="59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74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127F11-1C3D-8064-D206-BC99649C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338E4-63EA-45A0-8CCA-34931325C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071" y="1115144"/>
            <a:ext cx="7307858" cy="4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49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201</Words>
  <Application>Microsoft Office PowerPoint</Application>
  <PresentationFormat>Widescreen</PresentationFormat>
  <Paragraphs>91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Sakkal Majalla</vt:lpstr>
      <vt:lpstr>Office Theme</vt:lpstr>
      <vt:lpstr>Mid term review (1)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Amro Ibrahim</dc:creator>
  <cp:lastModifiedBy>EHB</cp:lastModifiedBy>
  <cp:revision>45</cp:revision>
  <dcterms:created xsi:type="dcterms:W3CDTF">2020-09-13T16:40:33Z</dcterms:created>
  <dcterms:modified xsi:type="dcterms:W3CDTF">2024-11-16T18:16:34Z</dcterms:modified>
</cp:coreProperties>
</file>