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2"/>
    <p:restoredTop sz="92683"/>
  </p:normalViewPr>
  <p:slideViewPr>
    <p:cSldViewPr snapToGrid="0" snapToObjects="1">
      <p:cViewPr varScale="1">
        <p:scale>
          <a:sx n="77" d="100"/>
          <a:sy n="77" d="100"/>
        </p:scale>
        <p:origin x="4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</a:t>
            </a:r>
            <a:r>
              <a:rPr lang="en-US" sz="1800" b="1" dirty="0"/>
              <a:t>231</a:t>
            </a:r>
            <a:r>
              <a:rPr lang="en-CA" sz="1800" b="1" dirty="0"/>
              <a:t>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1</a:t>
            </a:r>
            <a:r>
              <a:rPr lang="ar-JO" sz="1800" b="1" dirty="0"/>
              <a:t>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31257080-5C0E-9945-9DFE-64B3BB9DCD9F}" type="datetime1">
              <a:rPr lang="en-CA" smtClean="0"/>
              <a:t>2022-01-15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B5E93FEC-E01D-6145-B83C-1F1DBBA82E62}" type="datetime1">
              <a:rPr lang="en-CA" smtClean="0"/>
              <a:t>2022-01-15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EE30B33-5645-6243-A1BF-764EAD99171C}" type="datetime1">
              <a:rPr lang="en-CA" smtClean="0"/>
              <a:t>2022-01-15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71FF58C-3BFE-5844-BE6A-B3C235B0E679}" type="datetime1">
              <a:rPr lang="en-CA" smtClean="0"/>
              <a:t>2022-01-15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746508-7F59-134E-AAE3-D16872DD9145}" type="datetime1">
              <a:rPr lang="en-CA" smtClean="0"/>
              <a:t>2022-01-15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85AD8C52-795A-AC45-9E13-A1AF72C1B6E8}" type="datetime1">
              <a:rPr lang="en-CA" smtClean="0"/>
              <a:t>2022-01-15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446120-296C-384C-AC58-EC87636FD61B}" type="datetime1">
              <a:rPr lang="en-CA" smtClean="0"/>
              <a:t>2022-01-15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1EF64C69-3445-F947-B1D3-6831C557BABD}" type="datetime1">
              <a:rPr lang="en-CA" smtClean="0"/>
              <a:t>2022-01-15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AEE5E639-D598-E143-91BC-79FD22069BA6}" type="datetime1">
              <a:rPr lang="en-CA" smtClean="0"/>
              <a:t>2022-01-15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History and Main Beliefs of Judaism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TT" dirty="0"/>
              <a:t>The history of Judaism.</a:t>
            </a:r>
          </a:p>
          <a:p>
            <a:pPr algn="just"/>
            <a:r>
              <a:rPr lang="en-TT" dirty="0"/>
              <a:t>Monotheism.</a:t>
            </a:r>
          </a:p>
          <a:p>
            <a:pPr algn="just"/>
            <a:r>
              <a:rPr lang="en-TT" dirty="0"/>
              <a:t>Sacred books.</a:t>
            </a:r>
          </a:p>
          <a:p>
            <a:pPr algn="just"/>
            <a:r>
              <a:rPr lang="en-TT" dirty="0"/>
              <a:t>Prophethood.</a:t>
            </a:r>
          </a:p>
          <a:p>
            <a:pPr algn="just"/>
            <a:r>
              <a:rPr lang="en-TT" dirty="0"/>
              <a:t>The Messiah.</a:t>
            </a:r>
          </a:p>
          <a:p>
            <a:pPr algn="just"/>
            <a:r>
              <a:rPr lang="en-TT"/>
              <a:t>The Last Day.</a:t>
            </a:r>
            <a:endParaRPr lang="en-TT" dirty="0"/>
          </a:p>
          <a:p>
            <a:pPr algn="just"/>
            <a:endParaRPr lang="en-T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30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History and Main Beliefs of Judaism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53</cp:revision>
  <dcterms:created xsi:type="dcterms:W3CDTF">2020-09-13T16:40:33Z</dcterms:created>
  <dcterms:modified xsi:type="dcterms:W3CDTF">2022-01-15T17:40:49Z</dcterms:modified>
</cp:coreProperties>
</file>