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8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</dgm:pt>
    <dgm:pt modelId="{1239EB43-F43B-48EF-80EA-CCF093A0DC91}" type="sibTrans" cxnId="{F23604B3-347A-4076-ACB0-34A47F6501D3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20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A2C1DF-B988-4998-A27B-F69C8AF72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/>
              <a:t>جُنُودُ الله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441B2-6684-98C9-3410-241FA3E34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00" y="590154"/>
            <a:ext cx="9450119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7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21E8A-BAF3-957E-2AA0-541031304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599" y="0"/>
            <a:ext cx="7191059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7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5F895-9A58-09A6-DC4F-5D4C8612A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27" y="37373"/>
            <a:ext cx="8475488" cy="3661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9A23D-C319-D3CD-6582-5F11C998D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697" y="3697056"/>
            <a:ext cx="9667461" cy="23332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72DC1F-2CDD-443B-7098-77D33245038D}"/>
              </a:ext>
            </a:extLst>
          </p:cNvPr>
          <p:cNvCxnSpPr/>
          <p:nvPr/>
        </p:nvCxnSpPr>
        <p:spPr>
          <a:xfrm flipH="1">
            <a:off x="10346635" y="2236304"/>
            <a:ext cx="11628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D28EC5-0967-39DF-7516-9F716845E4CF}"/>
              </a:ext>
            </a:extLst>
          </p:cNvPr>
          <p:cNvCxnSpPr>
            <a:cxnSpLocks/>
          </p:cNvCxnSpPr>
          <p:nvPr/>
        </p:nvCxnSpPr>
        <p:spPr>
          <a:xfrm flipH="1">
            <a:off x="9213574" y="3183835"/>
            <a:ext cx="5599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242D45-26ED-244E-2D40-ADA57D1ECF8C}"/>
              </a:ext>
            </a:extLst>
          </p:cNvPr>
          <p:cNvCxnSpPr>
            <a:cxnSpLocks/>
          </p:cNvCxnSpPr>
          <p:nvPr/>
        </p:nvCxnSpPr>
        <p:spPr>
          <a:xfrm flipH="1">
            <a:off x="10733899" y="4207565"/>
            <a:ext cx="775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09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91AB3-B389-815E-0A9B-FC59723C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9" y="0"/>
            <a:ext cx="9379746" cy="64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06EC31-D9EC-434E-BA36-8C3B13DE0A2E}"/>
              </a:ext>
            </a:extLst>
          </p:cNvPr>
          <p:cNvSpPr/>
          <p:nvPr/>
        </p:nvSpPr>
        <p:spPr>
          <a:xfrm>
            <a:off x="2280491" y="1813473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32CA8-8ED5-B37B-0CB6-0DC4F22AA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14" y="131316"/>
            <a:ext cx="10780644" cy="633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49502-5BF1-9609-6C4A-17DBFD31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9682"/>
            <a:ext cx="12192000" cy="14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2509A-34FD-DA0E-CBC5-A2EF905E5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6443"/>
            <a:ext cx="12192000" cy="14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E67B1-FF69-5F49-E837-58D486193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2820"/>
            <a:ext cx="12192000" cy="20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68B14-C409-2E45-44F2-531976A8E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19" y="3047947"/>
            <a:ext cx="9573961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05827-DDE1-E74A-A076-52A405327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20" y="3019368"/>
            <a:ext cx="8306959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20B7B-8320-47D1-2C2D-682F0BE23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49" y="1437997"/>
            <a:ext cx="8011643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45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جُنُودُ الله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2024-12-08T14:09:59Z</dcterms:modified>
</cp:coreProperties>
</file>