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387" r:id="rId4"/>
    <p:sldId id="386" r:id="rId5"/>
    <p:sldId id="273" r:id="rId6"/>
    <p:sldId id="293" r:id="rId7"/>
    <p:sldId id="384" r:id="rId8"/>
    <p:sldId id="385" r:id="rId9"/>
    <p:sldId id="274" r:id="rId10"/>
    <p:sldId id="27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6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6" custLinFactNeighborX="2557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6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6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6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6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6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6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6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6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6" custLinFactNeighborY="3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6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4" presStyleCnt="6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4" presStyleCnt="6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4" presStyleCnt="6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5" presStyleCnt="6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5" presStyleCnt="6" custLinFactNeighborX="-2048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5" presStyleCnt="6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هُمْ يَجْتَمِعُونَ لِصَلَاةِ العِيدِ فِي الصَّبَاح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وَعِنْدَمَا يَخْرُجُونَ يَتَبَادَلُونَ التَّهَانِيَ، مِثْل: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يَحْتَفِلُ المُسْلِمُونَ بِالعِيدِ مَرَّتَيْنِ فِي السَّنَة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أَوْ "عِيدٌ سَعِيد"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أَوْ "عِيدٌ مُبَارَك".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"كُلُّ عَامٍ وَأَنْتُمْ بِخَيْر"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يَبْدَأُ النَّاسُ بِزِيَارَةِ أَقَارِبِهِمْ وَيُوَزِّعُ الأَغْنِيَاءَ الهَدَايَا عَلَى أَقِارِبِهِم الفُقَرَاء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أَمَّا الأَطْفَالُ فَيَلْعَبُونَ بِالأَلْعَاب المُخْتَلِفَة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أَكْثَرُ النَّاسِ </a:t>
          </a:r>
          <a:r>
            <a:rPr lang="ar-EG" sz="3600">
              <a:latin typeface="Sakkal Majalla" panose="02000000000000000000" pitchFamily="2" charset="-78"/>
              <a:cs typeface="Sakkal Majalla" panose="02000000000000000000" pitchFamily="2" charset="-78"/>
            </a:rPr>
            <a:t>يُعْطُونَ الفُقَرَاءَ </a:t>
          </a:r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المَالَ لِيَفْرَحُوا بِهَذِهِ المُنَاسَبَة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BEB1D-9D1E-406D-9256-8745DFF281E7}">
      <dsp:nvSpPr>
        <dsp:cNvPr id="0" name=""/>
        <dsp:cNvSpPr/>
      </dsp:nvSpPr>
      <dsp:spPr>
        <a:xfrm>
          <a:off x="2617752" y="3155528"/>
          <a:ext cx="326811" cy="1198066"/>
        </a:xfrm>
        <a:custGeom>
          <a:avLst/>
          <a:gdLst/>
          <a:ahLst/>
          <a:cxnLst/>
          <a:rect l="0" t="0" r="0" b="0"/>
          <a:pathLst>
            <a:path>
              <a:moveTo>
                <a:pt x="326811" y="0"/>
              </a:moveTo>
              <a:lnTo>
                <a:pt x="32681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2944564" y="315552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273471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2944564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3151435" y="0"/>
              </a:moveTo>
              <a:lnTo>
                <a:pt x="3151435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8973963" y="3155528"/>
          <a:ext cx="273471" cy="3051344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3051344"/>
              </a:lnTo>
              <a:lnTo>
                <a:pt x="0" y="30513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9247435" y="3155528"/>
          <a:ext cx="273471" cy="304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5"/>
              </a:lnTo>
              <a:lnTo>
                <a:pt x="273471" y="30472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8973963" y="315552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9247435" y="3155528"/>
          <a:ext cx="340068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340068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3151435" y="273471"/>
              </a:lnTo>
              <a:lnTo>
                <a:pt x="3151435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4793753" y="4092"/>
          <a:ext cx="2604492" cy="13022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4092"/>
        <a:ext cx="2604492" cy="1302246"/>
      </dsp:txXfrm>
    </dsp:sp>
    <dsp:sp modelId="{1877125B-2192-4ACC-AA54-58271AF6D910}">
      <dsp:nvSpPr>
        <dsp:cNvPr id="0" name=""/>
        <dsp:cNvSpPr/>
      </dsp:nvSpPr>
      <dsp:spPr>
        <a:xfrm>
          <a:off x="7945189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45189" y="1853282"/>
        <a:ext cx="2604492" cy="1302246"/>
      </dsp:txXfrm>
    </dsp:sp>
    <dsp:sp modelId="{69DB3A08-DC3E-40F9-ACEE-05B9FBB47B10}">
      <dsp:nvSpPr>
        <dsp:cNvPr id="0" name=""/>
        <dsp:cNvSpPr/>
      </dsp:nvSpPr>
      <dsp:spPr>
        <a:xfrm>
          <a:off x="9587504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87504" y="3702471"/>
        <a:ext cx="2604492" cy="1302246"/>
      </dsp:txXfrm>
    </dsp:sp>
    <dsp:sp modelId="{5192CFA6-8DA6-469E-87E0-26F3352ECDE1}">
      <dsp:nvSpPr>
        <dsp:cNvPr id="0" name=""/>
        <dsp:cNvSpPr/>
      </dsp:nvSpPr>
      <dsp:spPr>
        <a:xfrm>
          <a:off x="6369471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3702471"/>
        <a:ext cx="2604492" cy="1302246"/>
      </dsp:txXfrm>
    </dsp:sp>
    <dsp:sp modelId="{960F8FA3-3211-4964-BC9E-F3E66B7E6442}">
      <dsp:nvSpPr>
        <dsp:cNvPr id="0" name=""/>
        <dsp:cNvSpPr/>
      </dsp:nvSpPr>
      <dsp:spPr>
        <a:xfrm>
          <a:off x="9520907" y="555166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20907" y="5551661"/>
        <a:ext cx="2604492" cy="1302246"/>
      </dsp:txXfrm>
    </dsp:sp>
    <dsp:sp modelId="{05CDE23A-D456-4DC0-82BE-A1D0723F18BB}">
      <dsp:nvSpPr>
        <dsp:cNvPr id="0" name=""/>
        <dsp:cNvSpPr/>
      </dsp:nvSpPr>
      <dsp:spPr>
        <a:xfrm>
          <a:off x="6369471" y="5555750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5555750"/>
        <a:ext cx="2604492" cy="1302246"/>
      </dsp:txXfrm>
    </dsp:sp>
    <dsp:sp modelId="{99CB9A05-B64B-48EA-9670-BC20C9084EAD}">
      <dsp:nvSpPr>
        <dsp:cNvPr id="0" name=""/>
        <dsp:cNvSpPr/>
      </dsp:nvSpPr>
      <dsp:spPr>
        <a:xfrm>
          <a:off x="1642318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642318" y="1853282"/>
        <a:ext cx="2604492" cy="1302246"/>
      </dsp:txXfrm>
    </dsp:sp>
    <dsp:sp modelId="{D3D57B7D-50F5-49F9-BCFE-94A95349F2D2}">
      <dsp:nvSpPr>
        <dsp:cNvPr id="0" name=""/>
        <dsp:cNvSpPr/>
      </dsp:nvSpPr>
      <dsp:spPr>
        <a:xfrm>
          <a:off x="3218036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3702471"/>
        <a:ext cx="2604492" cy="1302246"/>
      </dsp:txXfrm>
    </dsp:sp>
    <dsp:sp modelId="{6781A412-854B-401F-A837-8E264F785A78}">
      <dsp:nvSpPr>
        <dsp:cNvPr id="0" name=""/>
        <dsp:cNvSpPr/>
      </dsp:nvSpPr>
      <dsp:spPr>
        <a:xfrm>
          <a:off x="13260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260" y="3702471"/>
        <a:ext cx="2604492" cy="1302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78729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26413"/>
          <a:ext cx="5689600" cy="1121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يَحْتَفِلُ المُسْلِمُونَ بِالعِيدِ مَرَّتَيْنِ فِي السَّنَة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6759" y="281173"/>
        <a:ext cx="5580080" cy="1012240"/>
      </dsp:txXfrm>
    </dsp:sp>
    <dsp:sp modelId="{DA6EC800-4A5E-4433-B1BD-149B73673078}">
      <dsp:nvSpPr>
        <dsp:cNvPr id="0" name=""/>
        <dsp:cNvSpPr/>
      </dsp:nvSpPr>
      <dsp:spPr>
        <a:xfrm>
          <a:off x="0" y="251097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950093"/>
          <a:ext cx="5689600" cy="11217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هُمْ يَجْتَمِعُونَ لِصَلَاةِ العِيدِ فِي الصَّبَاح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6759" y="2004853"/>
        <a:ext cx="5580080" cy="1012240"/>
      </dsp:txXfrm>
    </dsp:sp>
    <dsp:sp modelId="{342FEC3C-0F30-4065-BD27-3AF9C6FE50CB}">
      <dsp:nvSpPr>
        <dsp:cNvPr id="0" name=""/>
        <dsp:cNvSpPr/>
      </dsp:nvSpPr>
      <dsp:spPr>
        <a:xfrm>
          <a:off x="0" y="423465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673773"/>
          <a:ext cx="5689600" cy="11217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وَعِنْدَمَا يَخْرُجُونَ يَتَبَادَلُونَ التَّهَانِيَ، مِثْل: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6759" y="3728533"/>
        <a:ext cx="5580080" cy="1012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"كُلُّ عَامٍ وَأَنْتُمْ بِخَيْر"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أَوْ "عِيدٌ سَعِيد"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أَوْ "عِيدٌ مُبَارَك".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أَكْثَرُ النَّاسِ </a:t>
          </a:r>
          <a:r>
            <a:rPr lang="ar-EG" sz="3600" kern="1200">
              <a:latin typeface="Sakkal Majalla" panose="02000000000000000000" pitchFamily="2" charset="-78"/>
              <a:cs typeface="Sakkal Majalla" panose="02000000000000000000" pitchFamily="2" charset="-78"/>
            </a:rPr>
            <a:t>يُعْطُونَ الفُقَرَاءَ 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المَالَ لِيَفْرَحُوا بِهَذِهِ المُنَاسَبَة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يَبْدَأُ النَّاسُ بِزِيَارَةِ أَقَارِبِهِمْ وَيُوَزِّعُ الأَغْنِيَاءَ الهَدَايَا عَلَى أَقِارِبِهِم الفُقَرَاء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أَمَّا الأَطْفَالُ فَيَلْعَبُونَ بِالأَلْعَاب المُخْتَلِفَة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Occasions (2)</a:t>
            </a:r>
            <a:br>
              <a:rPr lang="en-US" dirty="0"/>
            </a:br>
            <a:r>
              <a:rPr lang="ar-EG" dirty="0"/>
              <a:t>المناسبات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8E887-D8EB-5DCA-8DFF-A6FB771A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052" y="2713383"/>
            <a:ext cx="2605703" cy="3420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D9EC8-E5BB-C7BF-2182-CE81062EF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31" y="3933450"/>
            <a:ext cx="365811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246E0-2F1C-4C9A-90A3-D599DDA1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7" y="1609471"/>
            <a:ext cx="7592485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B8BDB-EDF2-4467-A679-3ED2EBF1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63C0D-04D7-47DD-AD19-E370DE3A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B1A5C-77BD-4BBB-8D59-0228AFA8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57" y="1698149"/>
            <a:ext cx="8004659" cy="35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يَوْمُ العِيد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576D6-B480-333A-A4A3-6D7F5A6B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41" y="2802835"/>
            <a:ext cx="3899518" cy="36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1FC250-1B76-4DA7-A254-EA9FD170645F}"/>
              </a:ext>
            </a:extLst>
          </p:cNvPr>
          <p:cNvGrpSpPr/>
          <p:nvPr/>
        </p:nvGrpSpPr>
        <p:grpSpPr>
          <a:xfrm>
            <a:off x="299367" y="238125"/>
            <a:ext cx="9612066" cy="5891323"/>
            <a:chOff x="299367" y="0"/>
            <a:chExt cx="9612066" cy="58913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33E015-6195-4410-845B-A9833E34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5350" y="0"/>
              <a:ext cx="5129513" cy="43934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609831-60EC-494D-B618-C6DB78968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367" y="4300426"/>
              <a:ext cx="9612066" cy="159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590773"/>
              </p:ext>
            </p:extLst>
          </p:nvPr>
        </p:nvGraphicFramePr>
        <p:xfrm>
          <a:off x="183321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2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818694"/>
              </p:ext>
            </p:extLst>
          </p:nvPr>
        </p:nvGraphicFramePr>
        <p:xfrm>
          <a:off x="183321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1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988228"/>
              </p:ext>
            </p:extLst>
          </p:nvPr>
        </p:nvGraphicFramePr>
        <p:xfrm>
          <a:off x="0" y="854766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2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C342-22BD-47AA-ACC7-FA1DF1F4B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26" y="2576393"/>
            <a:ext cx="7506748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98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Occasions (2) المناسبات</vt:lpstr>
      <vt:lpstr>PowerPoint Presentation</vt:lpstr>
      <vt:lpstr>PowerPoint Presentation</vt:lpstr>
      <vt:lpstr>النَّصُّ الثَّاني يَوْمُ العِيد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44</cp:revision>
  <dcterms:created xsi:type="dcterms:W3CDTF">2020-09-13T16:40:33Z</dcterms:created>
  <dcterms:modified xsi:type="dcterms:W3CDTF">2023-06-17T17:00:56Z</dcterms:modified>
</cp:coreProperties>
</file>