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38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389" r:id="rId16"/>
    <p:sldId id="392" r:id="rId17"/>
    <p:sldId id="390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سَبْعَةٌ يُظِلُّهُم اللهُ فِي ظِلِّه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بَابُ الوُضُوء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آيَاتٌ مِنْ سُورَةِ الإِنْسَان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حَدِيثُ جِبْرِيل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وَصِيَّة هَارُونَ الرَّشِيدِ لِمُعَلِّمِ وَلَدِه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اخْتِيَارُ الصَّدِيق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رِسَالَةُ عُمَرَ بنِ الخَطَّاب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آيَاتٌ مِنْ سُورَةِ الإِنْسَان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سَبْعَةٌ يُظِلُّهُم اللهُ فِي ظِلِّه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بَابُ الوُضُوء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حَدِيثُ جِبْرِيل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وَصِيَّة هَارُونَ الرَّشِيدِ لِمُعَلِّمِ وَلَدِه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اخْتِيَارُ الصَّدِيق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رِسَالَةُ عُمَرَ بنِ الخَطَّاب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</a:t>
            </a:r>
            <a:r>
              <a:rPr lang="ar-EG" sz="1800" b="1" dirty="0"/>
              <a:t>4</a:t>
            </a:r>
            <a:r>
              <a:rPr lang="en-CA" sz="1800" b="1" dirty="0"/>
              <a:t>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60779-A8C7-4DB4-BB58-8F093E25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2495419"/>
            <a:ext cx="12031754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4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82CA31-3F6C-41D4-A86F-9F7028C70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2414446"/>
            <a:ext cx="11888859" cy="2029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828183" y="2560568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F5738-5FB8-4BF3-89B1-456E7D5D01ED}"/>
              </a:ext>
            </a:extLst>
          </p:cNvPr>
          <p:cNvSpPr/>
          <p:nvPr/>
        </p:nvSpPr>
        <p:spPr>
          <a:xfrm>
            <a:off x="5774635" y="2560568"/>
            <a:ext cx="97759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9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F079B-A8C4-4A0F-BE13-B718C07C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423972"/>
            <a:ext cx="11926964" cy="2010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421296" y="3161872"/>
            <a:ext cx="864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90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73DAD-B958-4F79-867B-139A12650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2728815"/>
            <a:ext cx="11755491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0D7E28-AC68-441B-ACF5-3C919D90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1" y="2452551"/>
            <a:ext cx="11946017" cy="1952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591260" y="2617746"/>
            <a:ext cx="9544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C869B-7917-48A8-8817-721AADF9C9CB}"/>
              </a:ext>
            </a:extLst>
          </p:cNvPr>
          <p:cNvSpPr/>
          <p:nvPr/>
        </p:nvSpPr>
        <p:spPr>
          <a:xfrm>
            <a:off x="8189843" y="3161872"/>
            <a:ext cx="10836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05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سَبْعَةٌ يُظِلُّهُم اللهُ فِي ظِلِّه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6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9EB40-F69C-4BEE-A3A3-50BE7E83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3"/>
          <a:stretch/>
        </p:blipFill>
        <p:spPr>
          <a:xfrm>
            <a:off x="75360" y="2434730"/>
            <a:ext cx="12041280" cy="2456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778FDF-ABA1-474E-8148-C59A10105DC4}"/>
              </a:ext>
            </a:extLst>
          </p:cNvPr>
          <p:cNvSpPr/>
          <p:nvPr/>
        </p:nvSpPr>
        <p:spPr>
          <a:xfrm>
            <a:off x="4701209" y="3043412"/>
            <a:ext cx="20675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72DC8-8BC3-4E66-ABE7-2EA9BD98A006}"/>
              </a:ext>
            </a:extLst>
          </p:cNvPr>
          <p:cNvSpPr/>
          <p:nvPr/>
        </p:nvSpPr>
        <p:spPr>
          <a:xfrm>
            <a:off x="6609522" y="3700338"/>
            <a:ext cx="9577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79C3AE-C525-42FC-8186-A272325430C7}"/>
              </a:ext>
            </a:extLst>
          </p:cNvPr>
          <p:cNvSpPr/>
          <p:nvPr/>
        </p:nvSpPr>
        <p:spPr>
          <a:xfrm>
            <a:off x="6520070" y="4357264"/>
            <a:ext cx="36611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93E26-03D5-4300-A83D-4D9251D2C283}"/>
              </a:ext>
            </a:extLst>
          </p:cNvPr>
          <p:cNvSpPr/>
          <p:nvPr/>
        </p:nvSpPr>
        <p:spPr>
          <a:xfrm>
            <a:off x="2196548" y="4357264"/>
            <a:ext cx="178266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C43BC9-3673-4363-B390-DCC2A2A1A716}"/>
              </a:ext>
            </a:extLst>
          </p:cNvPr>
          <p:cNvSpPr/>
          <p:nvPr/>
        </p:nvSpPr>
        <p:spPr>
          <a:xfrm>
            <a:off x="377687" y="4357264"/>
            <a:ext cx="16330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8222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8F044-26EE-4306-870D-88B0F00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BDD87-C29B-4A5F-973C-079FDDAE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293E6-D0A9-4B25-9141-83D854B2D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6" y="1762699"/>
            <a:ext cx="12121928" cy="42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2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بَابُ الوُضُوء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8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BC627-FCEF-4FC6-BFC7-BDA7AAD2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" y="2438261"/>
            <a:ext cx="12060333" cy="19814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6758608" y="2630143"/>
            <a:ext cx="9047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FFA3AF-658E-4550-BF98-52EB4F34654A}"/>
              </a:ext>
            </a:extLst>
          </p:cNvPr>
          <p:cNvSpPr/>
          <p:nvPr/>
        </p:nvSpPr>
        <p:spPr>
          <a:xfrm>
            <a:off x="3329609" y="2630143"/>
            <a:ext cx="6496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1991B-B82B-4A29-945B-F68A69F4963A}"/>
              </a:ext>
            </a:extLst>
          </p:cNvPr>
          <p:cNvSpPr/>
          <p:nvPr/>
        </p:nvSpPr>
        <p:spPr>
          <a:xfrm>
            <a:off x="7881730" y="3257812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51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152146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88135"/>
            <a:ext cx="7394673" cy="3525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3B86F-FBAF-488F-B85B-EC12AC66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2781209"/>
            <a:ext cx="11926964" cy="12955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35A67D-6C1E-4DF9-97D6-D5D1A44C29A5}"/>
              </a:ext>
            </a:extLst>
          </p:cNvPr>
          <p:cNvSpPr/>
          <p:nvPr/>
        </p:nvSpPr>
        <p:spPr>
          <a:xfrm>
            <a:off x="3399182" y="2781209"/>
            <a:ext cx="77575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72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82943-DBB7-4338-96A1-DB63E3BC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5" y="2752630"/>
            <a:ext cx="11965070" cy="135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39ABFC7-815D-46F1-9730-53F2252986FB}"/>
              </a:ext>
            </a:extLst>
          </p:cNvPr>
          <p:cNvSpPr/>
          <p:nvPr/>
        </p:nvSpPr>
        <p:spPr>
          <a:xfrm>
            <a:off x="9263270" y="2854477"/>
            <a:ext cx="152093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4FFC1-76C1-48E0-AE02-362BF0DBA22E}"/>
              </a:ext>
            </a:extLst>
          </p:cNvPr>
          <p:cNvSpPr/>
          <p:nvPr/>
        </p:nvSpPr>
        <p:spPr>
          <a:xfrm>
            <a:off x="7812158" y="2854477"/>
            <a:ext cx="13122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9A125-7476-4284-B4AF-A134ABF2F16B}"/>
              </a:ext>
            </a:extLst>
          </p:cNvPr>
          <p:cNvSpPr/>
          <p:nvPr/>
        </p:nvSpPr>
        <p:spPr>
          <a:xfrm>
            <a:off x="8458201" y="3428999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62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94C8CA-32B7-4F59-929D-980C13D48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2800262"/>
            <a:ext cx="11974596" cy="12574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40D855-47BF-469C-B060-3C9888AB0DCE}"/>
              </a:ext>
            </a:extLst>
          </p:cNvPr>
          <p:cNvSpPr/>
          <p:nvPr/>
        </p:nvSpPr>
        <p:spPr>
          <a:xfrm>
            <a:off x="8786191" y="2894743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8484E-C2A1-4C02-8CD7-36E8D27E0AE0}"/>
              </a:ext>
            </a:extLst>
          </p:cNvPr>
          <p:cNvSpPr/>
          <p:nvPr/>
        </p:nvSpPr>
        <p:spPr>
          <a:xfrm>
            <a:off x="6311348" y="2894743"/>
            <a:ext cx="159051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0F2A50-785F-47C5-BF19-C2B76DDEEDAC}"/>
              </a:ext>
            </a:extLst>
          </p:cNvPr>
          <p:cNvSpPr/>
          <p:nvPr/>
        </p:nvSpPr>
        <p:spPr>
          <a:xfrm>
            <a:off x="8004313" y="3523480"/>
            <a:ext cx="119294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4786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BF4AD-67E4-4D5B-85E9-34A80926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6" y="2200103"/>
            <a:ext cx="12050807" cy="2457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E6A896-1038-486B-A046-2DE01C953D28}"/>
              </a:ext>
            </a:extLst>
          </p:cNvPr>
          <p:cNvSpPr/>
          <p:nvPr/>
        </p:nvSpPr>
        <p:spPr>
          <a:xfrm>
            <a:off x="8239540" y="2809047"/>
            <a:ext cx="179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91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31FB9-46A7-4D11-8E56-FBD8543B3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2819315"/>
            <a:ext cx="11736438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4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حَدِيثُ جِبْرِيل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7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50399-ADF3-4775-A2CD-1D5C9561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269982"/>
            <a:ext cx="12022228" cy="5172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779104" y="2894744"/>
            <a:ext cx="24353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C45D1-8DCC-4A00-A4EC-9E4566981B81}"/>
              </a:ext>
            </a:extLst>
          </p:cNvPr>
          <p:cNvSpPr/>
          <p:nvPr/>
        </p:nvSpPr>
        <p:spPr>
          <a:xfrm>
            <a:off x="198784" y="2894744"/>
            <a:ext cx="14958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23B66-42F8-4E19-AD9B-F7394BA30B5B}"/>
              </a:ext>
            </a:extLst>
          </p:cNvPr>
          <p:cNvSpPr/>
          <p:nvPr/>
        </p:nvSpPr>
        <p:spPr>
          <a:xfrm>
            <a:off x="11102009" y="3518452"/>
            <a:ext cx="6496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D7BE7-A85D-4F22-A728-942E6F70FD42}"/>
              </a:ext>
            </a:extLst>
          </p:cNvPr>
          <p:cNvSpPr/>
          <p:nvPr/>
        </p:nvSpPr>
        <p:spPr>
          <a:xfrm>
            <a:off x="8140147" y="3429000"/>
            <a:ext cx="11863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58F63-BD96-42BF-B013-78301F6F713C}"/>
              </a:ext>
            </a:extLst>
          </p:cNvPr>
          <p:cNvSpPr/>
          <p:nvPr/>
        </p:nvSpPr>
        <p:spPr>
          <a:xfrm>
            <a:off x="1590261" y="3429000"/>
            <a:ext cx="9015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411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C84DB-EC45-4BF9-BF7F-161B864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252233"/>
            <a:ext cx="12012701" cy="4353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3812D-15F5-470A-9D7B-73DA40FDFD18}"/>
              </a:ext>
            </a:extLst>
          </p:cNvPr>
          <p:cNvSpPr/>
          <p:nvPr/>
        </p:nvSpPr>
        <p:spPr>
          <a:xfrm>
            <a:off x="11121886" y="2023413"/>
            <a:ext cx="689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4925A-8507-40DD-AADE-6D404C65FA58}"/>
              </a:ext>
            </a:extLst>
          </p:cNvPr>
          <p:cNvSpPr/>
          <p:nvPr/>
        </p:nvSpPr>
        <p:spPr>
          <a:xfrm>
            <a:off x="8676862" y="3742882"/>
            <a:ext cx="898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51355-1060-4CD7-B95A-021844FE3FDA}"/>
              </a:ext>
            </a:extLst>
          </p:cNvPr>
          <p:cNvSpPr/>
          <p:nvPr/>
        </p:nvSpPr>
        <p:spPr>
          <a:xfrm>
            <a:off x="5983356" y="3797118"/>
            <a:ext cx="8050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BF7EF-B217-47C6-9258-87D2470E6D64}"/>
              </a:ext>
            </a:extLst>
          </p:cNvPr>
          <p:cNvSpPr/>
          <p:nvPr/>
        </p:nvSpPr>
        <p:spPr>
          <a:xfrm>
            <a:off x="3359424" y="3742882"/>
            <a:ext cx="8050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37C31-47C9-4B05-91F8-A6523A8D48D7}"/>
              </a:ext>
            </a:extLst>
          </p:cNvPr>
          <p:cNvSpPr/>
          <p:nvPr/>
        </p:nvSpPr>
        <p:spPr>
          <a:xfrm>
            <a:off x="2617054" y="3742882"/>
            <a:ext cx="6429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97A11-502B-49C9-9C65-05B28C343A2D}"/>
              </a:ext>
            </a:extLst>
          </p:cNvPr>
          <p:cNvSpPr/>
          <p:nvPr/>
        </p:nvSpPr>
        <p:spPr>
          <a:xfrm>
            <a:off x="1719470" y="3742882"/>
            <a:ext cx="7981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CF1B9-B672-4274-BCEE-4199E0693608}"/>
              </a:ext>
            </a:extLst>
          </p:cNvPr>
          <p:cNvSpPr/>
          <p:nvPr/>
        </p:nvSpPr>
        <p:spPr>
          <a:xfrm>
            <a:off x="337930" y="3742882"/>
            <a:ext cx="12886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9B693-CCD3-4080-AB60-1A15A734D090}"/>
              </a:ext>
            </a:extLst>
          </p:cNvPr>
          <p:cNvSpPr/>
          <p:nvPr/>
        </p:nvSpPr>
        <p:spPr>
          <a:xfrm>
            <a:off x="5983356" y="4331374"/>
            <a:ext cx="5931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04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آيَاتٌ مِنْ سُورَةِ الإِنْسَان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F017A-AB68-445E-A45D-09320C16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0" y="1409418"/>
            <a:ext cx="11888859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32CDDC-8489-4E93-8A26-84063B6C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504946"/>
            <a:ext cx="11917438" cy="18481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2186608" y="3161872"/>
            <a:ext cx="10537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A4FEAE-D289-4953-8262-C8D8894B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2771683"/>
            <a:ext cx="11726912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3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1D01D-5CB8-454C-93F5-AC075396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2" y="2685946"/>
            <a:ext cx="12003175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FDD28D-B074-4953-8813-D1704593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2485893"/>
            <a:ext cx="11774543" cy="18862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8885582" y="2657316"/>
            <a:ext cx="73574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054BB2-38B2-4247-810A-ED035A4026CC}"/>
              </a:ext>
            </a:extLst>
          </p:cNvPr>
          <p:cNvSpPr/>
          <p:nvPr/>
        </p:nvSpPr>
        <p:spPr>
          <a:xfrm>
            <a:off x="2425149" y="3191572"/>
            <a:ext cx="114656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4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A210-F341-4B10-BD65-5BB59303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1857155"/>
            <a:ext cx="11974596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87</Words>
  <Application>Microsoft Office PowerPoint</Application>
  <PresentationFormat>Widescreen</PresentationFormat>
  <Paragraphs>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Sakkal Majalla</vt:lpstr>
      <vt:lpstr>Office Theme</vt:lpstr>
      <vt:lpstr>    Mid-term review (1) </vt:lpstr>
      <vt:lpstr>PowerPoint Presentation</vt:lpstr>
      <vt:lpstr>آيَاتٌ مِنْ سُورَةِ الإِنْسَان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سَبْعَةٌ يُظِلُّهُم اللهُ فِي ظِلِّه </vt:lpstr>
      <vt:lpstr>PowerPoint Presentation</vt:lpstr>
      <vt:lpstr>PowerPoint Presentation</vt:lpstr>
      <vt:lpstr>بَابُ الوُضُوء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حَدِيثُ جِبْرِيل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67</cp:revision>
  <dcterms:created xsi:type="dcterms:W3CDTF">2020-09-13T16:40:33Z</dcterms:created>
  <dcterms:modified xsi:type="dcterms:W3CDTF">2024-11-16T19:03:48Z</dcterms:modified>
</cp:coreProperties>
</file>