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7" r:id="rId4"/>
    <p:sldId id="267" r:id="rId5"/>
    <p:sldId id="268" r:id="rId6"/>
    <p:sldId id="276" r:id="rId7"/>
    <p:sldId id="277" r:id="rId8"/>
    <p:sldId id="278" r:id="rId9"/>
    <p:sldId id="27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79"/>
    <p:restoredTop sz="94778"/>
  </p:normalViewPr>
  <p:slideViewPr>
    <p:cSldViewPr snapToGrid="0" snapToObjects="1">
      <p:cViewPr varScale="1">
        <p:scale>
          <a:sx n="112" d="100"/>
          <a:sy n="112" d="100"/>
        </p:scale>
        <p:origin x="576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AEF5F2-32BE-4B4A-883C-27DD4F3FD680}" type="doc">
      <dgm:prSet loTypeId="urn:microsoft.com/office/officeart/2005/8/layout/gear1" loCatId="" qsTypeId="urn:microsoft.com/office/officeart/2005/8/quickstyle/simple1" qsCatId="simple" csTypeId="urn:microsoft.com/office/officeart/2005/8/colors/accent1_2" csCatId="accent1" phldr="1"/>
      <dgm:spPr/>
    </dgm:pt>
    <dgm:pt modelId="{1D608040-3721-ED49-91DD-FD091C1E3358}">
      <dgm:prSet phldrT="[Text]" custT="1"/>
      <dgm:spPr/>
      <dgm:t>
        <a:bodyPr/>
        <a:lstStyle/>
        <a:p>
          <a:pPr rtl="1"/>
          <a:r>
            <a:rPr lang="ar-SA" sz="3200" b="1" dirty="0"/>
            <a:t>الحقوق المشتركة</a:t>
          </a:r>
          <a:r>
            <a:rPr lang="ar-SA" sz="3200" dirty="0"/>
            <a:t> </a:t>
          </a:r>
          <a:endParaRPr lang="en-US" sz="3200" dirty="0"/>
        </a:p>
      </dgm:t>
    </dgm:pt>
    <dgm:pt modelId="{ABDFD110-3F74-F640-A887-7F31EBAA0A10}" type="parTrans" cxnId="{DBBE4AE7-AF93-1C41-B5FF-5CBF91B648A0}">
      <dgm:prSet/>
      <dgm:spPr/>
      <dgm:t>
        <a:bodyPr/>
        <a:lstStyle/>
        <a:p>
          <a:endParaRPr lang="en-US"/>
        </a:p>
      </dgm:t>
    </dgm:pt>
    <dgm:pt modelId="{27E072E5-F36C-AB4B-B4FD-203869C636B5}" type="sibTrans" cxnId="{DBBE4AE7-AF93-1C41-B5FF-5CBF91B648A0}">
      <dgm:prSet/>
      <dgm:spPr/>
      <dgm:t>
        <a:bodyPr/>
        <a:lstStyle/>
        <a:p>
          <a:endParaRPr lang="en-US"/>
        </a:p>
      </dgm:t>
    </dgm:pt>
    <dgm:pt modelId="{D0E373DE-57A3-FE4B-BB4A-D5ED06970457}">
      <dgm:prSet phldrT="[Text]" custT="1"/>
      <dgm:spPr/>
      <dgm:t>
        <a:bodyPr/>
        <a:lstStyle/>
        <a:p>
          <a:pPr rtl="1"/>
          <a:r>
            <a:rPr lang="ar-SA" sz="3200" dirty="0"/>
            <a:t>حقوق الزوجة</a:t>
          </a:r>
          <a:endParaRPr lang="en-US" sz="3200" dirty="0"/>
        </a:p>
      </dgm:t>
    </dgm:pt>
    <dgm:pt modelId="{7C2E9295-C72F-C444-8087-8956462FA74D}" type="parTrans" cxnId="{3CF3A1CC-D507-3C4E-9A46-FBEED9520BDD}">
      <dgm:prSet/>
      <dgm:spPr/>
      <dgm:t>
        <a:bodyPr/>
        <a:lstStyle/>
        <a:p>
          <a:endParaRPr lang="en-US"/>
        </a:p>
      </dgm:t>
    </dgm:pt>
    <dgm:pt modelId="{68142D48-21C9-9547-9437-12C8C44D4324}" type="sibTrans" cxnId="{3CF3A1CC-D507-3C4E-9A46-FBEED9520BDD}">
      <dgm:prSet/>
      <dgm:spPr/>
      <dgm:t>
        <a:bodyPr/>
        <a:lstStyle/>
        <a:p>
          <a:endParaRPr lang="en-US"/>
        </a:p>
      </dgm:t>
    </dgm:pt>
    <dgm:pt modelId="{84FE7089-C9D7-9245-A07F-6F62738A5D3C}">
      <dgm:prSet phldrT="[Text]" custT="1"/>
      <dgm:spPr/>
      <dgm:t>
        <a:bodyPr/>
        <a:lstStyle/>
        <a:p>
          <a:pPr rtl="0"/>
          <a:r>
            <a:rPr lang="ar-SA" sz="3200" dirty="0"/>
            <a:t>حقوق الزوج</a:t>
          </a:r>
          <a:endParaRPr lang="en-US" sz="3200" dirty="0"/>
        </a:p>
      </dgm:t>
    </dgm:pt>
    <dgm:pt modelId="{171CD534-E9C0-AD4E-9C81-B3FD1B5DE442}" type="parTrans" cxnId="{5117D484-09FB-4744-B27F-0134EAAFC5C1}">
      <dgm:prSet/>
      <dgm:spPr/>
      <dgm:t>
        <a:bodyPr/>
        <a:lstStyle/>
        <a:p>
          <a:endParaRPr lang="en-US"/>
        </a:p>
      </dgm:t>
    </dgm:pt>
    <dgm:pt modelId="{54ABD62D-D44D-9649-AD75-DE1DA0A1EC75}" type="sibTrans" cxnId="{5117D484-09FB-4744-B27F-0134EAAFC5C1}">
      <dgm:prSet/>
      <dgm:spPr/>
      <dgm:t>
        <a:bodyPr/>
        <a:lstStyle/>
        <a:p>
          <a:endParaRPr lang="en-US"/>
        </a:p>
      </dgm:t>
    </dgm:pt>
    <dgm:pt modelId="{DDCFB020-270E-7D43-8F40-3F25717FB690}" type="pres">
      <dgm:prSet presAssocID="{B4AEF5F2-32BE-4B4A-883C-27DD4F3FD68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E809579-BEE4-7748-B2D4-21B9962ADA3A}" type="pres">
      <dgm:prSet presAssocID="{1D608040-3721-ED49-91DD-FD091C1E3358}" presName="gear1" presStyleLbl="node1" presStyleIdx="0" presStyleCnt="3" custLinFactNeighborX="9091" custLinFactNeighborY="484">
        <dgm:presLayoutVars>
          <dgm:chMax val="1"/>
          <dgm:bulletEnabled val="1"/>
        </dgm:presLayoutVars>
      </dgm:prSet>
      <dgm:spPr/>
    </dgm:pt>
    <dgm:pt modelId="{A70FA120-44CB-D64F-BDD9-0E1141ED5995}" type="pres">
      <dgm:prSet presAssocID="{1D608040-3721-ED49-91DD-FD091C1E3358}" presName="gear1srcNode" presStyleLbl="node1" presStyleIdx="0" presStyleCnt="3"/>
      <dgm:spPr/>
    </dgm:pt>
    <dgm:pt modelId="{D2AB095A-D1A7-294E-A96E-F8CB310FAACE}" type="pres">
      <dgm:prSet presAssocID="{1D608040-3721-ED49-91DD-FD091C1E3358}" presName="gear1dstNode" presStyleLbl="node1" presStyleIdx="0" presStyleCnt="3"/>
      <dgm:spPr/>
    </dgm:pt>
    <dgm:pt modelId="{DD76C447-D588-5A46-9E6D-0A2F8A5FB352}" type="pres">
      <dgm:prSet presAssocID="{D0E373DE-57A3-FE4B-BB4A-D5ED06970457}" presName="gear2" presStyleLbl="node1" presStyleIdx="1" presStyleCnt="3" custScaleX="150351" custScaleY="135688" custLinFactNeighborX="-4514" custLinFactNeighborY="1202">
        <dgm:presLayoutVars>
          <dgm:chMax val="1"/>
          <dgm:bulletEnabled val="1"/>
        </dgm:presLayoutVars>
      </dgm:prSet>
      <dgm:spPr/>
    </dgm:pt>
    <dgm:pt modelId="{EE158347-61B9-FB46-9E67-3865F782878D}" type="pres">
      <dgm:prSet presAssocID="{D0E373DE-57A3-FE4B-BB4A-D5ED06970457}" presName="gear2srcNode" presStyleLbl="node1" presStyleIdx="1" presStyleCnt="3"/>
      <dgm:spPr/>
    </dgm:pt>
    <dgm:pt modelId="{C750BFE4-5581-BB48-8967-D2F597583117}" type="pres">
      <dgm:prSet presAssocID="{D0E373DE-57A3-FE4B-BB4A-D5ED06970457}" presName="gear2dstNode" presStyleLbl="node1" presStyleIdx="1" presStyleCnt="3"/>
      <dgm:spPr/>
    </dgm:pt>
    <dgm:pt modelId="{327CEA07-5AD8-4E43-924B-8C5FE5A2CD58}" type="pres">
      <dgm:prSet presAssocID="{84FE7089-C9D7-9245-A07F-6F62738A5D3C}" presName="gear3" presStyleLbl="node1" presStyleIdx="2" presStyleCnt="3" custScaleX="137398" custLinFactNeighborX="27640"/>
      <dgm:spPr/>
    </dgm:pt>
    <dgm:pt modelId="{26D4C24D-D8BD-F849-BE8E-5037E8B7B723}" type="pres">
      <dgm:prSet presAssocID="{84FE7089-C9D7-9245-A07F-6F62738A5D3C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F79F6E82-EABD-F045-A6BC-3E740870BC9F}" type="pres">
      <dgm:prSet presAssocID="{84FE7089-C9D7-9245-A07F-6F62738A5D3C}" presName="gear3srcNode" presStyleLbl="node1" presStyleIdx="2" presStyleCnt="3"/>
      <dgm:spPr/>
    </dgm:pt>
    <dgm:pt modelId="{44818DD7-96A4-8C41-97B5-DEC2F4F2DE0A}" type="pres">
      <dgm:prSet presAssocID="{84FE7089-C9D7-9245-A07F-6F62738A5D3C}" presName="gear3dstNode" presStyleLbl="node1" presStyleIdx="2" presStyleCnt="3"/>
      <dgm:spPr/>
    </dgm:pt>
    <dgm:pt modelId="{534D56F9-3B7E-1E4C-B52A-5253273348CC}" type="pres">
      <dgm:prSet presAssocID="{27E072E5-F36C-AB4B-B4FD-203869C636B5}" presName="connector1" presStyleLbl="sibTrans2D1" presStyleIdx="0" presStyleCnt="3"/>
      <dgm:spPr/>
    </dgm:pt>
    <dgm:pt modelId="{2792A478-3A92-8143-8B98-541085827E59}" type="pres">
      <dgm:prSet presAssocID="{68142D48-21C9-9547-9437-12C8C44D4324}" presName="connector2" presStyleLbl="sibTrans2D1" presStyleIdx="1" presStyleCnt="3" custLinFactNeighborX="-18488" custLinFactNeighborY="29892"/>
      <dgm:spPr/>
    </dgm:pt>
    <dgm:pt modelId="{1DCAB7EE-7125-CF4D-88FA-B6B9AA086E1E}" type="pres">
      <dgm:prSet presAssocID="{54ABD62D-D44D-9649-AD75-DE1DA0A1EC75}" presName="connector3" presStyleLbl="sibTrans2D1" presStyleIdx="2" presStyleCnt="3"/>
      <dgm:spPr/>
    </dgm:pt>
  </dgm:ptLst>
  <dgm:cxnLst>
    <dgm:cxn modelId="{649DAD01-28C3-164F-A9E3-3CDA4019373D}" type="presOf" srcId="{54ABD62D-D44D-9649-AD75-DE1DA0A1EC75}" destId="{1DCAB7EE-7125-CF4D-88FA-B6B9AA086E1E}" srcOrd="0" destOrd="0" presId="urn:microsoft.com/office/officeart/2005/8/layout/gear1"/>
    <dgm:cxn modelId="{69195F10-590E-064D-9812-C76D0A2ECFAE}" type="presOf" srcId="{1D608040-3721-ED49-91DD-FD091C1E3358}" destId="{A70FA120-44CB-D64F-BDD9-0E1141ED5995}" srcOrd="1" destOrd="0" presId="urn:microsoft.com/office/officeart/2005/8/layout/gear1"/>
    <dgm:cxn modelId="{904B541C-8673-2D48-B637-85236927043B}" type="presOf" srcId="{84FE7089-C9D7-9245-A07F-6F62738A5D3C}" destId="{44818DD7-96A4-8C41-97B5-DEC2F4F2DE0A}" srcOrd="3" destOrd="0" presId="urn:microsoft.com/office/officeart/2005/8/layout/gear1"/>
    <dgm:cxn modelId="{753C911F-70C0-FE4B-A052-DAAFB6F77DF7}" type="presOf" srcId="{1D608040-3721-ED49-91DD-FD091C1E3358}" destId="{D2AB095A-D1A7-294E-A96E-F8CB310FAACE}" srcOrd="2" destOrd="0" presId="urn:microsoft.com/office/officeart/2005/8/layout/gear1"/>
    <dgm:cxn modelId="{11BFD82E-8365-3140-A65E-52ED70A15807}" type="presOf" srcId="{D0E373DE-57A3-FE4B-BB4A-D5ED06970457}" destId="{DD76C447-D588-5A46-9E6D-0A2F8A5FB352}" srcOrd="0" destOrd="0" presId="urn:microsoft.com/office/officeart/2005/8/layout/gear1"/>
    <dgm:cxn modelId="{18812160-4BAC-3648-B7B0-F42D64876375}" type="presOf" srcId="{D0E373DE-57A3-FE4B-BB4A-D5ED06970457}" destId="{EE158347-61B9-FB46-9E67-3865F782878D}" srcOrd="1" destOrd="0" presId="urn:microsoft.com/office/officeart/2005/8/layout/gear1"/>
    <dgm:cxn modelId="{DBDB787A-A513-0C46-AB05-E8B60E4C308F}" type="presOf" srcId="{B4AEF5F2-32BE-4B4A-883C-27DD4F3FD680}" destId="{DDCFB020-270E-7D43-8F40-3F25717FB690}" srcOrd="0" destOrd="0" presId="urn:microsoft.com/office/officeart/2005/8/layout/gear1"/>
    <dgm:cxn modelId="{EE2F157F-9468-9948-97D3-4EAEA77535B8}" type="presOf" srcId="{1D608040-3721-ED49-91DD-FD091C1E3358}" destId="{1E809579-BEE4-7748-B2D4-21B9962ADA3A}" srcOrd="0" destOrd="0" presId="urn:microsoft.com/office/officeart/2005/8/layout/gear1"/>
    <dgm:cxn modelId="{8F50DB82-6257-574C-9FB0-4BB06430C3BB}" type="presOf" srcId="{D0E373DE-57A3-FE4B-BB4A-D5ED06970457}" destId="{C750BFE4-5581-BB48-8967-D2F597583117}" srcOrd="2" destOrd="0" presId="urn:microsoft.com/office/officeart/2005/8/layout/gear1"/>
    <dgm:cxn modelId="{5117D484-09FB-4744-B27F-0134EAAFC5C1}" srcId="{B4AEF5F2-32BE-4B4A-883C-27DD4F3FD680}" destId="{84FE7089-C9D7-9245-A07F-6F62738A5D3C}" srcOrd="2" destOrd="0" parTransId="{171CD534-E9C0-AD4E-9C81-B3FD1B5DE442}" sibTransId="{54ABD62D-D44D-9649-AD75-DE1DA0A1EC75}"/>
    <dgm:cxn modelId="{5B487E8C-7B96-814F-8D82-84C0D3F3C36B}" type="presOf" srcId="{84FE7089-C9D7-9245-A07F-6F62738A5D3C}" destId="{26D4C24D-D8BD-F849-BE8E-5037E8B7B723}" srcOrd="1" destOrd="0" presId="urn:microsoft.com/office/officeart/2005/8/layout/gear1"/>
    <dgm:cxn modelId="{2D5351AB-BA4D-3342-9572-560F47984F63}" type="presOf" srcId="{68142D48-21C9-9547-9437-12C8C44D4324}" destId="{2792A478-3A92-8143-8B98-541085827E59}" srcOrd="0" destOrd="0" presId="urn:microsoft.com/office/officeart/2005/8/layout/gear1"/>
    <dgm:cxn modelId="{340C34B7-B0FF-FE4C-A521-A21EE2DCCEE1}" type="presOf" srcId="{27E072E5-F36C-AB4B-B4FD-203869C636B5}" destId="{534D56F9-3B7E-1E4C-B52A-5253273348CC}" srcOrd="0" destOrd="0" presId="urn:microsoft.com/office/officeart/2005/8/layout/gear1"/>
    <dgm:cxn modelId="{AAE62EBC-7895-6646-B90B-1AA5CEC11CCC}" type="presOf" srcId="{84FE7089-C9D7-9245-A07F-6F62738A5D3C}" destId="{327CEA07-5AD8-4E43-924B-8C5FE5A2CD58}" srcOrd="0" destOrd="0" presId="urn:microsoft.com/office/officeart/2005/8/layout/gear1"/>
    <dgm:cxn modelId="{3CF3A1CC-D507-3C4E-9A46-FBEED9520BDD}" srcId="{B4AEF5F2-32BE-4B4A-883C-27DD4F3FD680}" destId="{D0E373DE-57A3-FE4B-BB4A-D5ED06970457}" srcOrd="1" destOrd="0" parTransId="{7C2E9295-C72F-C444-8087-8956462FA74D}" sibTransId="{68142D48-21C9-9547-9437-12C8C44D4324}"/>
    <dgm:cxn modelId="{DEFB54E0-A6EE-9746-8F08-C78C9599AA46}" type="presOf" srcId="{84FE7089-C9D7-9245-A07F-6F62738A5D3C}" destId="{F79F6E82-EABD-F045-A6BC-3E740870BC9F}" srcOrd="2" destOrd="0" presId="urn:microsoft.com/office/officeart/2005/8/layout/gear1"/>
    <dgm:cxn modelId="{DBBE4AE7-AF93-1C41-B5FF-5CBF91B648A0}" srcId="{B4AEF5F2-32BE-4B4A-883C-27DD4F3FD680}" destId="{1D608040-3721-ED49-91DD-FD091C1E3358}" srcOrd="0" destOrd="0" parTransId="{ABDFD110-3F74-F640-A887-7F31EBAA0A10}" sibTransId="{27E072E5-F36C-AB4B-B4FD-203869C636B5}"/>
    <dgm:cxn modelId="{6846ED8C-A131-6E47-B6EF-64A19DDF64E6}" type="presParOf" srcId="{DDCFB020-270E-7D43-8F40-3F25717FB690}" destId="{1E809579-BEE4-7748-B2D4-21B9962ADA3A}" srcOrd="0" destOrd="0" presId="urn:microsoft.com/office/officeart/2005/8/layout/gear1"/>
    <dgm:cxn modelId="{13019F76-FA80-654E-B37B-9DF8D34FCA1A}" type="presParOf" srcId="{DDCFB020-270E-7D43-8F40-3F25717FB690}" destId="{A70FA120-44CB-D64F-BDD9-0E1141ED5995}" srcOrd="1" destOrd="0" presId="urn:microsoft.com/office/officeart/2005/8/layout/gear1"/>
    <dgm:cxn modelId="{45A2BDE2-3E91-1B46-96AF-7E8FDDD8A393}" type="presParOf" srcId="{DDCFB020-270E-7D43-8F40-3F25717FB690}" destId="{D2AB095A-D1A7-294E-A96E-F8CB310FAACE}" srcOrd="2" destOrd="0" presId="urn:microsoft.com/office/officeart/2005/8/layout/gear1"/>
    <dgm:cxn modelId="{62CE2176-9E7C-EB45-9501-3379C5E2A7D8}" type="presParOf" srcId="{DDCFB020-270E-7D43-8F40-3F25717FB690}" destId="{DD76C447-D588-5A46-9E6D-0A2F8A5FB352}" srcOrd="3" destOrd="0" presId="urn:microsoft.com/office/officeart/2005/8/layout/gear1"/>
    <dgm:cxn modelId="{EE06780C-F3F2-404F-85EA-27C07B6D87AC}" type="presParOf" srcId="{DDCFB020-270E-7D43-8F40-3F25717FB690}" destId="{EE158347-61B9-FB46-9E67-3865F782878D}" srcOrd="4" destOrd="0" presId="urn:microsoft.com/office/officeart/2005/8/layout/gear1"/>
    <dgm:cxn modelId="{90361C31-B362-5D49-9BE7-C7305A2EC903}" type="presParOf" srcId="{DDCFB020-270E-7D43-8F40-3F25717FB690}" destId="{C750BFE4-5581-BB48-8967-D2F597583117}" srcOrd="5" destOrd="0" presId="urn:microsoft.com/office/officeart/2005/8/layout/gear1"/>
    <dgm:cxn modelId="{5F2B169B-0F59-DF49-B258-5CFBBCCD770A}" type="presParOf" srcId="{DDCFB020-270E-7D43-8F40-3F25717FB690}" destId="{327CEA07-5AD8-4E43-924B-8C5FE5A2CD58}" srcOrd="6" destOrd="0" presId="urn:microsoft.com/office/officeart/2005/8/layout/gear1"/>
    <dgm:cxn modelId="{5E89E3BB-19E5-8E42-A495-FE0B82335799}" type="presParOf" srcId="{DDCFB020-270E-7D43-8F40-3F25717FB690}" destId="{26D4C24D-D8BD-F849-BE8E-5037E8B7B723}" srcOrd="7" destOrd="0" presId="urn:microsoft.com/office/officeart/2005/8/layout/gear1"/>
    <dgm:cxn modelId="{1BDC0078-F0DE-2A49-84BF-2EC240CFCA6C}" type="presParOf" srcId="{DDCFB020-270E-7D43-8F40-3F25717FB690}" destId="{F79F6E82-EABD-F045-A6BC-3E740870BC9F}" srcOrd="8" destOrd="0" presId="urn:microsoft.com/office/officeart/2005/8/layout/gear1"/>
    <dgm:cxn modelId="{6F4D50A3-4A95-4E47-BBE5-56FCD6EFE1CF}" type="presParOf" srcId="{DDCFB020-270E-7D43-8F40-3F25717FB690}" destId="{44818DD7-96A4-8C41-97B5-DEC2F4F2DE0A}" srcOrd="9" destOrd="0" presId="urn:microsoft.com/office/officeart/2005/8/layout/gear1"/>
    <dgm:cxn modelId="{16E0999C-555B-0043-B60B-DA55BDCBC303}" type="presParOf" srcId="{DDCFB020-270E-7D43-8F40-3F25717FB690}" destId="{534D56F9-3B7E-1E4C-B52A-5253273348CC}" srcOrd="10" destOrd="0" presId="urn:microsoft.com/office/officeart/2005/8/layout/gear1"/>
    <dgm:cxn modelId="{DF1DEA9D-DF1C-A44D-86F6-AC45B503D883}" type="presParOf" srcId="{DDCFB020-270E-7D43-8F40-3F25717FB690}" destId="{2792A478-3A92-8143-8B98-541085827E59}" srcOrd="11" destOrd="0" presId="urn:microsoft.com/office/officeart/2005/8/layout/gear1"/>
    <dgm:cxn modelId="{5F246464-2999-4948-9473-0CFB6284474E}" type="presParOf" srcId="{DDCFB020-270E-7D43-8F40-3F25717FB690}" destId="{1DCAB7EE-7125-CF4D-88FA-B6B9AA086E1E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7AF4C8-31E6-C243-AA6F-562253CDB351}" type="doc">
      <dgm:prSet loTypeId="urn:microsoft.com/office/officeart/2005/8/layout/cycle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FDC055-E21E-8C4B-8A78-54DCC6E379CF}">
      <dgm:prSet phldrT="[Text]"/>
      <dgm:spPr/>
      <dgm:t>
        <a:bodyPr/>
        <a:lstStyle/>
        <a:p>
          <a:r>
            <a:rPr lang="ar-SA" b="1" dirty="0"/>
            <a:t>حسن الصحبة والمعاشرة بالمعروف</a:t>
          </a:r>
          <a:endParaRPr lang="en-US" dirty="0"/>
        </a:p>
      </dgm:t>
    </dgm:pt>
    <dgm:pt modelId="{2431C9AE-92BF-C44F-B4BF-506004772E85}" type="parTrans" cxnId="{DD1E3897-84E0-4740-824E-2032D99127E8}">
      <dgm:prSet/>
      <dgm:spPr/>
      <dgm:t>
        <a:bodyPr/>
        <a:lstStyle/>
        <a:p>
          <a:endParaRPr lang="en-US"/>
        </a:p>
      </dgm:t>
    </dgm:pt>
    <dgm:pt modelId="{9041BA5A-5765-7D4E-9F32-D935B75CB068}" type="sibTrans" cxnId="{DD1E3897-84E0-4740-824E-2032D99127E8}">
      <dgm:prSet/>
      <dgm:spPr/>
      <dgm:t>
        <a:bodyPr/>
        <a:lstStyle/>
        <a:p>
          <a:endParaRPr lang="en-US"/>
        </a:p>
      </dgm:t>
    </dgm:pt>
    <dgm:pt modelId="{C69338EA-DFDB-ED48-A6BB-CCCC11EAB7E1}">
      <dgm:prSet phldrT="[Text]"/>
      <dgm:spPr/>
      <dgm:t>
        <a:bodyPr/>
        <a:lstStyle/>
        <a:p>
          <a:pPr rtl="1"/>
          <a:r>
            <a:rPr lang="ar-SA" b="1" dirty="0"/>
            <a:t>حق الاستمتاع</a:t>
          </a:r>
          <a:endParaRPr lang="en-US" dirty="0"/>
        </a:p>
      </dgm:t>
    </dgm:pt>
    <dgm:pt modelId="{8195CE2A-A042-4B4D-B060-9FD07464B286}" type="parTrans" cxnId="{21449DD0-B2C8-7541-A5FE-6183283EC0DB}">
      <dgm:prSet/>
      <dgm:spPr/>
      <dgm:t>
        <a:bodyPr/>
        <a:lstStyle/>
        <a:p>
          <a:endParaRPr lang="en-US"/>
        </a:p>
      </dgm:t>
    </dgm:pt>
    <dgm:pt modelId="{83534BAF-BFCD-5644-9F6F-FB263B3CE0CB}" type="sibTrans" cxnId="{21449DD0-B2C8-7541-A5FE-6183283EC0DB}">
      <dgm:prSet/>
      <dgm:spPr/>
      <dgm:t>
        <a:bodyPr/>
        <a:lstStyle/>
        <a:p>
          <a:endParaRPr lang="en-US"/>
        </a:p>
      </dgm:t>
    </dgm:pt>
    <dgm:pt modelId="{6E4355D3-507A-CD4C-9CC5-A0099CBDB314}">
      <dgm:prSet phldrT="[Text]"/>
      <dgm:spPr/>
      <dgm:t>
        <a:bodyPr/>
        <a:lstStyle/>
        <a:p>
          <a:pPr rtl="1"/>
          <a:r>
            <a:rPr lang="ar-SA" b="1" dirty="0"/>
            <a:t>حرمة المصاهرة</a:t>
          </a:r>
          <a:endParaRPr lang="en-US" dirty="0"/>
        </a:p>
      </dgm:t>
    </dgm:pt>
    <dgm:pt modelId="{49E5519F-FF9A-3143-A776-F53701721676}" type="parTrans" cxnId="{C960038A-184A-FF46-A503-0252D37E9D78}">
      <dgm:prSet/>
      <dgm:spPr/>
      <dgm:t>
        <a:bodyPr/>
        <a:lstStyle/>
        <a:p>
          <a:endParaRPr lang="en-US"/>
        </a:p>
      </dgm:t>
    </dgm:pt>
    <dgm:pt modelId="{E903CBD3-FC7B-1140-BD88-4C40C9AF01D0}" type="sibTrans" cxnId="{C960038A-184A-FF46-A503-0252D37E9D78}">
      <dgm:prSet/>
      <dgm:spPr/>
      <dgm:t>
        <a:bodyPr/>
        <a:lstStyle/>
        <a:p>
          <a:endParaRPr lang="en-US"/>
        </a:p>
      </dgm:t>
    </dgm:pt>
    <dgm:pt modelId="{8D27B38B-2AFD-4546-8D3C-579464C5D3BC}">
      <dgm:prSet phldrT="[Text]"/>
      <dgm:spPr/>
      <dgm:t>
        <a:bodyPr/>
        <a:lstStyle/>
        <a:p>
          <a:pPr rtl="1"/>
          <a:r>
            <a:rPr lang="ar-SA" b="1" dirty="0"/>
            <a:t>الإرث</a:t>
          </a:r>
          <a:endParaRPr lang="en-US" dirty="0"/>
        </a:p>
      </dgm:t>
    </dgm:pt>
    <dgm:pt modelId="{682EE67B-3BFD-BE4A-9B2A-51F586599716}" type="parTrans" cxnId="{34130EF9-0C2F-164A-A229-96FE440E9035}">
      <dgm:prSet/>
      <dgm:spPr/>
      <dgm:t>
        <a:bodyPr/>
        <a:lstStyle/>
        <a:p>
          <a:endParaRPr lang="en-US"/>
        </a:p>
      </dgm:t>
    </dgm:pt>
    <dgm:pt modelId="{D3672F44-D34E-D947-9911-CA52FB904F14}" type="sibTrans" cxnId="{34130EF9-0C2F-164A-A229-96FE440E9035}">
      <dgm:prSet/>
      <dgm:spPr/>
      <dgm:t>
        <a:bodyPr/>
        <a:lstStyle/>
        <a:p>
          <a:endParaRPr lang="en-US"/>
        </a:p>
      </dgm:t>
    </dgm:pt>
    <dgm:pt modelId="{20B2300B-91E7-6741-8B6A-D6ACC8C3B20B}">
      <dgm:prSet phldrT="[Text]"/>
      <dgm:spPr/>
      <dgm:t>
        <a:bodyPr/>
        <a:lstStyle/>
        <a:p>
          <a:r>
            <a:rPr lang="ar-SA" b="1" dirty="0"/>
            <a:t>ثبوت نسب الولد</a:t>
          </a:r>
          <a:endParaRPr lang="en-US" dirty="0"/>
        </a:p>
      </dgm:t>
    </dgm:pt>
    <dgm:pt modelId="{E84DE0FE-CB12-B442-8988-69372E608E7E}" type="parTrans" cxnId="{C41AF52F-7CA3-D94C-B5A4-E4BA1AFFE824}">
      <dgm:prSet/>
      <dgm:spPr/>
      <dgm:t>
        <a:bodyPr/>
        <a:lstStyle/>
        <a:p>
          <a:endParaRPr lang="en-US"/>
        </a:p>
      </dgm:t>
    </dgm:pt>
    <dgm:pt modelId="{9DA09DBF-87A2-1744-84B4-5CF424776233}" type="sibTrans" cxnId="{C41AF52F-7CA3-D94C-B5A4-E4BA1AFFE824}">
      <dgm:prSet/>
      <dgm:spPr/>
      <dgm:t>
        <a:bodyPr/>
        <a:lstStyle/>
        <a:p>
          <a:endParaRPr lang="en-US"/>
        </a:p>
      </dgm:t>
    </dgm:pt>
    <dgm:pt modelId="{144B87B0-B99B-F741-99F6-C03387B1486B}" type="pres">
      <dgm:prSet presAssocID="{8E7AF4C8-31E6-C243-AA6F-562253CDB351}" presName="cycle" presStyleCnt="0">
        <dgm:presLayoutVars>
          <dgm:dir/>
          <dgm:resizeHandles val="exact"/>
        </dgm:presLayoutVars>
      </dgm:prSet>
      <dgm:spPr/>
    </dgm:pt>
    <dgm:pt modelId="{B33DB4C5-BDA7-9646-9029-E3B1212778E8}" type="pres">
      <dgm:prSet presAssocID="{7CFDC055-E21E-8C4B-8A78-54DCC6E379CF}" presName="node" presStyleLbl="node1" presStyleIdx="0" presStyleCnt="5" custScaleX="120348" custScaleY="122246" custRadScaleRad="90943" custRadScaleInc="0">
        <dgm:presLayoutVars>
          <dgm:bulletEnabled val="1"/>
        </dgm:presLayoutVars>
      </dgm:prSet>
      <dgm:spPr/>
    </dgm:pt>
    <dgm:pt modelId="{547710B6-B5A0-1541-8F85-2FF4A0472CA0}" type="pres">
      <dgm:prSet presAssocID="{7CFDC055-E21E-8C4B-8A78-54DCC6E379CF}" presName="spNode" presStyleCnt="0"/>
      <dgm:spPr/>
    </dgm:pt>
    <dgm:pt modelId="{7433778F-0746-3047-8946-38E155BE386B}" type="pres">
      <dgm:prSet presAssocID="{9041BA5A-5765-7D4E-9F32-D935B75CB068}" presName="sibTrans" presStyleLbl="sibTrans1D1" presStyleIdx="0" presStyleCnt="5"/>
      <dgm:spPr/>
    </dgm:pt>
    <dgm:pt modelId="{4185C0D4-732F-A449-8132-3F93E341F8E3}" type="pres">
      <dgm:prSet presAssocID="{C69338EA-DFDB-ED48-A6BB-CCCC11EAB7E1}" presName="node" presStyleLbl="node1" presStyleIdx="1" presStyleCnt="5" custScaleX="196863" custScaleY="124495">
        <dgm:presLayoutVars>
          <dgm:bulletEnabled val="1"/>
        </dgm:presLayoutVars>
      </dgm:prSet>
      <dgm:spPr/>
    </dgm:pt>
    <dgm:pt modelId="{384CA607-5B7C-9949-9AA4-0C3E4D3DB59E}" type="pres">
      <dgm:prSet presAssocID="{C69338EA-DFDB-ED48-A6BB-CCCC11EAB7E1}" presName="spNode" presStyleCnt="0"/>
      <dgm:spPr/>
    </dgm:pt>
    <dgm:pt modelId="{75E9B686-77A3-D94E-8467-8A0EC2C59AA4}" type="pres">
      <dgm:prSet presAssocID="{83534BAF-BFCD-5644-9F6F-FB263B3CE0CB}" presName="sibTrans" presStyleLbl="sibTrans1D1" presStyleIdx="1" presStyleCnt="5"/>
      <dgm:spPr/>
    </dgm:pt>
    <dgm:pt modelId="{34DFF344-2083-324E-B4EC-3DBEF005DA21}" type="pres">
      <dgm:prSet presAssocID="{6E4355D3-507A-CD4C-9CC5-A0099CBDB314}" presName="node" presStyleLbl="node1" presStyleIdx="2" presStyleCnt="5" custScaleX="180362" custScaleY="149429" custRadScaleRad="102031" custRadScaleInc="-21752">
        <dgm:presLayoutVars>
          <dgm:bulletEnabled val="1"/>
        </dgm:presLayoutVars>
      </dgm:prSet>
      <dgm:spPr/>
    </dgm:pt>
    <dgm:pt modelId="{93295D20-E84A-2B46-9864-133848167ADB}" type="pres">
      <dgm:prSet presAssocID="{6E4355D3-507A-CD4C-9CC5-A0099CBDB314}" presName="spNode" presStyleCnt="0"/>
      <dgm:spPr/>
    </dgm:pt>
    <dgm:pt modelId="{03D8E981-3751-9949-A1E4-695430D6F94E}" type="pres">
      <dgm:prSet presAssocID="{E903CBD3-FC7B-1140-BD88-4C40C9AF01D0}" presName="sibTrans" presStyleLbl="sibTrans1D1" presStyleIdx="2" presStyleCnt="5"/>
      <dgm:spPr/>
    </dgm:pt>
    <dgm:pt modelId="{8428BBFC-0BCC-6B41-86AA-48EEE76BA3A4}" type="pres">
      <dgm:prSet presAssocID="{8D27B38B-2AFD-4546-8D3C-579464C5D3BC}" presName="node" presStyleLbl="node1" presStyleIdx="3" presStyleCnt="5" custScaleX="188592" custScaleY="124495" custRadScaleRad="108134" custRadScaleInc="87903">
        <dgm:presLayoutVars>
          <dgm:bulletEnabled val="1"/>
        </dgm:presLayoutVars>
      </dgm:prSet>
      <dgm:spPr/>
    </dgm:pt>
    <dgm:pt modelId="{90BF7A2E-0F5C-7946-B0AB-004C3DDDB8EB}" type="pres">
      <dgm:prSet presAssocID="{8D27B38B-2AFD-4546-8D3C-579464C5D3BC}" presName="spNode" presStyleCnt="0"/>
      <dgm:spPr/>
    </dgm:pt>
    <dgm:pt modelId="{869E1EEB-BEB1-5843-8E0B-CB76C2B06DD0}" type="pres">
      <dgm:prSet presAssocID="{D3672F44-D34E-D947-9911-CA52FB904F14}" presName="sibTrans" presStyleLbl="sibTrans1D1" presStyleIdx="3" presStyleCnt="5"/>
      <dgm:spPr/>
    </dgm:pt>
    <dgm:pt modelId="{F70033A1-A800-ED4F-983D-F5863E76F858}" type="pres">
      <dgm:prSet presAssocID="{20B2300B-91E7-6741-8B6A-D6ACC8C3B20B}" presName="node" presStyleLbl="node1" presStyleIdx="4" presStyleCnt="5" custScaleX="120348" custScaleY="122246" custRadScaleRad="90943" custRadScaleInc="0">
        <dgm:presLayoutVars>
          <dgm:bulletEnabled val="1"/>
        </dgm:presLayoutVars>
      </dgm:prSet>
      <dgm:spPr/>
    </dgm:pt>
    <dgm:pt modelId="{879B5C7A-F000-9C47-BEDF-2C866C217CD2}" type="pres">
      <dgm:prSet presAssocID="{20B2300B-91E7-6741-8B6A-D6ACC8C3B20B}" presName="spNode" presStyleCnt="0"/>
      <dgm:spPr/>
    </dgm:pt>
    <dgm:pt modelId="{447A9655-14BE-4E4E-B4BE-C1AC85F8EFCE}" type="pres">
      <dgm:prSet presAssocID="{9DA09DBF-87A2-1744-84B4-5CF424776233}" presName="sibTrans" presStyleLbl="sibTrans1D1" presStyleIdx="4" presStyleCnt="5"/>
      <dgm:spPr/>
    </dgm:pt>
  </dgm:ptLst>
  <dgm:cxnLst>
    <dgm:cxn modelId="{C6499404-3249-0649-9F42-956C9B540AEE}" type="presOf" srcId="{D3672F44-D34E-D947-9911-CA52FB904F14}" destId="{869E1EEB-BEB1-5843-8E0B-CB76C2B06DD0}" srcOrd="0" destOrd="0" presId="urn:microsoft.com/office/officeart/2005/8/layout/cycle5"/>
    <dgm:cxn modelId="{841A1F0A-EE92-CB45-9121-362D4B3F2596}" type="presOf" srcId="{E903CBD3-FC7B-1140-BD88-4C40C9AF01D0}" destId="{03D8E981-3751-9949-A1E4-695430D6F94E}" srcOrd="0" destOrd="0" presId="urn:microsoft.com/office/officeart/2005/8/layout/cycle5"/>
    <dgm:cxn modelId="{9EFFCF0D-ECFD-F846-93CE-06A5DC92557A}" type="presOf" srcId="{83534BAF-BFCD-5644-9F6F-FB263B3CE0CB}" destId="{75E9B686-77A3-D94E-8467-8A0EC2C59AA4}" srcOrd="0" destOrd="0" presId="urn:microsoft.com/office/officeart/2005/8/layout/cycle5"/>
    <dgm:cxn modelId="{C41AF52F-7CA3-D94C-B5A4-E4BA1AFFE824}" srcId="{8E7AF4C8-31E6-C243-AA6F-562253CDB351}" destId="{20B2300B-91E7-6741-8B6A-D6ACC8C3B20B}" srcOrd="4" destOrd="0" parTransId="{E84DE0FE-CB12-B442-8988-69372E608E7E}" sibTransId="{9DA09DBF-87A2-1744-84B4-5CF424776233}"/>
    <dgm:cxn modelId="{4585744F-BE31-E54B-98E0-B0C68E80DD8C}" type="presOf" srcId="{9DA09DBF-87A2-1744-84B4-5CF424776233}" destId="{447A9655-14BE-4E4E-B4BE-C1AC85F8EFCE}" srcOrd="0" destOrd="0" presId="urn:microsoft.com/office/officeart/2005/8/layout/cycle5"/>
    <dgm:cxn modelId="{C960038A-184A-FF46-A503-0252D37E9D78}" srcId="{8E7AF4C8-31E6-C243-AA6F-562253CDB351}" destId="{6E4355D3-507A-CD4C-9CC5-A0099CBDB314}" srcOrd="2" destOrd="0" parTransId="{49E5519F-FF9A-3143-A776-F53701721676}" sibTransId="{E903CBD3-FC7B-1140-BD88-4C40C9AF01D0}"/>
    <dgm:cxn modelId="{DD1E3897-84E0-4740-824E-2032D99127E8}" srcId="{8E7AF4C8-31E6-C243-AA6F-562253CDB351}" destId="{7CFDC055-E21E-8C4B-8A78-54DCC6E379CF}" srcOrd="0" destOrd="0" parTransId="{2431C9AE-92BF-C44F-B4BF-506004772E85}" sibTransId="{9041BA5A-5765-7D4E-9F32-D935B75CB068}"/>
    <dgm:cxn modelId="{F28892A0-F44C-E847-B59A-433A700FF9B0}" type="presOf" srcId="{C69338EA-DFDB-ED48-A6BB-CCCC11EAB7E1}" destId="{4185C0D4-732F-A449-8132-3F93E341F8E3}" srcOrd="0" destOrd="0" presId="urn:microsoft.com/office/officeart/2005/8/layout/cycle5"/>
    <dgm:cxn modelId="{33734BB6-7900-6449-94E6-08C5E1ACE3F7}" type="presOf" srcId="{7CFDC055-E21E-8C4B-8A78-54DCC6E379CF}" destId="{B33DB4C5-BDA7-9646-9029-E3B1212778E8}" srcOrd="0" destOrd="0" presId="urn:microsoft.com/office/officeart/2005/8/layout/cycle5"/>
    <dgm:cxn modelId="{A7F721C6-332D-FC42-81E5-5DCDDA8CF853}" type="presOf" srcId="{8E7AF4C8-31E6-C243-AA6F-562253CDB351}" destId="{144B87B0-B99B-F741-99F6-C03387B1486B}" srcOrd="0" destOrd="0" presId="urn:microsoft.com/office/officeart/2005/8/layout/cycle5"/>
    <dgm:cxn modelId="{21449DD0-B2C8-7541-A5FE-6183283EC0DB}" srcId="{8E7AF4C8-31E6-C243-AA6F-562253CDB351}" destId="{C69338EA-DFDB-ED48-A6BB-CCCC11EAB7E1}" srcOrd="1" destOrd="0" parTransId="{8195CE2A-A042-4B4D-B060-9FD07464B286}" sibTransId="{83534BAF-BFCD-5644-9F6F-FB263B3CE0CB}"/>
    <dgm:cxn modelId="{AD597CE4-088C-4E40-93A3-CD2F84CCBBE5}" type="presOf" srcId="{9041BA5A-5765-7D4E-9F32-D935B75CB068}" destId="{7433778F-0746-3047-8946-38E155BE386B}" srcOrd="0" destOrd="0" presId="urn:microsoft.com/office/officeart/2005/8/layout/cycle5"/>
    <dgm:cxn modelId="{7A99C2EA-7803-0347-823F-94B2C233D6F5}" type="presOf" srcId="{20B2300B-91E7-6741-8B6A-D6ACC8C3B20B}" destId="{F70033A1-A800-ED4F-983D-F5863E76F858}" srcOrd="0" destOrd="0" presId="urn:microsoft.com/office/officeart/2005/8/layout/cycle5"/>
    <dgm:cxn modelId="{71B847EE-29A6-0C40-9680-5A6C252A7D4D}" type="presOf" srcId="{8D27B38B-2AFD-4546-8D3C-579464C5D3BC}" destId="{8428BBFC-0BCC-6B41-86AA-48EEE76BA3A4}" srcOrd="0" destOrd="0" presId="urn:microsoft.com/office/officeart/2005/8/layout/cycle5"/>
    <dgm:cxn modelId="{5CEC6EEF-D80C-FD40-8C41-1C3221EBCECF}" type="presOf" srcId="{6E4355D3-507A-CD4C-9CC5-A0099CBDB314}" destId="{34DFF344-2083-324E-B4EC-3DBEF005DA21}" srcOrd="0" destOrd="0" presId="urn:microsoft.com/office/officeart/2005/8/layout/cycle5"/>
    <dgm:cxn modelId="{34130EF9-0C2F-164A-A229-96FE440E9035}" srcId="{8E7AF4C8-31E6-C243-AA6F-562253CDB351}" destId="{8D27B38B-2AFD-4546-8D3C-579464C5D3BC}" srcOrd="3" destOrd="0" parTransId="{682EE67B-3BFD-BE4A-9B2A-51F586599716}" sibTransId="{D3672F44-D34E-D947-9911-CA52FB904F14}"/>
    <dgm:cxn modelId="{C7E507DE-30D8-6241-ACC1-00D5514E513F}" type="presParOf" srcId="{144B87B0-B99B-F741-99F6-C03387B1486B}" destId="{B33DB4C5-BDA7-9646-9029-E3B1212778E8}" srcOrd="0" destOrd="0" presId="urn:microsoft.com/office/officeart/2005/8/layout/cycle5"/>
    <dgm:cxn modelId="{C2BDDAF9-CCA2-D74E-8321-6398EEA04906}" type="presParOf" srcId="{144B87B0-B99B-F741-99F6-C03387B1486B}" destId="{547710B6-B5A0-1541-8F85-2FF4A0472CA0}" srcOrd="1" destOrd="0" presId="urn:microsoft.com/office/officeart/2005/8/layout/cycle5"/>
    <dgm:cxn modelId="{04004511-97D5-8840-AEE7-706FD264F04C}" type="presParOf" srcId="{144B87B0-B99B-F741-99F6-C03387B1486B}" destId="{7433778F-0746-3047-8946-38E155BE386B}" srcOrd="2" destOrd="0" presId="urn:microsoft.com/office/officeart/2005/8/layout/cycle5"/>
    <dgm:cxn modelId="{E05E7D11-7A7C-AD49-AC39-75F2A9A336E8}" type="presParOf" srcId="{144B87B0-B99B-F741-99F6-C03387B1486B}" destId="{4185C0D4-732F-A449-8132-3F93E341F8E3}" srcOrd="3" destOrd="0" presId="urn:microsoft.com/office/officeart/2005/8/layout/cycle5"/>
    <dgm:cxn modelId="{2D41BCAD-82F0-0049-A54C-BFEB97095AA2}" type="presParOf" srcId="{144B87B0-B99B-F741-99F6-C03387B1486B}" destId="{384CA607-5B7C-9949-9AA4-0C3E4D3DB59E}" srcOrd="4" destOrd="0" presId="urn:microsoft.com/office/officeart/2005/8/layout/cycle5"/>
    <dgm:cxn modelId="{3DAFBB2D-C8CA-BB4B-97FD-9783445B44CA}" type="presParOf" srcId="{144B87B0-B99B-F741-99F6-C03387B1486B}" destId="{75E9B686-77A3-D94E-8467-8A0EC2C59AA4}" srcOrd="5" destOrd="0" presId="urn:microsoft.com/office/officeart/2005/8/layout/cycle5"/>
    <dgm:cxn modelId="{316BA90C-9770-7F4C-BEDA-1DDA8C032EFC}" type="presParOf" srcId="{144B87B0-B99B-F741-99F6-C03387B1486B}" destId="{34DFF344-2083-324E-B4EC-3DBEF005DA21}" srcOrd="6" destOrd="0" presId="urn:microsoft.com/office/officeart/2005/8/layout/cycle5"/>
    <dgm:cxn modelId="{F7DE7C56-B98D-DC4E-828B-FEAD523CFDCD}" type="presParOf" srcId="{144B87B0-B99B-F741-99F6-C03387B1486B}" destId="{93295D20-E84A-2B46-9864-133848167ADB}" srcOrd="7" destOrd="0" presId="urn:microsoft.com/office/officeart/2005/8/layout/cycle5"/>
    <dgm:cxn modelId="{182A251C-E3D3-C349-ADCA-6BBC1160C094}" type="presParOf" srcId="{144B87B0-B99B-F741-99F6-C03387B1486B}" destId="{03D8E981-3751-9949-A1E4-695430D6F94E}" srcOrd="8" destOrd="0" presId="urn:microsoft.com/office/officeart/2005/8/layout/cycle5"/>
    <dgm:cxn modelId="{42DBA2D2-9E7E-C84F-99EE-60E1DEE83A11}" type="presParOf" srcId="{144B87B0-B99B-F741-99F6-C03387B1486B}" destId="{8428BBFC-0BCC-6B41-86AA-48EEE76BA3A4}" srcOrd="9" destOrd="0" presId="urn:microsoft.com/office/officeart/2005/8/layout/cycle5"/>
    <dgm:cxn modelId="{428B119C-C5A2-E047-B8ED-9394BDBD854B}" type="presParOf" srcId="{144B87B0-B99B-F741-99F6-C03387B1486B}" destId="{90BF7A2E-0F5C-7946-B0AB-004C3DDDB8EB}" srcOrd="10" destOrd="0" presId="urn:microsoft.com/office/officeart/2005/8/layout/cycle5"/>
    <dgm:cxn modelId="{247C6BA1-87BC-894C-9BA7-716FD1761F20}" type="presParOf" srcId="{144B87B0-B99B-F741-99F6-C03387B1486B}" destId="{869E1EEB-BEB1-5843-8E0B-CB76C2B06DD0}" srcOrd="11" destOrd="0" presId="urn:microsoft.com/office/officeart/2005/8/layout/cycle5"/>
    <dgm:cxn modelId="{C5E704E5-95BA-0B44-B664-A12FFD815C10}" type="presParOf" srcId="{144B87B0-B99B-F741-99F6-C03387B1486B}" destId="{F70033A1-A800-ED4F-983D-F5863E76F858}" srcOrd="12" destOrd="0" presId="urn:microsoft.com/office/officeart/2005/8/layout/cycle5"/>
    <dgm:cxn modelId="{B3F32810-1685-4047-98EA-BCC5185FBDD0}" type="presParOf" srcId="{144B87B0-B99B-F741-99F6-C03387B1486B}" destId="{879B5C7A-F000-9C47-BEDF-2C866C217CD2}" srcOrd="13" destOrd="0" presId="urn:microsoft.com/office/officeart/2005/8/layout/cycle5"/>
    <dgm:cxn modelId="{E631B45B-FFD4-DE44-8823-B35A80D6FD8B}" type="presParOf" srcId="{144B87B0-B99B-F741-99F6-C03387B1486B}" destId="{447A9655-14BE-4E4E-B4BE-C1AC85F8EFCE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E0E5A8-14CE-7E40-A07C-9CABA67D8945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A0F80-80EB-954A-843A-A8FD2DC0D618}">
      <dgm:prSet phldrT="[Text]"/>
      <dgm:spPr/>
      <dgm:t>
        <a:bodyPr/>
        <a:lstStyle/>
        <a:p>
          <a:pPr rtl="0"/>
          <a:r>
            <a:rPr lang="ar-SA" b="1" dirty="0"/>
            <a:t>حسن الصحبة والمعاشرة بالمعروف</a:t>
          </a:r>
          <a:endParaRPr lang="en-US" dirty="0"/>
        </a:p>
      </dgm:t>
    </dgm:pt>
    <dgm:pt modelId="{8DCA2823-DCFA-A547-9031-65CD0CA71C92}" type="parTrans" cxnId="{73B6EE29-914E-1B47-9368-CE40EE0B9785}">
      <dgm:prSet/>
      <dgm:spPr/>
      <dgm:t>
        <a:bodyPr/>
        <a:lstStyle/>
        <a:p>
          <a:endParaRPr lang="en-US"/>
        </a:p>
      </dgm:t>
    </dgm:pt>
    <dgm:pt modelId="{DB9A0B3B-BEE1-924D-94FC-BE712282B001}" type="sibTrans" cxnId="{73B6EE29-914E-1B47-9368-CE40EE0B9785}">
      <dgm:prSet/>
      <dgm:spPr/>
      <dgm:t>
        <a:bodyPr/>
        <a:lstStyle/>
        <a:p>
          <a:endParaRPr lang="en-US"/>
        </a:p>
      </dgm:t>
    </dgm:pt>
    <dgm:pt modelId="{138A6532-95FC-BA49-9DFE-D9DAB186D2DE}">
      <dgm:prSet phldrT="[Text]"/>
      <dgm:spPr/>
      <dgm:t>
        <a:bodyPr/>
        <a:lstStyle/>
        <a:p>
          <a:r>
            <a:rPr lang="ar-SA" dirty="0"/>
            <a:t>وجوب الصحبة الجميلة، وكف الأذى، والاحتمال والصبر من أجل دوام الزواج، وعدم المماطلة ببذل الحقوق أو التأفف بل إعطاءها عن طيب خاطر، دون منة أو أذى</a:t>
          </a:r>
          <a:endParaRPr lang="en-US" dirty="0"/>
        </a:p>
      </dgm:t>
    </dgm:pt>
    <dgm:pt modelId="{923736A8-30B9-B74F-9F37-8AD27FAFA23B}" type="parTrans" cxnId="{A7C6617D-A30E-AC44-B06F-60AE3C5EA9D6}">
      <dgm:prSet/>
      <dgm:spPr/>
      <dgm:t>
        <a:bodyPr/>
        <a:lstStyle/>
        <a:p>
          <a:endParaRPr lang="en-US"/>
        </a:p>
      </dgm:t>
    </dgm:pt>
    <dgm:pt modelId="{EDB315E0-E9A4-9049-BCCA-267E54590831}" type="sibTrans" cxnId="{A7C6617D-A30E-AC44-B06F-60AE3C5EA9D6}">
      <dgm:prSet/>
      <dgm:spPr/>
      <dgm:t>
        <a:bodyPr/>
        <a:lstStyle/>
        <a:p>
          <a:endParaRPr lang="en-US"/>
        </a:p>
      </dgm:t>
    </dgm:pt>
    <dgm:pt modelId="{A8FC4D96-9724-AE45-BB27-00CFB2526077}">
      <dgm:prSet phldrT="[Text]"/>
      <dgm:spPr/>
      <dgm:t>
        <a:bodyPr/>
        <a:lstStyle/>
        <a:p>
          <a:r>
            <a:rPr lang="ar-SA" dirty="0"/>
            <a:t>{وَلَهُنَّ مِثْلُ </a:t>
          </a:r>
          <a:r>
            <a:rPr lang="ar-SA" dirty="0" err="1"/>
            <a:t>ٱلَّذِى</a:t>
          </a:r>
          <a:r>
            <a:rPr lang="ar-SA" dirty="0"/>
            <a:t> عَلَيْهِنَّ </a:t>
          </a:r>
          <a:r>
            <a:rPr lang="ar-SA" dirty="0" err="1"/>
            <a:t>بِٱلْمَعْرُوفِ</a:t>
          </a:r>
          <a:r>
            <a:rPr lang="ar-SA" dirty="0"/>
            <a:t>}</a:t>
          </a:r>
          <a:endParaRPr lang="en-US" dirty="0"/>
        </a:p>
        <a:p>
          <a:r>
            <a:rPr lang="ar-SA" dirty="0"/>
            <a:t>خَيْرُكُمْ خَيْرُكُمْ لأَهْلِهِ وَأَنَا خَيْرُكُمْ لأَهْليِ</a:t>
          </a:r>
          <a:endParaRPr lang="en-US" dirty="0"/>
        </a:p>
      </dgm:t>
    </dgm:pt>
    <dgm:pt modelId="{DB713025-460D-2E47-9259-86A63CC2D0E3}" type="parTrans" cxnId="{76A0E1AC-C66A-114C-8836-F8F1631800CE}">
      <dgm:prSet/>
      <dgm:spPr/>
      <dgm:t>
        <a:bodyPr/>
        <a:lstStyle/>
        <a:p>
          <a:endParaRPr lang="en-US"/>
        </a:p>
      </dgm:t>
    </dgm:pt>
    <dgm:pt modelId="{8AD501C4-5665-1F40-838F-AA531D3D5E4C}" type="sibTrans" cxnId="{76A0E1AC-C66A-114C-8836-F8F1631800CE}">
      <dgm:prSet/>
      <dgm:spPr/>
      <dgm:t>
        <a:bodyPr/>
        <a:lstStyle/>
        <a:p>
          <a:endParaRPr lang="en-US"/>
        </a:p>
      </dgm:t>
    </dgm:pt>
    <dgm:pt modelId="{DC8EDBD8-772C-2445-9F4C-7362D7F9F8EE}">
      <dgm:prSet phldrT="[Text]"/>
      <dgm:spPr/>
      <dgm:t>
        <a:bodyPr/>
        <a:lstStyle/>
        <a:p>
          <a:r>
            <a:rPr lang="ar-SA" dirty="0"/>
            <a:t>معالجة الكراهية التي قد تحصل حتى لا تؤدي إلى الطلاق</a:t>
          </a:r>
          <a:endParaRPr lang="en-US" dirty="0"/>
        </a:p>
      </dgm:t>
    </dgm:pt>
    <dgm:pt modelId="{FD5A5BBA-E218-8F46-B073-87153B859A64}" type="parTrans" cxnId="{C8CA6158-BD22-A84E-AB76-2567020216DC}">
      <dgm:prSet/>
      <dgm:spPr/>
      <dgm:t>
        <a:bodyPr/>
        <a:lstStyle/>
        <a:p>
          <a:endParaRPr lang="en-US"/>
        </a:p>
      </dgm:t>
    </dgm:pt>
    <dgm:pt modelId="{7193F7E4-6923-1149-8544-B387C9663D4E}" type="sibTrans" cxnId="{C8CA6158-BD22-A84E-AB76-2567020216DC}">
      <dgm:prSet/>
      <dgm:spPr/>
      <dgm:t>
        <a:bodyPr/>
        <a:lstStyle/>
        <a:p>
          <a:endParaRPr lang="en-US"/>
        </a:p>
      </dgm:t>
    </dgm:pt>
    <dgm:pt modelId="{7D800D29-DC8B-454E-BC49-2B021540E991}" type="pres">
      <dgm:prSet presAssocID="{88E0E5A8-14CE-7E40-A07C-9CABA67D89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074534-50E7-3440-A553-6637F28A1283}" type="pres">
      <dgm:prSet presAssocID="{533A0F80-80EB-954A-843A-A8FD2DC0D618}" presName="hierRoot1" presStyleCnt="0">
        <dgm:presLayoutVars>
          <dgm:hierBranch val="init"/>
        </dgm:presLayoutVars>
      </dgm:prSet>
      <dgm:spPr/>
    </dgm:pt>
    <dgm:pt modelId="{37CE19B0-40B9-8449-8A31-A1F947971337}" type="pres">
      <dgm:prSet presAssocID="{533A0F80-80EB-954A-843A-A8FD2DC0D618}" presName="rootComposite1" presStyleCnt="0"/>
      <dgm:spPr/>
    </dgm:pt>
    <dgm:pt modelId="{DE5B130B-A81E-0E47-A776-218A37C71DC1}" type="pres">
      <dgm:prSet presAssocID="{533A0F80-80EB-954A-843A-A8FD2DC0D618}" presName="rootText1" presStyleLbl="node0" presStyleIdx="0" presStyleCnt="1" custScaleY="160393">
        <dgm:presLayoutVars>
          <dgm:chPref val="3"/>
        </dgm:presLayoutVars>
      </dgm:prSet>
      <dgm:spPr/>
    </dgm:pt>
    <dgm:pt modelId="{F1D83113-2CC6-F24E-B7AB-91213B036F63}" type="pres">
      <dgm:prSet presAssocID="{533A0F80-80EB-954A-843A-A8FD2DC0D618}" presName="rootConnector1" presStyleLbl="node1" presStyleIdx="0" presStyleCnt="0"/>
      <dgm:spPr/>
    </dgm:pt>
    <dgm:pt modelId="{900EA09D-CB00-844D-A387-C9C2DD48771C}" type="pres">
      <dgm:prSet presAssocID="{533A0F80-80EB-954A-843A-A8FD2DC0D618}" presName="hierChild2" presStyleCnt="0"/>
      <dgm:spPr/>
    </dgm:pt>
    <dgm:pt modelId="{E3545536-CB0D-AB44-8A0A-B794D3C9A2A8}" type="pres">
      <dgm:prSet presAssocID="{923736A8-30B9-B74F-9F37-8AD27FAFA23B}" presName="Name64" presStyleLbl="parChTrans1D2" presStyleIdx="0" presStyleCnt="3"/>
      <dgm:spPr/>
    </dgm:pt>
    <dgm:pt modelId="{44441625-A8A7-F944-A62B-824ED01A1BE8}" type="pres">
      <dgm:prSet presAssocID="{138A6532-95FC-BA49-9DFE-D9DAB186D2DE}" presName="hierRoot2" presStyleCnt="0">
        <dgm:presLayoutVars>
          <dgm:hierBranch val="init"/>
        </dgm:presLayoutVars>
      </dgm:prSet>
      <dgm:spPr/>
    </dgm:pt>
    <dgm:pt modelId="{E141BCCF-DCDC-1B4C-BDC9-9D4C0BE6BAC6}" type="pres">
      <dgm:prSet presAssocID="{138A6532-95FC-BA49-9DFE-D9DAB186D2DE}" presName="rootComposite" presStyleCnt="0"/>
      <dgm:spPr/>
    </dgm:pt>
    <dgm:pt modelId="{9B6273ED-CF4A-E740-B9F8-89EBF3F5C7A7}" type="pres">
      <dgm:prSet presAssocID="{138A6532-95FC-BA49-9DFE-D9DAB186D2DE}" presName="rootText" presStyleLbl="node2" presStyleIdx="0" presStyleCnt="3" custScaleX="118267">
        <dgm:presLayoutVars>
          <dgm:chPref val="3"/>
        </dgm:presLayoutVars>
      </dgm:prSet>
      <dgm:spPr/>
    </dgm:pt>
    <dgm:pt modelId="{2CED7FBF-92D1-E640-8D77-E95BB6C06C99}" type="pres">
      <dgm:prSet presAssocID="{138A6532-95FC-BA49-9DFE-D9DAB186D2DE}" presName="rootConnector" presStyleLbl="node2" presStyleIdx="0" presStyleCnt="3"/>
      <dgm:spPr/>
    </dgm:pt>
    <dgm:pt modelId="{385748DC-7C9E-AD4E-AC58-62AA880435E4}" type="pres">
      <dgm:prSet presAssocID="{138A6532-95FC-BA49-9DFE-D9DAB186D2DE}" presName="hierChild4" presStyleCnt="0"/>
      <dgm:spPr/>
    </dgm:pt>
    <dgm:pt modelId="{05FD6F1F-F1F8-C04F-BDA7-E27CC725076E}" type="pres">
      <dgm:prSet presAssocID="{138A6532-95FC-BA49-9DFE-D9DAB186D2DE}" presName="hierChild5" presStyleCnt="0"/>
      <dgm:spPr/>
    </dgm:pt>
    <dgm:pt modelId="{85B43A2E-C5B3-1A44-A942-A1BAFD6ABD83}" type="pres">
      <dgm:prSet presAssocID="{DB713025-460D-2E47-9259-86A63CC2D0E3}" presName="Name64" presStyleLbl="parChTrans1D2" presStyleIdx="1" presStyleCnt="3"/>
      <dgm:spPr/>
    </dgm:pt>
    <dgm:pt modelId="{57BC5329-E39E-B94C-A6BA-ADC0630A36EB}" type="pres">
      <dgm:prSet presAssocID="{A8FC4D96-9724-AE45-BB27-00CFB2526077}" presName="hierRoot2" presStyleCnt="0">
        <dgm:presLayoutVars>
          <dgm:hierBranch val="init"/>
        </dgm:presLayoutVars>
      </dgm:prSet>
      <dgm:spPr/>
    </dgm:pt>
    <dgm:pt modelId="{B34CFA37-D8E1-4049-BBDF-1231B279A77F}" type="pres">
      <dgm:prSet presAssocID="{A8FC4D96-9724-AE45-BB27-00CFB2526077}" presName="rootComposite" presStyleCnt="0"/>
      <dgm:spPr/>
    </dgm:pt>
    <dgm:pt modelId="{D501AECA-BE7F-674C-9C9E-CF04A77CC924}" type="pres">
      <dgm:prSet presAssocID="{A8FC4D96-9724-AE45-BB27-00CFB2526077}" presName="rootText" presStyleLbl="node2" presStyleIdx="1" presStyleCnt="3">
        <dgm:presLayoutVars>
          <dgm:chPref val="3"/>
        </dgm:presLayoutVars>
      </dgm:prSet>
      <dgm:spPr/>
    </dgm:pt>
    <dgm:pt modelId="{ECA40484-C54C-4043-921D-7E97017B21A8}" type="pres">
      <dgm:prSet presAssocID="{A8FC4D96-9724-AE45-BB27-00CFB2526077}" presName="rootConnector" presStyleLbl="node2" presStyleIdx="1" presStyleCnt="3"/>
      <dgm:spPr/>
    </dgm:pt>
    <dgm:pt modelId="{8709053B-7801-6E42-BEE6-882817A26B26}" type="pres">
      <dgm:prSet presAssocID="{A8FC4D96-9724-AE45-BB27-00CFB2526077}" presName="hierChild4" presStyleCnt="0"/>
      <dgm:spPr/>
    </dgm:pt>
    <dgm:pt modelId="{5C3E42B0-53DA-4541-89ED-67AB84D7B3F4}" type="pres">
      <dgm:prSet presAssocID="{A8FC4D96-9724-AE45-BB27-00CFB2526077}" presName="hierChild5" presStyleCnt="0"/>
      <dgm:spPr/>
    </dgm:pt>
    <dgm:pt modelId="{3150D1B1-889E-1F4D-A32B-A2994543CC59}" type="pres">
      <dgm:prSet presAssocID="{FD5A5BBA-E218-8F46-B073-87153B859A64}" presName="Name64" presStyleLbl="parChTrans1D2" presStyleIdx="2" presStyleCnt="3"/>
      <dgm:spPr/>
    </dgm:pt>
    <dgm:pt modelId="{9F1A9CFD-64E6-054A-A7AD-B71A7757998F}" type="pres">
      <dgm:prSet presAssocID="{DC8EDBD8-772C-2445-9F4C-7362D7F9F8EE}" presName="hierRoot2" presStyleCnt="0">
        <dgm:presLayoutVars>
          <dgm:hierBranch val="init"/>
        </dgm:presLayoutVars>
      </dgm:prSet>
      <dgm:spPr/>
    </dgm:pt>
    <dgm:pt modelId="{E1483C68-AD9D-8D44-88C7-1287D0EBA391}" type="pres">
      <dgm:prSet presAssocID="{DC8EDBD8-772C-2445-9F4C-7362D7F9F8EE}" presName="rootComposite" presStyleCnt="0"/>
      <dgm:spPr/>
    </dgm:pt>
    <dgm:pt modelId="{DA4FD30D-BBE3-7344-BA1D-A1E5D61AC560}" type="pres">
      <dgm:prSet presAssocID="{DC8EDBD8-772C-2445-9F4C-7362D7F9F8EE}" presName="rootText" presStyleLbl="node2" presStyleIdx="2" presStyleCnt="3">
        <dgm:presLayoutVars>
          <dgm:chPref val="3"/>
        </dgm:presLayoutVars>
      </dgm:prSet>
      <dgm:spPr/>
    </dgm:pt>
    <dgm:pt modelId="{71DF3376-0EE5-E347-8C9B-348201BDB022}" type="pres">
      <dgm:prSet presAssocID="{DC8EDBD8-772C-2445-9F4C-7362D7F9F8EE}" presName="rootConnector" presStyleLbl="node2" presStyleIdx="2" presStyleCnt="3"/>
      <dgm:spPr/>
    </dgm:pt>
    <dgm:pt modelId="{1D0B4958-2DBF-9047-93EB-096E76FADAD5}" type="pres">
      <dgm:prSet presAssocID="{DC8EDBD8-772C-2445-9F4C-7362D7F9F8EE}" presName="hierChild4" presStyleCnt="0"/>
      <dgm:spPr/>
    </dgm:pt>
    <dgm:pt modelId="{F17C3EAA-8381-F449-B6C4-83803FE5DCF3}" type="pres">
      <dgm:prSet presAssocID="{DC8EDBD8-772C-2445-9F4C-7362D7F9F8EE}" presName="hierChild5" presStyleCnt="0"/>
      <dgm:spPr/>
    </dgm:pt>
    <dgm:pt modelId="{955765C8-04F7-4441-8EBF-972168ECF187}" type="pres">
      <dgm:prSet presAssocID="{533A0F80-80EB-954A-843A-A8FD2DC0D618}" presName="hierChild3" presStyleCnt="0"/>
      <dgm:spPr/>
    </dgm:pt>
  </dgm:ptLst>
  <dgm:cxnLst>
    <dgm:cxn modelId="{21421700-C682-284A-8181-9D80B2D3B5A6}" type="presOf" srcId="{138A6532-95FC-BA49-9DFE-D9DAB186D2DE}" destId="{9B6273ED-CF4A-E740-B9F8-89EBF3F5C7A7}" srcOrd="0" destOrd="0" presId="urn:microsoft.com/office/officeart/2009/3/layout/HorizontalOrganizationChart"/>
    <dgm:cxn modelId="{73B6EE29-914E-1B47-9368-CE40EE0B9785}" srcId="{88E0E5A8-14CE-7E40-A07C-9CABA67D8945}" destId="{533A0F80-80EB-954A-843A-A8FD2DC0D618}" srcOrd="0" destOrd="0" parTransId="{8DCA2823-DCFA-A547-9031-65CD0CA71C92}" sibTransId="{DB9A0B3B-BEE1-924D-94FC-BE712282B001}"/>
    <dgm:cxn modelId="{C8CA6158-BD22-A84E-AB76-2567020216DC}" srcId="{533A0F80-80EB-954A-843A-A8FD2DC0D618}" destId="{DC8EDBD8-772C-2445-9F4C-7362D7F9F8EE}" srcOrd="2" destOrd="0" parTransId="{FD5A5BBA-E218-8F46-B073-87153B859A64}" sibTransId="{7193F7E4-6923-1149-8544-B387C9663D4E}"/>
    <dgm:cxn modelId="{C5FD1D59-6D91-9F4F-AD56-460A8E622CB3}" type="presOf" srcId="{533A0F80-80EB-954A-843A-A8FD2DC0D618}" destId="{DE5B130B-A81E-0E47-A776-218A37C71DC1}" srcOrd="0" destOrd="0" presId="urn:microsoft.com/office/officeart/2009/3/layout/HorizontalOrganizationChart"/>
    <dgm:cxn modelId="{23961264-68B4-C842-ABDD-EFFEB837C76D}" type="presOf" srcId="{88E0E5A8-14CE-7E40-A07C-9CABA67D8945}" destId="{7D800D29-DC8B-454E-BC49-2B021540E991}" srcOrd="0" destOrd="0" presId="urn:microsoft.com/office/officeart/2009/3/layout/HorizontalOrganizationChart"/>
    <dgm:cxn modelId="{D865F772-A9B9-6841-A496-6ADB3FCE0EA6}" type="presOf" srcId="{A8FC4D96-9724-AE45-BB27-00CFB2526077}" destId="{D501AECA-BE7F-674C-9C9E-CF04A77CC924}" srcOrd="0" destOrd="0" presId="urn:microsoft.com/office/officeart/2009/3/layout/HorizontalOrganizationChart"/>
    <dgm:cxn modelId="{B9F5447A-27D5-FB42-8637-DCAA1E5D2F24}" type="presOf" srcId="{FD5A5BBA-E218-8F46-B073-87153B859A64}" destId="{3150D1B1-889E-1F4D-A32B-A2994543CC59}" srcOrd="0" destOrd="0" presId="urn:microsoft.com/office/officeart/2009/3/layout/HorizontalOrganizationChart"/>
    <dgm:cxn modelId="{A7C6617D-A30E-AC44-B06F-60AE3C5EA9D6}" srcId="{533A0F80-80EB-954A-843A-A8FD2DC0D618}" destId="{138A6532-95FC-BA49-9DFE-D9DAB186D2DE}" srcOrd="0" destOrd="0" parTransId="{923736A8-30B9-B74F-9F37-8AD27FAFA23B}" sibTransId="{EDB315E0-E9A4-9049-BCCA-267E54590831}"/>
    <dgm:cxn modelId="{B5910C9E-FDCF-6248-B08E-95BCDB5A2CF1}" type="presOf" srcId="{138A6532-95FC-BA49-9DFE-D9DAB186D2DE}" destId="{2CED7FBF-92D1-E640-8D77-E95BB6C06C99}" srcOrd="1" destOrd="0" presId="urn:microsoft.com/office/officeart/2009/3/layout/HorizontalOrganizationChart"/>
    <dgm:cxn modelId="{D0DF48A0-A403-B64B-88D0-21A5E4F797A1}" type="presOf" srcId="{DC8EDBD8-772C-2445-9F4C-7362D7F9F8EE}" destId="{71DF3376-0EE5-E347-8C9B-348201BDB022}" srcOrd="1" destOrd="0" presId="urn:microsoft.com/office/officeart/2009/3/layout/HorizontalOrganizationChart"/>
    <dgm:cxn modelId="{76A0E1AC-C66A-114C-8836-F8F1631800CE}" srcId="{533A0F80-80EB-954A-843A-A8FD2DC0D618}" destId="{A8FC4D96-9724-AE45-BB27-00CFB2526077}" srcOrd="1" destOrd="0" parTransId="{DB713025-460D-2E47-9259-86A63CC2D0E3}" sibTransId="{8AD501C4-5665-1F40-838F-AA531D3D5E4C}"/>
    <dgm:cxn modelId="{DE5E99AD-20AA-8041-AAFA-411FD8FC31FE}" type="presOf" srcId="{DB713025-460D-2E47-9259-86A63CC2D0E3}" destId="{85B43A2E-C5B3-1A44-A942-A1BAFD6ABD83}" srcOrd="0" destOrd="0" presId="urn:microsoft.com/office/officeart/2009/3/layout/HorizontalOrganizationChart"/>
    <dgm:cxn modelId="{948937BB-CB78-6C41-8D14-6C9EDE25BA7C}" type="presOf" srcId="{533A0F80-80EB-954A-843A-A8FD2DC0D618}" destId="{F1D83113-2CC6-F24E-B7AB-91213B036F63}" srcOrd="1" destOrd="0" presId="urn:microsoft.com/office/officeart/2009/3/layout/HorizontalOrganizationChart"/>
    <dgm:cxn modelId="{B73142BF-495D-814F-81D5-5323FA793669}" type="presOf" srcId="{923736A8-30B9-B74F-9F37-8AD27FAFA23B}" destId="{E3545536-CB0D-AB44-8A0A-B794D3C9A2A8}" srcOrd="0" destOrd="0" presId="urn:microsoft.com/office/officeart/2009/3/layout/HorizontalOrganizationChart"/>
    <dgm:cxn modelId="{FDB94ADF-3425-EE4F-BA98-A8A97802EBD2}" type="presOf" srcId="{DC8EDBD8-772C-2445-9F4C-7362D7F9F8EE}" destId="{DA4FD30D-BBE3-7344-BA1D-A1E5D61AC560}" srcOrd="0" destOrd="0" presId="urn:microsoft.com/office/officeart/2009/3/layout/HorizontalOrganizationChart"/>
    <dgm:cxn modelId="{7491E4F2-0428-F146-A930-6CF0AFE7DF4A}" type="presOf" srcId="{A8FC4D96-9724-AE45-BB27-00CFB2526077}" destId="{ECA40484-C54C-4043-921D-7E97017B21A8}" srcOrd="1" destOrd="0" presId="urn:microsoft.com/office/officeart/2009/3/layout/HorizontalOrganizationChart"/>
    <dgm:cxn modelId="{9E6E0F13-3DAD-F049-A804-8C28CEFC298C}" type="presParOf" srcId="{7D800D29-DC8B-454E-BC49-2B021540E991}" destId="{F4074534-50E7-3440-A553-6637F28A1283}" srcOrd="0" destOrd="0" presId="urn:microsoft.com/office/officeart/2009/3/layout/HorizontalOrganizationChart"/>
    <dgm:cxn modelId="{CCFE08D5-939B-EB4E-A46C-684F41DD7C15}" type="presParOf" srcId="{F4074534-50E7-3440-A553-6637F28A1283}" destId="{37CE19B0-40B9-8449-8A31-A1F947971337}" srcOrd="0" destOrd="0" presId="urn:microsoft.com/office/officeart/2009/3/layout/HorizontalOrganizationChart"/>
    <dgm:cxn modelId="{6BBB61AF-068A-7C48-83AF-329391921585}" type="presParOf" srcId="{37CE19B0-40B9-8449-8A31-A1F947971337}" destId="{DE5B130B-A81E-0E47-A776-218A37C71DC1}" srcOrd="0" destOrd="0" presId="urn:microsoft.com/office/officeart/2009/3/layout/HorizontalOrganizationChart"/>
    <dgm:cxn modelId="{B12DC24B-43DA-7844-9938-E3CE27F97CB5}" type="presParOf" srcId="{37CE19B0-40B9-8449-8A31-A1F947971337}" destId="{F1D83113-2CC6-F24E-B7AB-91213B036F63}" srcOrd="1" destOrd="0" presId="urn:microsoft.com/office/officeart/2009/3/layout/HorizontalOrganizationChart"/>
    <dgm:cxn modelId="{6EED6B23-8447-6F47-A581-9D8930B9EA72}" type="presParOf" srcId="{F4074534-50E7-3440-A553-6637F28A1283}" destId="{900EA09D-CB00-844D-A387-C9C2DD48771C}" srcOrd="1" destOrd="0" presId="urn:microsoft.com/office/officeart/2009/3/layout/HorizontalOrganizationChart"/>
    <dgm:cxn modelId="{4839BE90-E4BF-1F47-8B18-80CB589C36DC}" type="presParOf" srcId="{900EA09D-CB00-844D-A387-C9C2DD48771C}" destId="{E3545536-CB0D-AB44-8A0A-B794D3C9A2A8}" srcOrd="0" destOrd="0" presId="urn:microsoft.com/office/officeart/2009/3/layout/HorizontalOrganizationChart"/>
    <dgm:cxn modelId="{300F3FE7-8D11-A64E-8CE0-922D1FEE134B}" type="presParOf" srcId="{900EA09D-CB00-844D-A387-C9C2DD48771C}" destId="{44441625-A8A7-F944-A62B-824ED01A1BE8}" srcOrd="1" destOrd="0" presId="urn:microsoft.com/office/officeart/2009/3/layout/HorizontalOrganizationChart"/>
    <dgm:cxn modelId="{EC0AA6FF-E998-B348-BCBE-880B2A12FF7D}" type="presParOf" srcId="{44441625-A8A7-F944-A62B-824ED01A1BE8}" destId="{E141BCCF-DCDC-1B4C-BDC9-9D4C0BE6BAC6}" srcOrd="0" destOrd="0" presId="urn:microsoft.com/office/officeart/2009/3/layout/HorizontalOrganizationChart"/>
    <dgm:cxn modelId="{74FCC518-46D4-1341-827C-6E456668A634}" type="presParOf" srcId="{E141BCCF-DCDC-1B4C-BDC9-9D4C0BE6BAC6}" destId="{9B6273ED-CF4A-E740-B9F8-89EBF3F5C7A7}" srcOrd="0" destOrd="0" presId="urn:microsoft.com/office/officeart/2009/3/layout/HorizontalOrganizationChart"/>
    <dgm:cxn modelId="{EF535418-C72B-7943-B4AF-487013AF2CE1}" type="presParOf" srcId="{E141BCCF-DCDC-1B4C-BDC9-9D4C0BE6BAC6}" destId="{2CED7FBF-92D1-E640-8D77-E95BB6C06C99}" srcOrd="1" destOrd="0" presId="urn:microsoft.com/office/officeart/2009/3/layout/HorizontalOrganizationChart"/>
    <dgm:cxn modelId="{5A139BF7-30C1-8440-A18A-1F6F5E54CDEE}" type="presParOf" srcId="{44441625-A8A7-F944-A62B-824ED01A1BE8}" destId="{385748DC-7C9E-AD4E-AC58-62AA880435E4}" srcOrd="1" destOrd="0" presId="urn:microsoft.com/office/officeart/2009/3/layout/HorizontalOrganizationChart"/>
    <dgm:cxn modelId="{434C7AC7-D535-2A40-92FE-B28914014BF7}" type="presParOf" srcId="{44441625-A8A7-F944-A62B-824ED01A1BE8}" destId="{05FD6F1F-F1F8-C04F-BDA7-E27CC725076E}" srcOrd="2" destOrd="0" presId="urn:microsoft.com/office/officeart/2009/3/layout/HorizontalOrganizationChart"/>
    <dgm:cxn modelId="{4975020F-1EB8-4146-AA83-8161B8117C4F}" type="presParOf" srcId="{900EA09D-CB00-844D-A387-C9C2DD48771C}" destId="{85B43A2E-C5B3-1A44-A942-A1BAFD6ABD83}" srcOrd="2" destOrd="0" presId="urn:microsoft.com/office/officeart/2009/3/layout/HorizontalOrganizationChart"/>
    <dgm:cxn modelId="{F0F3B81E-3B14-F74F-B7CF-58180B97C7F5}" type="presParOf" srcId="{900EA09D-CB00-844D-A387-C9C2DD48771C}" destId="{57BC5329-E39E-B94C-A6BA-ADC0630A36EB}" srcOrd="3" destOrd="0" presId="urn:microsoft.com/office/officeart/2009/3/layout/HorizontalOrganizationChart"/>
    <dgm:cxn modelId="{1D3A2D20-A6F8-424F-9194-FDA8242D2EC8}" type="presParOf" srcId="{57BC5329-E39E-B94C-A6BA-ADC0630A36EB}" destId="{B34CFA37-D8E1-4049-BBDF-1231B279A77F}" srcOrd="0" destOrd="0" presId="urn:microsoft.com/office/officeart/2009/3/layout/HorizontalOrganizationChart"/>
    <dgm:cxn modelId="{18FA8379-7F55-F147-8C64-DC69FFEEAFF7}" type="presParOf" srcId="{B34CFA37-D8E1-4049-BBDF-1231B279A77F}" destId="{D501AECA-BE7F-674C-9C9E-CF04A77CC924}" srcOrd="0" destOrd="0" presId="urn:microsoft.com/office/officeart/2009/3/layout/HorizontalOrganizationChart"/>
    <dgm:cxn modelId="{84351FCB-9D44-464A-8937-AD2583126D7E}" type="presParOf" srcId="{B34CFA37-D8E1-4049-BBDF-1231B279A77F}" destId="{ECA40484-C54C-4043-921D-7E97017B21A8}" srcOrd="1" destOrd="0" presId="urn:microsoft.com/office/officeart/2009/3/layout/HorizontalOrganizationChart"/>
    <dgm:cxn modelId="{48E943B6-3684-904A-A281-1212C0A2E884}" type="presParOf" srcId="{57BC5329-E39E-B94C-A6BA-ADC0630A36EB}" destId="{8709053B-7801-6E42-BEE6-882817A26B26}" srcOrd="1" destOrd="0" presId="urn:microsoft.com/office/officeart/2009/3/layout/HorizontalOrganizationChart"/>
    <dgm:cxn modelId="{CAD850F9-9EF4-BC4A-8AD8-716A367B5F92}" type="presParOf" srcId="{57BC5329-E39E-B94C-A6BA-ADC0630A36EB}" destId="{5C3E42B0-53DA-4541-89ED-67AB84D7B3F4}" srcOrd="2" destOrd="0" presId="urn:microsoft.com/office/officeart/2009/3/layout/HorizontalOrganizationChart"/>
    <dgm:cxn modelId="{BA33FF69-240C-AB4E-8C0B-CD606A956469}" type="presParOf" srcId="{900EA09D-CB00-844D-A387-C9C2DD48771C}" destId="{3150D1B1-889E-1F4D-A32B-A2994543CC59}" srcOrd="4" destOrd="0" presId="urn:microsoft.com/office/officeart/2009/3/layout/HorizontalOrganizationChart"/>
    <dgm:cxn modelId="{DF99D0DB-D5CF-DD44-9DA6-A1B8C51B5430}" type="presParOf" srcId="{900EA09D-CB00-844D-A387-C9C2DD48771C}" destId="{9F1A9CFD-64E6-054A-A7AD-B71A7757998F}" srcOrd="5" destOrd="0" presId="urn:microsoft.com/office/officeart/2009/3/layout/HorizontalOrganizationChart"/>
    <dgm:cxn modelId="{DA1D907B-12DC-684C-821C-89593F12308B}" type="presParOf" srcId="{9F1A9CFD-64E6-054A-A7AD-B71A7757998F}" destId="{E1483C68-AD9D-8D44-88C7-1287D0EBA391}" srcOrd="0" destOrd="0" presId="urn:microsoft.com/office/officeart/2009/3/layout/HorizontalOrganizationChart"/>
    <dgm:cxn modelId="{25BF54B1-C215-4348-8CBD-17AA5EF51F5F}" type="presParOf" srcId="{E1483C68-AD9D-8D44-88C7-1287D0EBA391}" destId="{DA4FD30D-BBE3-7344-BA1D-A1E5D61AC560}" srcOrd="0" destOrd="0" presId="urn:microsoft.com/office/officeart/2009/3/layout/HorizontalOrganizationChart"/>
    <dgm:cxn modelId="{79011E05-61DE-7947-B8F9-2D3B480496FE}" type="presParOf" srcId="{E1483C68-AD9D-8D44-88C7-1287D0EBA391}" destId="{71DF3376-0EE5-E347-8C9B-348201BDB022}" srcOrd="1" destOrd="0" presId="urn:microsoft.com/office/officeart/2009/3/layout/HorizontalOrganizationChart"/>
    <dgm:cxn modelId="{64442C97-C526-5B49-8BA1-D9F3654FF22F}" type="presParOf" srcId="{9F1A9CFD-64E6-054A-A7AD-B71A7757998F}" destId="{1D0B4958-2DBF-9047-93EB-096E76FADAD5}" srcOrd="1" destOrd="0" presId="urn:microsoft.com/office/officeart/2009/3/layout/HorizontalOrganizationChart"/>
    <dgm:cxn modelId="{ACE27C62-8705-ED43-A8DB-CD51CB9A0612}" type="presParOf" srcId="{9F1A9CFD-64E6-054A-A7AD-B71A7757998F}" destId="{F17C3EAA-8381-F449-B6C4-83803FE5DCF3}" srcOrd="2" destOrd="0" presId="urn:microsoft.com/office/officeart/2009/3/layout/HorizontalOrganizationChart"/>
    <dgm:cxn modelId="{1CD7A049-C960-B543-BA79-1EA278BADBE1}" type="presParOf" srcId="{F4074534-50E7-3440-A553-6637F28A1283}" destId="{955765C8-04F7-4441-8EBF-972168ECF187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16E22AE-0CC7-E647-A4EF-020043AD9F3F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5D91E0-C21F-9D4C-BB25-90EC704A1019}">
      <dgm:prSet phldrT="[Text]" custT="1"/>
      <dgm:spPr/>
      <dgm:t>
        <a:bodyPr/>
        <a:lstStyle/>
        <a:p>
          <a:r>
            <a:rPr lang="ar-SA" sz="2700" b="1" dirty="0"/>
            <a:t> </a:t>
          </a:r>
          <a:r>
            <a:rPr lang="ar-SA" sz="4000" b="1" dirty="0"/>
            <a:t>حق الاستمتاع</a:t>
          </a:r>
          <a:endParaRPr lang="en-US" sz="4000" b="1" dirty="0"/>
        </a:p>
        <a:p>
          <a:r>
            <a:rPr lang="ar-SA" sz="4000" dirty="0"/>
            <a:t>باللمس أو الضم والجماع</a:t>
          </a:r>
          <a:endParaRPr lang="en-US" sz="4000" dirty="0"/>
        </a:p>
      </dgm:t>
    </dgm:pt>
    <dgm:pt modelId="{20A62598-3555-0F4A-B771-BAD2E76E783E}" type="parTrans" cxnId="{E78D01B8-F088-D442-8DC8-12BB39C26A85}">
      <dgm:prSet/>
      <dgm:spPr/>
      <dgm:t>
        <a:bodyPr/>
        <a:lstStyle/>
        <a:p>
          <a:endParaRPr lang="en-US"/>
        </a:p>
      </dgm:t>
    </dgm:pt>
    <dgm:pt modelId="{30F9F19B-A0CB-B849-9035-158CE0060026}" type="sibTrans" cxnId="{E78D01B8-F088-D442-8DC8-12BB39C26A85}">
      <dgm:prSet/>
      <dgm:spPr/>
      <dgm:t>
        <a:bodyPr/>
        <a:lstStyle/>
        <a:p>
          <a:endParaRPr lang="en-US"/>
        </a:p>
      </dgm:t>
    </dgm:pt>
    <dgm:pt modelId="{8D56A57B-835C-FC49-98F0-372168E37603}" type="asst">
      <dgm:prSet phldrT="[Text]"/>
      <dgm:spPr/>
      <dgm:t>
        <a:bodyPr/>
        <a:lstStyle/>
        <a:p>
          <a:r>
            <a:rPr lang="ar-SA" dirty="0"/>
            <a:t>حكمه الجواز عند </a:t>
          </a:r>
          <a:r>
            <a:rPr lang="ar-SA" dirty="0" err="1"/>
            <a:t>الجهمور</a:t>
          </a:r>
          <a:endParaRPr lang="ar-SA" dirty="0"/>
        </a:p>
        <a:p>
          <a:r>
            <a:rPr lang="ar-SA" dirty="0"/>
            <a:t>احْفَظْ عَوْرَتَكَ إِلاَّ مِنْ زَوْجَتِكَ أَوْ مَا مَلَكَتْ يَمِينُكَ</a:t>
          </a:r>
          <a:endParaRPr lang="en-US" dirty="0"/>
        </a:p>
      </dgm:t>
    </dgm:pt>
    <dgm:pt modelId="{F0E487B9-C19B-D743-9044-10F68F6DF729}" type="parTrans" cxnId="{8E5338EA-EE57-ED48-A995-5FBF3D7D6E32}">
      <dgm:prSet/>
      <dgm:spPr/>
      <dgm:t>
        <a:bodyPr/>
        <a:lstStyle/>
        <a:p>
          <a:endParaRPr lang="en-US"/>
        </a:p>
      </dgm:t>
    </dgm:pt>
    <dgm:pt modelId="{1AAF363B-EC18-D740-9E76-31011BEC70B7}" type="sibTrans" cxnId="{8E5338EA-EE57-ED48-A995-5FBF3D7D6E32}">
      <dgm:prSet/>
      <dgm:spPr/>
      <dgm:t>
        <a:bodyPr/>
        <a:lstStyle/>
        <a:p>
          <a:endParaRPr lang="en-US"/>
        </a:p>
      </dgm:t>
    </dgm:pt>
    <dgm:pt modelId="{B72C6D87-E7A3-2C41-8EF5-5D1F8B9F468C}">
      <dgm:prSet phldrT="[Text]"/>
      <dgm:spPr/>
      <dgm:t>
        <a:bodyPr/>
        <a:lstStyle/>
        <a:p>
          <a:r>
            <a:rPr lang="ar-SA" dirty="0"/>
            <a:t>من أحكام النكاح الأصلية عند الحنفية </a:t>
          </a:r>
          <a:r>
            <a:rPr lang="ar-SA" dirty="0" err="1"/>
            <a:t>وَٱلَّذِينَ</a:t>
          </a:r>
          <a:r>
            <a:rPr lang="ar-SA" dirty="0"/>
            <a:t> هُمْ لِفُرُوجِهِمْ </a:t>
          </a:r>
          <a:r>
            <a:rPr lang="ar-SA" dirty="0" err="1"/>
            <a:t>حَـٰفِظُونَ</a:t>
          </a:r>
          <a:r>
            <a:rPr lang="ar-SA" dirty="0"/>
            <a:t> إِلَّا </a:t>
          </a:r>
          <a:r>
            <a:rPr lang="ar-SA" dirty="0" err="1"/>
            <a:t>عَلَىٰٓ</a:t>
          </a:r>
          <a:r>
            <a:rPr lang="ar-SA" dirty="0"/>
            <a:t> </a:t>
          </a:r>
          <a:r>
            <a:rPr lang="ar-SA" dirty="0" err="1"/>
            <a:t>أَزْوَٰجِهِمْ</a:t>
          </a:r>
          <a:r>
            <a:rPr lang="ar-SA" dirty="0"/>
            <a:t> أَوْ مَا مَلَكَتْ </a:t>
          </a:r>
          <a:r>
            <a:rPr lang="ar-SA" dirty="0" err="1"/>
            <a:t>أَيْمَـٰنُهُمْ</a:t>
          </a:r>
          <a:r>
            <a:rPr lang="ar-SA" dirty="0"/>
            <a:t> فَإِنَّهُمْ غَيْرُ مَلُومِينَ</a:t>
          </a:r>
          <a:endParaRPr lang="en-US" dirty="0"/>
        </a:p>
      </dgm:t>
    </dgm:pt>
    <dgm:pt modelId="{1279C755-62A0-5440-9E63-1FA3CFECE5FE}" type="parTrans" cxnId="{B5C1D784-E0F5-0D4E-8732-257A727C400A}">
      <dgm:prSet/>
      <dgm:spPr/>
      <dgm:t>
        <a:bodyPr/>
        <a:lstStyle/>
        <a:p>
          <a:endParaRPr lang="en-US"/>
        </a:p>
      </dgm:t>
    </dgm:pt>
    <dgm:pt modelId="{5E736411-EEF3-E84D-9674-E9700D4431F3}" type="sibTrans" cxnId="{B5C1D784-E0F5-0D4E-8732-257A727C400A}">
      <dgm:prSet/>
      <dgm:spPr/>
      <dgm:t>
        <a:bodyPr/>
        <a:lstStyle/>
        <a:p>
          <a:endParaRPr lang="en-US"/>
        </a:p>
      </dgm:t>
    </dgm:pt>
    <dgm:pt modelId="{3C30B10C-9CA2-0C4F-BF9B-C95EB7FA92FB}">
      <dgm:prSet phldrT="[Text]"/>
      <dgm:spPr/>
      <dgm:t>
        <a:bodyPr/>
        <a:lstStyle/>
        <a:p>
          <a:r>
            <a:rPr lang="ar-SA" dirty="0"/>
            <a:t>الحنابلة وجوب المعاشرة وتشتكي وينتظره القاضي أربع شهور، وعند الشافعية ليلة كل أربع ليال وحددوا غيبة الزوج بست شهور أو يفسخ القاضي</a:t>
          </a:r>
          <a:endParaRPr lang="en-US" dirty="0"/>
        </a:p>
      </dgm:t>
    </dgm:pt>
    <dgm:pt modelId="{699015A1-0922-1141-AF6A-2542DCF5B859}" type="parTrans" cxnId="{FD84B02F-F4F4-4B46-8E0F-66E2AECC100E}">
      <dgm:prSet/>
      <dgm:spPr/>
      <dgm:t>
        <a:bodyPr/>
        <a:lstStyle/>
        <a:p>
          <a:endParaRPr lang="en-US"/>
        </a:p>
      </dgm:t>
    </dgm:pt>
    <dgm:pt modelId="{70E2A508-2710-8945-BB05-9583EFABE74A}" type="sibTrans" cxnId="{FD84B02F-F4F4-4B46-8E0F-66E2AECC100E}">
      <dgm:prSet/>
      <dgm:spPr/>
      <dgm:t>
        <a:bodyPr/>
        <a:lstStyle/>
        <a:p>
          <a:endParaRPr lang="en-US"/>
        </a:p>
      </dgm:t>
    </dgm:pt>
    <dgm:pt modelId="{446CBA80-0707-8642-9F46-4ADFF27CA5EB}" type="pres">
      <dgm:prSet presAssocID="{B16E22AE-0CC7-E647-A4EF-020043AD9F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3950ACE-CD54-6048-8BA4-BC40F3C141EE}" type="pres">
      <dgm:prSet presAssocID="{545D91E0-C21F-9D4C-BB25-90EC704A1019}" presName="hierRoot1" presStyleCnt="0">
        <dgm:presLayoutVars>
          <dgm:hierBranch val="init"/>
        </dgm:presLayoutVars>
      </dgm:prSet>
      <dgm:spPr/>
    </dgm:pt>
    <dgm:pt modelId="{5D4C6D25-EE8F-534D-8CDB-E090E1613E85}" type="pres">
      <dgm:prSet presAssocID="{545D91E0-C21F-9D4C-BB25-90EC704A1019}" presName="rootComposite1" presStyleCnt="0"/>
      <dgm:spPr/>
    </dgm:pt>
    <dgm:pt modelId="{902D644F-B7BA-4C4C-B50D-AE849E544BCC}" type="pres">
      <dgm:prSet presAssocID="{545D91E0-C21F-9D4C-BB25-90EC704A1019}" presName="rootText1" presStyleLbl="node0" presStyleIdx="0" presStyleCnt="1" custScaleY="201579">
        <dgm:presLayoutVars>
          <dgm:chPref val="3"/>
        </dgm:presLayoutVars>
      </dgm:prSet>
      <dgm:spPr/>
    </dgm:pt>
    <dgm:pt modelId="{6BD0CA0B-0ECE-5C48-80D7-D755786559CB}" type="pres">
      <dgm:prSet presAssocID="{545D91E0-C21F-9D4C-BB25-90EC704A1019}" presName="rootConnector1" presStyleLbl="node1" presStyleIdx="0" presStyleCnt="0"/>
      <dgm:spPr/>
    </dgm:pt>
    <dgm:pt modelId="{B47FB0E8-DBFF-6245-B4F0-232B50F88A1B}" type="pres">
      <dgm:prSet presAssocID="{545D91E0-C21F-9D4C-BB25-90EC704A1019}" presName="hierChild2" presStyleCnt="0"/>
      <dgm:spPr/>
    </dgm:pt>
    <dgm:pt modelId="{6AE75132-10AE-A245-966F-F8C1E5516193}" type="pres">
      <dgm:prSet presAssocID="{1279C755-62A0-5440-9E63-1FA3CFECE5FE}" presName="Name64" presStyleLbl="parChTrans1D2" presStyleIdx="0" presStyleCnt="3"/>
      <dgm:spPr/>
    </dgm:pt>
    <dgm:pt modelId="{ACA39B27-2EBB-3443-BA83-762801A9A285}" type="pres">
      <dgm:prSet presAssocID="{B72C6D87-E7A3-2C41-8EF5-5D1F8B9F468C}" presName="hierRoot2" presStyleCnt="0">
        <dgm:presLayoutVars>
          <dgm:hierBranch val="init"/>
        </dgm:presLayoutVars>
      </dgm:prSet>
      <dgm:spPr/>
    </dgm:pt>
    <dgm:pt modelId="{05B8C1DA-8554-FE4A-94F2-CDDBD5303179}" type="pres">
      <dgm:prSet presAssocID="{B72C6D87-E7A3-2C41-8EF5-5D1F8B9F468C}" presName="rootComposite" presStyleCnt="0"/>
      <dgm:spPr/>
    </dgm:pt>
    <dgm:pt modelId="{D71E888E-083C-AD48-A82F-2E87FCEE7576}" type="pres">
      <dgm:prSet presAssocID="{B72C6D87-E7A3-2C41-8EF5-5D1F8B9F468C}" presName="rootText" presStyleLbl="node2" presStyleIdx="0" presStyleCnt="2" custScaleY="181123">
        <dgm:presLayoutVars>
          <dgm:chPref val="3"/>
        </dgm:presLayoutVars>
      </dgm:prSet>
      <dgm:spPr/>
    </dgm:pt>
    <dgm:pt modelId="{67E2BA55-43D0-4C42-B184-AE4AA75893C8}" type="pres">
      <dgm:prSet presAssocID="{B72C6D87-E7A3-2C41-8EF5-5D1F8B9F468C}" presName="rootConnector" presStyleLbl="node2" presStyleIdx="0" presStyleCnt="2"/>
      <dgm:spPr/>
    </dgm:pt>
    <dgm:pt modelId="{D758D591-7DFE-6246-A848-35D19B02C6A0}" type="pres">
      <dgm:prSet presAssocID="{B72C6D87-E7A3-2C41-8EF5-5D1F8B9F468C}" presName="hierChild4" presStyleCnt="0"/>
      <dgm:spPr/>
    </dgm:pt>
    <dgm:pt modelId="{C9BC6692-C330-924F-958B-477BB8F7274D}" type="pres">
      <dgm:prSet presAssocID="{B72C6D87-E7A3-2C41-8EF5-5D1F8B9F468C}" presName="hierChild5" presStyleCnt="0"/>
      <dgm:spPr/>
    </dgm:pt>
    <dgm:pt modelId="{560745DF-D704-3B45-AF09-AE50C55464E9}" type="pres">
      <dgm:prSet presAssocID="{699015A1-0922-1141-AF6A-2542DCF5B859}" presName="Name64" presStyleLbl="parChTrans1D2" presStyleIdx="1" presStyleCnt="3"/>
      <dgm:spPr/>
    </dgm:pt>
    <dgm:pt modelId="{305A468A-F81F-344B-84B5-04595C79DEF6}" type="pres">
      <dgm:prSet presAssocID="{3C30B10C-9CA2-0C4F-BF9B-C95EB7FA92FB}" presName="hierRoot2" presStyleCnt="0">
        <dgm:presLayoutVars>
          <dgm:hierBranch val="init"/>
        </dgm:presLayoutVars>
      </dgm:prSet>
      <dgm:spPr/>
    </dgm:pt>
    <dgm:pt modelId="{3E0E69EA-6D73-5F44-A852-71407972AA83}" type="pres">
      <dgm:prSet presAssocID="{3C30B10C-9CA2-0C4F-BF9B-C95EB7FA92FB}" presName="rootComposite" presStyleCnt="0"/>
      <dgm:spPr/>
    </dgm:pt>
    <dgm:pt modelId="{68E84D38-90B1-5E4A-9855-E10C6645120C}" type="pres">
      <dgm:prSet presAssocID="{3C30B10C-9CA2-0C4F-BF9B-C95EB7FA92FB}" presName="rootText" presStyleLbl="node2" presStyleIdx="1" presStyleCnt="2" custScaleY="177789">
        <dgm:presLayoutVars>
          <dgm:chPref val="3"/>
        </dgm:presLayoutVars>
      </dgm:prSet>
      <dgm:spPr/>
    </dgm:pt>
    <dgm:pt modelId="{04ED5D6C-4433-6F4E-AFD2-5FE1BB13DBD2}" type="pres">
      <dgm:prSet presAssocID="{3C30B10C-9CA2-0C4F-BF9B-C95EB7FA92FB}" presName="rootConnector" presStyleLbl="node2" presStyleIdx="1" presStyleCnt="2"/>
      <dgm:spPr/>
    </dgm:pt>
    <dgm:pt modelId="{7EAA30A4-4BC5-3445-BDA8-6B166758E21E}" type="pres">
      <dgm:prSet presAssocID="{3C30B10C-9CA2-0C4F-BF9B-C95EB7FA92FB}" presName="hierChild4" presStyleCnt="0"/>
      <dgm:spPr/>
    </dgm:pt>
    <dgm:pt modelId="{F113CF37-4F35-2247-8546-FEAA5DBBC38A}" type="pres">
      <dgm:prSet presAssocID="{3C30B10C-9CA2-0C4F-BF9B-C95EB7FA92FB}" presName="hierChild5" presStyleCnt="0"/>
      <dgm:spPr/>
    </dgm:pt>
    <dgm:pt modelId="{ACEBD9C2-DB50-084F-A493-F86F30F90DD7}" type="pres">
      <dgm:prSet presAssocID="{545D91E0-C21F-9D4C-BB25-90EC704A1019}" presName="hierChild3" presStyleCnt="0"/>
      <dgm:spPr/>
    </dgm:pt>
    <dgm:pt modelId="{982B9E41-6F94-0A44-B44E-AF9EF59159CB}" type="pres">
      <dgm:prSet presAssocID="{F0E487B9-C19B-D743-9044-10F68F6DF729}" presName="Name115" presStyleLbl="parChTrans1D2" presStyleIdx="2" presStyleCnt="3"/>
      <dgm:spPr/>
    </dgm:pt>
    <dgm:pt modelId="{007A4EF4-1B61-3D40-A6EE-F72743886F97}" type="pres">
      <dgm:prSet presAssocID="{8D56A57B-835C-FC49-98F0-372168E37603}" presName="hierRoot3" presStyleCnt="0">
        <dgm:presLayoutVars>
          <dgm:hierBranch val="init"/>
        </dgm:presLayoutVars>
      </dgm:prSet>
      <dgm:spPr/>
    </dgm:pt>
    <dgm:pt modelId="{63BF5804-E661-6D42-BBAC-82D03DC52440}" type="pres">
      <dgm:prSet presAssocID="{8D56A57B-835C-FC49-98F0-372168E37603}" presName="rootComposite3" presStyleCnt="0"/>
      <dgm:spPr/>
    </dgm:pt>
    <dgm:pt modelId="{76370ED3-931D-CB4C-B09A-914BFC42AD2A}" type="pres">
      <dgm:prSet presAssocID="{8D56A57B-835C-FC49-98F0-372168E37603}" presName="rootText3" presStyleLbl="asst1" presStyleIdx="0" presStyleCnt="1" custScaleY="155424" custLinFactNeighborX="-3371" custLinFactNeighborY="-2456">
        <dgm:presLayoutVars>
          <dgm:chPref val="3"/>
        </dgm:presLayoutVars>
      </dgm:prSet>
      <dgm:spPr/>
    </dgm:pt>
    <dgm:pt modelId="{261B224A-6A00-0841-B730-FC7D3F35E682}" type="pres">
      <dgm:prSet presAssocID="{8D56A57B-835C-FC49-98F0-372168E37603}" presName="rootConnector3" presStyleLbl="asst1" presStyleIdx="0" presStyleCnt="1"/>
      <dgm:spPr/>
    </dgm:pt>
    <dgm:pt modelId="{5CFA1C47-F7B7-0443-B873-7FF032FC031F}" type="pres">
      <dgm:prSet presAssocID="{8D56A57B-835C-FC49-98F0-372168E37603}" presName="hierChild6" presStyleCnt="0"/>
      <dgm:spPr/>
    </dgm:pt>
    <dgm:pt modelId="{038837AC-0FFD-A841-A9FA-F942109F28E4}" type="pres">
      <dgm:prSet presAssocID="{8D56A57B-835C-FC49-98F0-372168E37603}" presName="hierChild7" presStyleCnt="0"/>
      <dgm:spPr/>
    </dgm:pt>
  </dgm:ptLst>
  <dgm:cxnLst>
    <dgm:cxn modelId="{7B3BF107-0DDF-7848-A7F8-CD2670A7410B}" type="presOf" srcId="{8D56A57B-835C-FC49-98F0-372168E37603}" destId="{261B224A-6A00-0841-B730-FC7D3F35E682}" srcOrd="1" destOrd="0" presId="urn:microsoft.com/office/officeart/2009/3/layout/HorizontalOrganizationChart"/>
    <dgm:cxn modelId="{B38EB708-F8E7-AF44-903C-6A2B132C438B}" type="presOf" srcId="{545D91E0-C21F-9D4C-BB25-90EC704A1019}" destId="{902D644F-B7BA-4C4C-B50D-AE849E544BCC}" srcOrd="0" destOrd="0" presId="urn:microsoft.com/office/officeart/2009/3/layout/HorizontalOrganizationChart"/>
    <dgm:cxn modelId="{19F0D01C-8E60-7040-876F-EB87F8DE341D}" type="presOf" srcId="{B72C6D87-E7A3-2C41-8EF5-5D1F8B9F468C}" destId="{67E2BA55-43D0-4C42-B184-AE4AA75893C8}" srcOrd="1" destOrd="0" presId="urn:microsoft.com/office/officeart/2009/3/layout/HorizontalOrganizationChart"/>
    <dgm:cxn modelId="{83891125-5A7B-FC4B-8BA7-2CA2280FFAA0}" type="presOf" srcId="{3C30B10C-9CA2-0C4F-BF9B-C95EB7FA92FB}" destId="{68E84D38-90B1-5E4A-9855-E10C6645120C}" srcOrd="0" destOrd="0" presId="urn:microsoft.com/office/officeart/2009/3/layout/HorizontalOrganizationChart"/>
    <dgm:cxn modelId="{48BCE725-F503-A745-9B8F-04C0ED8EAB51}" type="presOf" srcId="{B16E22AE-0CC7-E647-A4EF-020043AD9F3F}" destId="{446CBA80-0707-8642-9F46-4ADFF27CA5EB}" srcOrd="0" destOrd="0" presId="urn:microsoft.com/office/officeart/2009/3/layout/HorizontalOrganizationChart"/>
    <dgm:cxn modelId="{FD84B02F-F4F4-4B46-8E0F-66E2AECC100E}" srcId="{545D91E0-C21F-9D4C-BB25-90EC704A1019}" destId="{3C30B10C-9CA2-0C4F-BF9B-C95EB7FA92FB}" srcOrd="2" destOrd="0" parTransId="{699015A1-0922-1141-AF6A-2542DCF5B859}" sibTransId="{70E2A508-2710-8945-BB05-9583EFABE74A}"/>
    <dgm:cxn modelId="{5FE3CF31-3E97-A543-83A1-3B5B6AB11891}" type="presOf" srcId="{1279C755-62A0-5440-9E63-1FA3CFECE5FE}" destId="{6AE75132-10AE-A245-966F-F8C1E5516193}" srcOrd="0" destOrd="0" presId="urn:microsoft.com/office/officeart/2009/3/layout/HorizontalOrganizationChart"/>
    <dgm:cxn modelId="{2181156A-4A68-6846-B17A-99C47BA5B91E}" type="presOf" srcId="{3C30B10C-9CA2-0C4F-BF9B-C95EB7FA92FB}" destId="{04ED5D6C-4433-6F4E-AFD2-5FE1BB13DBD2}" srcOrd="1" destOrd="0" presId="urn:microsoft.com/office/officeart/2009/3/layout/HorizontalOrganizationChart"/>
    <dgm:cxn modelId="{4702867B-597B-9446-A582-AE3C0C6B8D1C}" type="presOf" srcId="{8D56A57B-835C-FC49-98F0-372168E37603}" destId="{76370ED3-931D-CB4C-B09A-914BFC42AD2A}" srcOrd="0" destOrd="0" presId="urn:microsoft.com/office/officeart/2009/3/layout/HorizontalOrganizationChart"/>
    <dgm:cxn modelId="{B5C1D784-E0F5-0D4E-8732-257A727C400A}" srcId="{545D91E0-C21F-9D4C-BB25-90EC704A1019}" destId="{B72C6D87-E7A3-2C41-8EF5-5D1F8B9F468C}" srcOrd="1" destOrd="0" parTransId="{1279C755-62A0-5440-9E63-1FA3CFECE5FE}" sibTransId="{5E736411-EEF3-E84D-9674-E9700D4431F3}"/>
    <dgm:cxn modelId="{894F5989-AC3E-7348-9357-2B7B12DE31A5}" type="presOf" srcId="{545D91E0-C21F-9D4C-BB25-90EC704A1019}" destId="{6BD0CA0B-0ECE-5C48-80D7-D755786559CB}" srcOrd="1" destOrd="0" presId="urn:microsoft.com/office/officeart/2009/3/layout/HorizontalOrganizationChart"/>
    <dgm:cxn modelId="{F2C24AA8-972D-664E-A0EF-0EF0BF01FF7D}" type="presOf" srcId="{699015A1-0922-1141-AF6A-2542DCF5B859}" destId="{560745DF-D704-3B45-AF09-AE50C55464E9}" srcOrd="0" destOrd="0" presId="urn:microsoft.com/office/officeart/2009/3/layout/HorizontalOrganizationChart"/>
    <dgm:cxn modelId="{E78D01B8-F088-D442-8DC8-12BB39C26A85}" srcId="{B16E22AE-0CC7-E647-A4EF-020043AD9F3F}" destId="{545D91E0-C21F-9D4C-BB25-90EC704A1019}" srcOrd="0" destOrd="0" parTransId="{20A62598-3555-0F4A-B771-BAD2E76E783E}" sibTransId="{30F9F19B-A0CB-B849-9035-158CE0060026}"/>
    <dgm:cxn modelId="{BF8E98BC-ADF8-D343-97E1-D3A4F61BEBD7}" type="presOf" srcId="{B72C6D87-E7A3-2C41-8EF5-5D1F8B9F468C}" destId="{D71E888E-083C-AD48-A82F-2E87FCEE7576}" srcOrd="0" destOrd="0" presId="urn:microsoft.com/office/officeart/2009/3/layout/HorizontalOrganizationChart"/>
    <dgm:cxn modelId="{3C3BA2BE-353B-D549-8A70-8BE9694A8439}" type="presOf" srcId="{F0E487B9-C19B-D743-9044-10F68F6DF729}" destId="{982B9E41-6F94-0A44-B44E-AF9EF59159CB}" srcOrd="0" destOrd="0" presId="urn:microsoft.com/office/officeart/2009/3/layout/HorizontalOrganizationChart"/>
    <dgm:cxn modelId="{8E5338EA-EE57-ED48-A995-5FBF3D7D6E32}" srcId="{545D91E0-C21F-9D4C-BB25-90EC704A1019}" destId="{8D56A57B-835C-FC49-98F0-372168E37603}" srcOrd="0" destOrd="0" parTransId="{F0E487B9-C19B-D743-9044-10F68F6DF729}" sibTransId="{1AAF363B-EC18-D740-9E76-31011BEC70B7}"/>
    <dgm:cxn modelId="{FCCBE8BC-C920-7A43-8585-A14F146B9741}" type="presParOf" srcId="{446CBA80-0707-8642-9F46-4ADFF27CA5EB}" destId="{D3950ACE-CD54-6048-8BA4-BC40F3C141EE}" srcOrd="0" destOrd="0" presId="urn:microsoft.com/office/officeart/2009/3/layout/HorizontalOrganizationChart"/>
    <dgm:cxn modelId="{9F549A3D-E470-5142-92F6-83C86275B6E0}" type="presParOf" srcId="{D3950ACE-CD54-6048-8BA4-BC40F3C141EE}" destId="{5D4C6D25-EE8F-534D-8CDB-E090E1613E85}" srcOrd="0" destOrd="0" presId="urn:microsoft.com/office/officeart/2009/3/layout/HorizontalOrganizationChart"/>
    <dgm:cxn modelId="{C98E893F-EAF9-9A47-A8F2-FAE89D254BC2}" type="presParOf" srcId="{5D4C6D25-EE8F-534D-8CDB-E090E1613E85}" destId="{902D644F-B7BA-4C4C-B50D-AE849E544BCC}" srcOrd="0" destOrd="0" presId="urn:microsoft.com/office/officeart/2009/3/layout/HorizontalOrganizationChart"/>
    <dgm:cxn modelId="{65AECF4A-8566-0344-B780-0AC466159345}" type="presParOf" srcId="{5D4C6D25-EE8F-534D-8CDB-E090E1613E85}" destId="{6BD0CA0B-0ECE-5C48-80D7-D755786559CB}" srcOrd="1" destOrd="0" presId="urn:microsoft.com/office/officeart/2009/3/layout/HorizontalOrganizationChart"/>
    <dgm:cxn modelId="{A49B339A-0FD9-7C4F-AA23-A7AC2651385F}" type="presParOf" srcId="{D3950ACE-CD54-6048-8BA4-BC40F3C141EE}" destId="{B47FB0E8-DBFF-6245-B4F0-232B50F88A1B}" srcOrd="1" destOrd="0" presId="urn:microsoft.com/office/officeart/2009/3/layout/HorizontalOrganizationChart"/>
    <dgm:cxn modelId="{BB6C3A22-A5E3-504C-8D17-89D235EFD01E}" type="presParOf" srcId="{B47FB0E8-DBFF-6245-B4F0-232B50F88A1B}" destId="{6AE75132-10AE-A245-966F-F8C1E5516193}" srcOrd="0" destOrd="0" presId="urn:microsoft.com/office/officeart/2009/3/layout/HorizontalOrganizationChart"/>
    <dgm:cxn modelId="{44CF6E1B-9569-7848-841C-F637E5F79035}" type="presParOf" srcId="{B47FB0E8-DBFF-6245-B4F0-232B50F88A1B}" destId="{ACA39B27-2EBB-3443-BA83-762801A9A285}" srcOrd="1" destOrd="0" presId="urn:microsoft.com/office/officeart/2009/3/layout/HorizontalOrganizationChart"/>
    <dgm:cxn modelId="{5589A09C-C5CD-D948-9A64-988B7281B2ED}" type="presParOf" srcId="{ACA39B27-2EBB-3443-BA83-762801A9A285}" destId="{05B8C1DA-8554-FE4A-94F2-CDDBD5303179}" srcOrd="0" destOrd="0" presId="urn:microsoft.com/office/officeart/2009/3/layout/HorizontalOrganizationChart"/>
    <dgm:cxn modelId="{B8B7A2C6-0503-D14E-BD77-705482FB7047}" type="presParOf" srcId="{05B8C1DA-8554-FE4A-94F2-CDDBD5303179}" destId="{D71E888E-083C-AD48-A82F-2E87FCEE7576}" srcOrd="0" destOrd="0" presId="urn:microsoft.com/office/officeart/2009/3/layout/HorizontalOrganizationChart"/>
    <dgm:cxn modelId="{6395341E-2AE5-8749-89A1-F7DA652A5B0B}" type="presParOf" srcId="{05B8C1DA-8554-FE4A-94F2-CDDBD5303179}" destId="{67E2BA55-43D0-4C42-B184-AE4AA75893C8}" srcOrd="1" destOrd="0" presId="urn:microsoft.com/office/officeart/2009/3/layout/HorizontalOrganizationChart"/>
    <dgm:cxn modelId="{EC9D5451-2BF3-8E46-9D0F-15926AC50FC3}" type="presParOf" srcId="{ACA39B27-2EBB-3443-BA83-762801A9A285}" destId="{D758D591-7DFE-6246-A848-35D19B02C6A0}" srcOrd="1" destOrd="0" presId="urn:microsoft.com/office/officeart/2009/3/layout/HorizontalOrganizationChart"/>
    <dgm:cxn modelId="{5AD4609F-CEBF-B042-A36B-01062EB7C9E8}" type="presParOf" srcId="{ACA39B27-2EBB-3443-BA83-762801A9A285}" destId="{C9BC6692-C330-924F-958B-477BB8F7274D}" srcOrd="2" destOrd="0" presId="urn:microsoft.com/office/officeart/2009/3/layout/HorizontalOrganizationChart"/>
    <dgm:cxn modelId="{C809DA76-66F9-A442-9937-5446B461B3EA}" type="presParOf" srcId="{B47FB0E8-DBFF-6245-B4F0-232B50F88A1B}" destId="{560745DF-D704-3B45-AF09-AE50C55464E9}" srcOrd="2" destOrd="0" presId="urn:microsoft.com/office/officeart/2009/3/layout/HorizontalOrganizationChart"/>
    <dgm:cxn modelId="{B1B31825-6EE6-D149-819D-3CEF39CE8AEB}" type="presParOf" srcId="{B47FB0E8-DBFF-6245-B4F0-232B50F88A1B}" destId="{305A468A-F81F-344B-84B5-04595C79DEF6}" srcOrd="3" destOrd="0" presId="urn:microsoft.com/office/officeart/2009/3/layout/HorizontalOrganizationChart"/>
    <dgm:cxn modelId="{8732DDF2-7167-C44E-A035-60B52DBF330C}" type="presParOf" srcId="{305A468A-F81F-344B-84B5-04595C79DEF6}" destId="{3E0E69EA-6D73-5F44-A852-71407972AA83}" srcOrd="0" destOrd="0" presId="urn:microsoft.com/office/officeart/2009/3/layout/HorizontalOrganizationChart"/>
    <dgm:cxn modelId="{93571FEA-FF91-ED47-8022-FA2B67B2F810}" type="presParOf" srcId="{3E0E69EA-6D73-5F44-A852-71407972AA83}" destId="{68E84D38-90B1-5E4A-9855-E10C6645120C}" srcOrd="0" destOrd="0" presId="urn:microsoft.com/office/officeart/2009/3/layout/HorizontalOrganizationChart"/>
    <dgm:cxn modelId="{7211E318-A6DC-1B42-A51B-90A343A25E34}" type="presParOf" srcId="{3E0E69EA-6D73-5F44-A852-71407972AA83}" destId="{04ED5D6C-4433-6F4E-AFD2-5FE1BB13DBD2}" srcOrd="1" destOrd="0" presId="urn:microsoft.com/office/officeart/2009/3/layout/HorizontalOrganizationChart"/>
    <dgm:cxn modelId="{7FA02B9E-C4E1-6945-AECF-6690D7542772}" type="presParOf" srcId="{305A468A-F81F-344B-84B5-04595C79DEF6}" destId="{7EAA30A4-4BC5-3445-BDA8-6B166758E21E}" srcOrd="1" destOrd="0" presId="urn:microsoft.com/office/officeart/2009/3/layout/HorizontalOrganizationChart"/>
    <dgm:cxn modelId="{3B737532-1A9E-C942-90FC-57967F6A7091}" type="presParOf" srcId="{305A468A-F81F-344B-84B5-04595C79DEF6}" destId="{F113CF37-4F35-2247-8546-FEAA5DBBC38A}" srcOrd="2" destOrd="0" presId="urn:microsoft.com/office/officeart/2009/3/layout/HorizontalOrganizationChart"/>
    <dgm:cxn modelId="{3E6DAB35-69A8-814D-AB10-2D926D31A2D6}" type="presParOf" srcId="{D3950ACE-CD54-6048-8BA4-BC40F3C141EE}" destId="{ACEBD9C2-DB50-084F-A493-F86F30F90DD7}" srcOrd="2" destOrd="0" presId="urn:microsoft.com/office/officeart/2009/3/layout/HorizontalOrganizationChart"/>
    <dgm:cxn modelId="{6D5FEC1F-425B-114B-89BD-F2B5CE3BEFA1}" type="presParOf" srcId="{ACEBD9C2-DB50-084F-A493-F86F30F90DD7}" destId="{982B9E41-6F94-0A44-B44E-AF9EF59159CB}" srcOrd="0" destOrd="0" presId="urn:microsoft.com/office/officeart/2009/3/layout/HorizontalOrganizationChart"/>
    <dgm:cxn modelId="{96EA73BA-23AB-BA46-821A-A251B0C87B69}" type="presParOf" srcId="{ACEBD9C2-DB50-084F-A493-F86F30F90DD7}" destId="{007A4EF4-1B61-3D40-A6EE-F72743886F97}" srcOrd="1" destOrd="0" presId="urn:microsoft.com/office/officeart/2009/3/layout/HorizontalOrganizationChart"/>
    <dgm:cxn modelId="{820C4DAC-745D-D54F-B7A7-14004816B490}" type="presParOf" srcId="{007A4EF4-1B61-3D40-A6EE-F72743886F97}" destId="{63BF5804-E661-6D42-BBAC-82D03DC52440}" srcOrd="0" destOrd="0" presId="urn:microsoft.com/office/officeart/2009/3/layout/HorizontalOrganizationChart"/>
    <dgm:cxn modelId="{61DFE9BA-FD39-A045-A90C-B806AA415FC0}" type="presParOf" srcId="{63BF5804-E661-6D42-BBAC-82D03DC52440}" destId="{76370ED3-931D-CB4C-B09A-914BFC42AD2A}" srcOrd="0" destOrd="0" presId="urn:microsoft.com/office/officeart/2009/3/layout/HorizontalOrganizationChart"/>
    <dgm:cxn modelId="{94A72AA1-85EE-AB4D-81DA-60DF8B4E4AC0}" type="presParOf" srcId="{63BF5804-E661-6D42-BBAC-82D03DC52440}" destId="{261B224A-6A00-0841-B730-FC7D3F35E682}" srcOrd="1" destOrd="0" presId="urn:microsoft.com/office/officeart/2009/3/layout/HorizontalOrganizationChart"/>
    <dgm:cxn modelId="{3954DB99-1D25-E946-A121-5723BF7769FC}" type="presParOf" srcId="{007A4EF4-1B61-3D40-A6EE-F72743886F97}" destId="{5CFA1C47-F7B7-0443-B873-7FF032FC031F}" srcOrd="1" destOrd="0" presId="urn:microsoft.com/office/officeart/2009/3/layout/HorizontalOrganizationChart"/>
    <dgm:cxn modelId="{1E5B14E3-4D31-B84F-935D-719D5CDABC81}" type="presParOf" srcId="{007A4EF4-1B61-3D40-A6EE-F72743886F97}" destId="{038837AC-0FFD-A841-A9FA-F942109F28E4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8E0E5A8-14CE-7E40-A07C-9CABA67D8945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A0F80-80EB-954A-843A-A8FD2DC0D618}">
      <dgm:prSet phldrT="[Text]" custT="1"/>
      <dgm:spPr/>
      <dgm:t>
        <a:bodyPr/>
        <a:lstStyle/>
        <a:p>
          <a:pPr rtl="0"/>
          <a:r>
            <a:rPr lang="ar-SA" sz="4000" dirty="0"/>
            <a:t>الإرث وحرمة المصاهرة وثبوت نسب الولد</a:t>
          </a:r>
          <a:endParaRPr lang="en-US" sz="4400" dirty="0"/>
        </a:p>
      </dgm:t>
    </dgm:pt>
    <dgm:pt modelId="{8DCA2823-DCFA-A547-9031-65CD0CA71C92}" type="parTrans" cxnId="{73B6EE29-914E-1B47-9368-CE40EE0B9785}">
      <dgm:prSet/>
      <dgm:spPr/>
      <dgm:t>
        <a:bodyPr/>
        <a:lstStyle/>
        <a:p>
          <a:endParaRPr lang="en-US"/>
        </a:p>
      </dgm:t>
    </dgm:pt>
    <dgm:pt modelId="{DB9A0B3B-BEE1-924D-94FC-BE712282B001}" type="sibTrans" cxnId="{73B6EE29-914E-1B47-9368-CE40EE0B9785}">
      <dgm:prSet/>
      <dgm:spPr/>
      <dgm:t>
        <a:bodyPr/>
        <a:lstStyle/>
        <a:p>
          <a:endParaRPr lang="en-US"/>
        </a:p>
      </dgm:t>
    </dgm:pt>
    <dgm:pt modelId="{138A6532-95FC-BA49-9DFE-D9DAB186D2DE}">
      <dgm:prSet phldrT="[Text]"/>
      <dgm:spPr/>
      <dgm:t>
        <a:bodyPr/>
        <a:lstStyle/>
        <a:p>
          <a:r>
            <a:rPr lang="ar-SA" dirty="0"/>
            <a:t>يحق للزوجين التوارث بعد العقد</a:t>
          </a:r>
          <a:endParaRPr lang="en-US" dirty="0"/>
        </a:p>
      </dgm:t>
    </dgm:pt>
    <dgm:pt modelId="{923736A8-30B9-B74F-9F37-8AD27FAFA23B}" type="parTrans" cxnId="{A7C6617D-A30E-AC44-B06F-60AE3C5EA9D6}">
      <dgm:prSet/>
      <dgm:spPr/>
      <dgm:t>
        <a:bodyPr/>
        <a:lstStyle/>
        <a:p>
          <a:endParaRPr lang="en-US"/>
        </a:p>
      </dgm:t>
    </dgm:pt>
    <dgm:pt modelId="{EDB315E0-E9A4-9049-BCCA-267E54590831}" type="sibTrans" cxnId="{A7C6617D-A30E-AC44-B06F-60AE3C5EA9D6}">
      <dgm:prSet/>
      <dgm:spPr/>
      <dgm:t>
        <a:bodyPr/>
        <a:lstStyle/>
        <a:p>
          <a:endParaRPr lang="en-US"/>
        </a:p>
      </dgm:t>
    </dgm:pt>
    <dgm:pt modelId="{A8FC4D96-9724-AE45-BB27-00CFB2526077}">
      <dgm:prSet phldrT="[Text]"/>
      <dgm:spPr/>
      <dgm:t>
        <a:bodyPr/>
        <a:lstStyle/>
        <a:p>
          <a:r>
            <a:rPr lang="ar-SA" dirty="0"/>
            <a:t>بالزواج يصبح أب الزوج، وجده، وابنه، وأبناء بناته مهما نزلن محارم للزوجة، وتصبح أم الزوجة، وبناتها، وبنات أبنائها، مهما نزلن محارم للزوج حرمة مؤبدة</a:t>
          </a:r>
          <a:endParaRPr lang="en-US" dirty="0"/>
        </a:p>
      </dgm:t>
    </dgm:pt>
    <dgm:pt modelId="{DB713025-460D-2E47-9259-86A63CC2D0E3}" type="parTrans" cxnId="{76A0E1AC-C66A-114C-8836-F8F1631800CE}">
      <dgm:prSet/>
      <dgm:spPr/>
      <dgm:t>
        <a:bodyPr/>
        <a:lstStyle/>
        <a:p>
          <a:endParaRPr lang="en-US"/>
        </a:p>
      </dgm:t>
    </dgm:pt>
    <dgm:pt modelId="{8AD501C4-5665-1F40-838F-AA531D3D5E4C}" type="sibTrans" cxnId="{76A0E1AC-C66A-114C-8836-F8F1631800CE}">
      <dgm:prSet/>
      <dgm:spPr/>
      <dgm:t>
        <a:bodyPr/>
        <a:lstStyle/>
        <a:p>
          <a:endParaRPr lang="en-US"/>
        </a:p>
      </dgm:t>
    </dgm:pt>
    <dgm:pt modelId="{DC8EDBD8-772C-2445-9F4C-7362D7F9F8EE}">
      <dgm:prSet phldrT="[Text]"/>
      <dgm:spPr/>
      <dgm:t>
        <a:bodyPr/>
        <a:lstStyle/>
        <a:p>
          <a:r>
            <a:rPr lang="ar-SA" dirty="0"/>
            <a:t>يثبت نسب المولود على فراش الزوجية الصحيحة بعد العقد، والدخول </a:t>
          </a:r>
          <a:endParaRPr lang="en-US" dirty="0"/>
        </a:p>
      </dgm:t>
    </dgm:pt>
    <dgm:pt modelId="{FD5A5BBA-E218-8F46-B073-87153B859A64}" type="parTrans" cxnId="{C8CA6158-BD22-A84E-AB76-2567020216DC}">
      <dgm:prSet/>
      <dgm:spPr/>
      <dgm:t>
        <a:bodyPr/>
        <a:lstStyle/>
        <a:p>
          <a:endParaRPr lang="en-US"/>
        </a:p>
      </dgm:t>
    </dgm:pt>
    <dgm:pt modelId="{7193F7E4-6923-1149-8544-B387C9663D4E}" type="sibTrans" cxnId="{C8CA6158-BD22-A84E-AB76-2567020216DC}">
      <dgm:prSet/>
      <dgm:spPr/>
      <dgm:t>
        <a:bodyPr/>
        <a:lstStyle/>
        <a:p>
          <a:endParaRPr lang="en-US"/>
        </a:p>
      </dgm:t>
    </dgm:pt>
    <dgm:pt modelId="{7D800D29-DC8B-454E-BC49-2B021540E991}" type="pres">
      <dgm:prSet presAssocID="{88E0E5A8-14CE-7E40-A07C-9CABA67D89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074534-50E7-3440-A553-6637F28A1283}" type="pres">
      <dgm:prSet presAssocID="{533A0F80-80EB-954A-843A-A8FD2DC0D618}" presName="hierRoot1" presStyleCnt="0">
        <dgm:presLayoutVars>
          <dgm:hierBranch val="init"/>
        </dgm:presLayoutVars>
      </dgm:prSet>
      <dgm:spPr/>
    </dgm:pt>
    <dgm:pt modelId="{37CE19B0-40B9-8449-8A31-A1F947971337}" type="pres">
      <dgm:prSet presAssocID="{533A0F80-80EB-954A-843A-A8FD2DC0D618}" presName="rootComposite1" presStyleCnt="0"/>
      <dgm:spPr/>
    </dgm:pt>
    <dgm:pt modelId="{DE5B130B-A81E-0E47-A776-218A37C71DC1}" type="pres">
      <dgm:prSet presAssocID="{533A0F80-80EB-954A-843A-A8FD2DC0D618}" presName="rootText1" presStyleLbl="node0" presStyleIdx="0" presStyleCnt="1" custScaleY="160393">
        <dgm:presLayoutVars>
          <dgm:chPref val="3"/>
        </dgm:presLayoutVars>
      </dgm:prSet>
      <dgm:spPr/>
    </dgm:pt>
    <dgm:pt modelId="{F1D83113-2CC6-F24E-B7AB-91213B036F63}" type="pres">
      <dgm:prSet presAssocID="{533A0F80-80EB-954A-843A-A8FD2DC0D618}" presName="rootConnector1" presStyleLbl="node1" presStyleIdx="0" presStyleCnt="0"/>
      <dgm:spPr/>
    </dgm:pt>
    <dgm:pt modelId="{900EA09D-CB00-844D-A387-C9C2DD48771C}" type="pres">
      <dgm:prSet presAssocID="{533A0F80-80EB-954A-843A-A8FD2DC0D618}" presName="hierChild2" presStyleCnt="0"/>
      <dgm:spPr/>
    </dgm:pt>
    <dgm:pt modelId="{E3545536-CB0D-AB44-8A0A-B794D3C9A2A8}" type="pres">
      <dgm:prSet presAssocID="{923736A8-30B9-B74F-9F37-8AD27FAFA23B}" presName="Name64" presStyleLbl="parChTrans1D2" presStyleIdx="0" presStyleCnt="3"/>
      <dgm:spPr/>
    </dgm:pt>
    <dgm:pt modelId="{44441625-A8A7-F944-A62B-824ED01A1BE8}" type="pres">
      <dgm:prSet presAssocID="{138A6532-95FC-BA49-9DFE-D9DAB186D2DE}" presName="hierRoot2" presStyleCnt="0">
        <dgm:presLayoutVars>
          <dgm:hierBranch val="init"/>
        </dgm:presLayoutVars>
      </dgm:prSet>
      <dgm:spPr/>
    </dgm:pt>
    <dgm:pt modelId="{E141BCCF-DCDC-1B4C-BDC9-9D4C0BE6BAC6}" type="pres">
      <dgm:prSet presAssocID="{138A6532-95FC-BA49-9DFE-D9DAB186D2DE}" presName="rootComposite" presStyleCnt="0"/>
      <dgm:spPr/>
    </dgm:pt>
    <dgm:pt modelId="{9B6273ED-CF4A-E740-B9F8-89EBF3F5C7A7}" type="pres">
      <dgm:prSet presAssocID="{138A6532-95FC-BA49-9DFE-D9DAB186D2DE}" presName="rootText" presStyleLbl="node2" presStyleIdx="0" presStyleCnt="3">
        <dgm:presLayoutVars>
          <dgm:chPref val="3"/>
        </dgm:presLayoutVars>
      </dgm:prSet>
      <dgm:spPr/>
    </dgm:pt>
    <dgm:pt modelId="{2CED7FBF-92D1-E640-8D77-E95BB6C06C99}" type="pres">
      <dgm:prSet presAssocID="{138A6532-95FC-BA49-9DFE-D9DAB186D2DE}" presName="rootConnector" presStyleLbl="node2" presStyleIdx="0" presStyleCnt="3"/>
      <dgm:spPr/>
    </dgm:pt>
    <dgm:pt modelId="{385748DC-7C9E-AD4E-AC58-62AA880435E4}" type="pres">
      <dgm:prSet presAssocID="{138A6532-95FC-BA49-9DFE-D9DAB186D2DE}" presName="hierChild4" presStyleCnt="0"/>
      <dgm:spPr/>
    </dgm:pt>
    <dgm:pt modelId="{05FD6F1F-F1F8-C04F-BDA7-E27CC725076E}" type="pres">
      <dgm:prSet presAssocID="{138A6532-95FC-BA49-9DFE-D9DAB186D2DE}" presName="hierChild5" presStyleCnt="0"/>
      <dgm:spPr/>
    </dgm:pt>
    <dgm:pt modelId="{85B43A2E-C5B3-1A44-A942-A1BAFD6ABD83}" type="pres">
      <dgm:prSet presAssocID="{DB713025-460D-2E47-9259-86A63CC2D0E3}" presName="Name64" presStyleLbl="parChTrans1D2" presStyleIdx="1" presStyleCnt="3"/>
      <dgm:spPr/>
    </dgm:pt>
    <dgm:pt modelId="{57BC5329-E39E-B94C-A6BA-ADC0630A36EB}" type="pres">
      <dgm:prSet presAssocID="{A8FC4D96-9724-AE45-BB27-00CFB2526077}" presName="hierRoot2" presStyleCnt="0">
        <dgm:presLayoutVars>
          <dgm:hierBranch val="init"/>
        </dgm:presLayoutVars>
      </dgm:prSet>
      <dgm:spPr/>
    </dgm:pt>
    <dgm:pt modelId="{B34CFA37-D8E1-4049-BBDF-1231B279A77F}" type="pres">
      <dgm:prSet presAssocID="{A8FC4D96-9724-AE45-BB27-00CFB2526077}" presName="rootComposite" presStyleCnt="0"/>
      <dgm:spPr/>
    </dgm:pt>
    <dgm:pt modelId="{D501AECA-BE7F-674C-9C9E-CF04A77CC924}" type="pres">
      <dgm:prSet presAssocID="{A8FC4D96-9724-AE45-BB27-00CFB2526077}" presName="rootText" presStyleLbl="node2" presStyleIdx="1" presStyleCnt="3" custScaleY="118392">
        <dgm:presLayoutVars>
          <dgm:chPref val="3"/>
        </dgm:presLayoutVars>
      </dgm:prSet>
      <dgm:spPr/>
    </dgm:pt>
    <dgm:pt modelId="{ECA40484-C54C-4043-921D-7E97017B21A8}" type="pres">
      <dgm:prSet presAssocID="{A8FC4D96-9724-AE45-BB27-00CFB2526077}" presName="rootConnector" presStyleLbl="node2" presStyleIdx="1" presStyleCnt="3"/>
      <dgm:spPr/>
    </dgm:pt>
    <dgm:pt modelId="{8709053B-7801-6E42-BEE6-882817A26B26}" type="pres">
      <dgm:prSet presAssocID="{A8FC4D96-9724-AE45-BB27-00CFB2526077}" presName="hierChild4" presStyleCnt="0"/>
      <dgm:spPr/>
    </dgm:pt>
    <dgm:pt modelId="{5C3E42B0-53DA-4541-89ED-67AB84D7B3F4}" type="pres">
      <dgm:prSet presAssocID="{A8FC4D96-9724-AE45-BB27-00CFB2526077}" presName="hierChild5" presStyleCnt="0"/>
      <dgm:spPr/>
    </dgm:pt>
    <dgm:pt modelId="{3150D1B1-889E-1F4D-A32B-A2994543CC59}" type="pres">
      <dgm:prSet presAssocID="{FD5A5BBA-E218-8F46-B073-87153B859A64}" presName="Name64" presStyleLbl="parChTrans1D2" presStyleIdx="2" presStyleCnt="3"/>
      <dgm:spPr/>
    </dgm:pt>
    <dgm:pt modelId="{9F1A9CFD-64E6-054A-A7AD-B71A7757998F}" type="pres">
      <dgm:prSet presAssocID="{DC8EDBD8-772C-2445-9F4C-7362D7F9F8EE}" presName="hierRoot2" presStyleCnt="0">
        <dgm:presLayoutVars>
          <dgm:hierBranch val="init"/>
        </dgm:presLayoutVars>
      </dgm:prSet>
      <dgm:spPr/>
    </dgm:pt>
    <dgm:pt modelId="{E1483C68-AD9D-8D44-88C7-1287D0EBA391}" type="pres">
      <dgm:prSet presAssocID="{DC8EDBD8-772C-2445-9F4C-7362D7F9F8EE}" presName="rootComposite" presStyleCnt="0"/>
      <dgm:spPr/>
    </dgm:pt>
    <dgm:pt modelId="{DA4FD30D-BBE3-7344-BA1D-A1E5D61AC560}" type="pres">
      <dgm:prSet presAssocID="{DC8EDBD8-772C-2445-9F4C-7362D7F9F8EE}" presName="rootText" presStyleLbl="node2" presStyleIdx="2" presStyleCnt="3">
        <dgm:presLayoutVars>
          <dgm:chPref val="3"/>
        </dgm:presLayoutVars>
      </dgm:prSet>
      <dgm:spPr/>
    </dgm:pt>
    <dgm:pt modelId="{71DF3376-0EE5-E347-8C9B-348201BDB022}" type="pres">
      <dgm:prSet presAssocID="{DC8EDBD8-772C-2445-9F4C-7362D7F9F8EE}" presName="rootConnector" presStyleLbl="node2" presStyleIdx="2" presStyleCnt="3"/>
      <dgm:spPr/>
    </dgm:pt>
    <dgm:pt modelId="{1D0B4958-2DBF-9047-93EB-096E76FADAD5}" type="pres">
      <dgm:prSet presAssocID="{DC8EDBD8-772C-2445-9F4C-7362D7F9F8EE}" presName="hierChild4" presStyleCnt="0"/>
      <dgm:spPr/>
    </dgm:pt>
    <dgm:pt modelId="{F17C3EAA-8381-F449-B6C4-83803FE5DCF3}" type="pres">
      <dgm:prSet presAssocID="{DC8EDBD8-772C-2445-9F4C-7362D7F9F8EE}" presName="hierChild5" presStyleCnt="0"/>
      <dgm:spPr/>
    </dgm:pt>
    <dgm:pt modelId="{955765C8-04F7-4441-8EBF-972168ECF187}" type="pres">
      <dgm:prSet presAssocID="{533A0F80-80EB-954A-843A-A8FD2DC0D618}" presName="hierChild3" presStyleCnt="0"/>
      <dgm:spPr/>
    </dgm:pt>
  </dgm:ptLst>
  <dgm:cxnLst>
    <dgm:cxn modelId="{21421700-C682-284A-8181-9D80B2D3B5A6}" type="presOf" srcId="{138A6532-95FC-BA49-9DFE-D9DAB186D2DE}" destId="{9B6273ED-CF4A-E740-B9F8-89EBF3F5C7A7}" srcOrd="0" destOrd="0" presId="urn:microsoft.com/office/officeart/2009/3/layout/HorizontalOrganizationChart"/>
    <dgm:cxn modelId="{73B6EE29-914E-1B47-9368-CE40EE0B9785}" srcId="{88E0E5A8-14CE-7E40-A07C-9CABA67D8945}" destId="{533A0F80-80EB-954A-843A-A8FD2DC0D618}" srcOrd="0" destOrd="0" parTransId="{8DCA2823-DCFA-A547-9031-65CD0CA71C92}" sibTransId="{DB9A0B3B-BEE1-924D-94FC-BE712282B001}"/>
    <dgm:cxn modelId="{C8CA6158-BD22-A84E-AB76-2567020216DC}" srcId="{533A0F80-80EB-954A-843A-A8FD2DC0D618}" destId="{DC8EDBD8-772C-2445-9F4C-7362D7F9F8EE}" srcOrd="2" destOrd="0" parTransId="{FD5A5BBA-E218-8F46-B073-87153B859A64}" sibTransId="{7193F7E4-6923-1149-8544-B387C9663D4E}"/>
    <dgm:cxn modelId="{C5FD1D59-6D91-9F4F-AD56-460A8E622CB3}" type="presOf" srcId="{533A0F80-80EB-954A-843A-A8FD2DC0D618}" destId="{DE5B130B-A81E-0E47-A776-218A37C71DC1}" srcOrd="0" destOrd="0" presId="urn:microsoft.com/office/officeart/2009/3/layout/HorizontalOrganizationChart"/>
    <dgm:cxn modelId="{23961264-68B4-C842-ABDD-EFFEB837C76D}" type="presOf" srcId="{88E0E5A8-14CE-7E40-A07C-9CABA67D8945}" destId="{7D800D29-DC8B-454E-BC49-2B021540E991}" srcOrd="0" destOrd="0" presId="urn:microsoft.com/office/officeart/2009/3/layout/HorizontalOrganizationChart"/>
    <dgm:cxn modelId="{D865F772-A9B9-6841-A496-6ADB3FCE0EA6}" type="presOf" srcId="{A8FC4D96-9724-AE45-BB27-00CFB2526077}" destId="{D501AECA-BE7F-674C-9C9E-CF04A77CC924}" srcOrd="0" destOrd="0" presId="urn:microsoft.com/office/officeart/2009/3/layout/HorizontalOrganizationChart"/>
    <dgm:cxn modelId="{B9F5447A-27D5-FB42-8637-DCAA1E5D2F24}" type="presOf" srcId="{FD5A5BBA-E218-8F46-B073-87153B859A64}" destId="{3150D1B1-889E-1F4D-A32B-A2994543CC59}" srcOrd="0" destOrd="0" presId="urn:microsoft.com/office/officeart/2009/3/layout/HorizontalOrganizationChart"/>
    <dgm:cxn modelId="{A7C6617D-A30E-AC44-B06F-60AE3C5EA9D6}" srcId="{533A0F80-80EB-954A-843A-A8FD2DC0D618}" destId="{138A6532-95FC-BA49-9DFE-D9DAB186D2DE}" srcOrd="0" destOrd="0" parTransId="{923736A8-30B9-B74F-9F37-8AD27FAFA23B}" sibTransId="{EDB315E0-E9A4-9049-BCCA-267E54590831}"/>
    <dgm:cxn modelId="{B5910C9E-FDCF-6248-B08E-95BCDB5A2CF1}" type="presOf" srcId="{138A6532-95FC-BA49-9DFE-D9DAB186D2DE}" destId="{2CED7FBF-92D1-E640-8D77-E95BB6C06C99}" srcOrd="1" destOrd="0" presId="urn:microsoft.com/office/officeart/2009/3/layout/HorizontalOrganizationChart"/>
    <dgm:cxn modelId="{D0DF48A0-A403-B64B-88D0-21A5E4F797A1}" type="presOf" srcId="{DC8EDBD8-772C-2445-9F4C-7362D7F9F8EE}" destId="{71DF3376-0EE5-E347-8C9B-348201BDB022}" srcOrd="1" destOrd="0" presId="urn:microsoft.com/office/officeart/2009/3/layout/HorizontalOrganizationChart"/>
    <dgm:cxn modelId="{76A0E1AC-C66A-114C-8836-F8F1631800CE}" srcId="{533A0F80-80EB-954A-843A-A8FD2DC0D618}" destId="{A8FC4D96-9724-AE45-BB27-00CFB2526077}" srcOrd="1" destOrd="0" parTransId="{DB713025-460D-2E47-9259-86A63CC2D0E3}" sibTransId="{8AD501C4-5665-1F40-838F-AA531D3D5E4C}"/>
    <dgm:cxn modelId="{DE5E99AD-20AA-8041-AAFA-411FD8FC31FE}" type="presOf" srcId="{DB713025-460D-2E47-9259-86A63CC2D0E3}" destId="{85B43A2E-C5B3-1A44-A942-A1BAFD6ABD83}" srcOrd="0" destOrd="0" presId="urn:microsoft.com/office/officeart/2009/3/layout/HorizontalOrganizationChart"/>
    <dgm:cxn modelId="{948937BB-CB78-6C41-8D14-6C9EDE25BA7C}" type="presOf" srcId="{533A0F80-80EB-954A-843A-A8FD2DC0D618}" destId="{F1D83113-2CC6-F24E-B7AB-91213B036F63}" srcOrd="1" destOrd="0" presId="urn:microsoft.com/office/officeart/2009/3/layout/HorizontalOrganizationChart"/>
    <dgm:cxn modelId="{B73142BF-495D-814F-81D5-5323FA793669}" type="presOf" srcId="{923736A8-30B9-B74F-9F37-8AD27FAFA23B}" destId="{E3545536-CB0D-AB44-8A0A-B794D3C9A2A8}" srcOrd="0" destOrd="0" presId="urn:microsoft.com/office/officeart/2009/3/layout/HorizontalOrganizationChart"/>
    <dgm:cxn modelId="{FDB94ADF-3425-EE4F-BA98-A8A97802EBD2}" type="presOf" srcId="{DC8EDBD8-772C-2445-9F4C-7362D7F9F8EE}" destId="{DA4FD30D-BBE3-7344-BA1D-A1E5D61AC560}" srcOrd="0" destOrd="0" presId="urn:microsoft.com/office/officeart/2009/3/layout/HorizontalOrganizationChart"/>
    <dgm:cxn modelId="{7491E4F2-0428-F146-A930-6CF0AFE7DF4A}" type="presOf" srcId="{A8FC4D96-9724-AE45-BB27-00CFB2526077}" destId="{ECA40484-C54C-4043-921D-7E97017B21A8}" srcOrd="1" destOrd="0" presId="urn:microsoft.com/office/officeart/2009/3/layout/HorizontalOrganizationChart"/>
    <dgm:cxn modelId="{9E6E0F13-3DAD-F049-A804-8C28CEFC298C}" type="presParOf" srcId="{7D800D29-DC8B-454E-BC49-2B021540E991}" destId="{F4074534-50E7-3440-A553-6637F28A1283}" srcOrd="0" destOrd="0" presId="urn:microsoft.com/office/officeart/2009/3/layout/HorizontalOrganizationChart"/>
    <dgm:cxn modelId="{CCFE08D5-939B-EB4E-A46C-684F41DD7C15}" type="presParOf" srcId="{F4074534-50E7-3440-A553-6637F28A1283}" destId="{37CE19B0-40B9-8449-8A31-A1F947971337}" srcOrd="0" destOrd="0" presId="urn:microsoft.com/office/officeart/2009/3/layout/HorizontalOrganizationChart"/>
    <dgm:cxn modelId="{6BBB61AF-068A-7C48-83AF-329391921585}" type="presParOf" srcId="{37CE19B0-40B9-8449-8A31-A1F947971337}" destId="{DE5B130B-A81E-0E47-A776-218A37C71DC1}" srcOrd="0" destOrd="0" presId="urn:microsoft.com/office/officeart/2009/3/layout/HorizontalOrganizationChart"/>
    <dgm:cxn modelId="{B12DC24B-43DA-7844-9938-E3CE27F97CB5}" type="presParOf" srcId="{37CE19B0-40B9-8449-8A31-A1F947971337}" destId="{F1D83113-2CC6-F24E-B7AB-91213B036F63}" srcOrd="1" destOrd="0" presId="urn:microsoft.com/office/officeart/2009/3/layout/HorizontalOrganizationChart"/>
    <dgm:cxn modelId="{6EED6B23-8447-6F47-A581-9D8930B9EA72}" type="presParOf" srcId="{F4074534-50E7-3440-A553-6637F28A1283}" destId="{900EA09D-CB00-844D-A387-C9C2DD48771C}" srcOrd="1" destOrd="0" presId="urn:microsoft.com/office/officeart/2009/3/layout/HorizontalOrganizationChart"/>
    <dgm:cxn modelId="{4839BE90-E4BF-1F47-8B18-80CB589C36DC}" type="presParOf" srcId="{900EA09D-CB00-844D-A387-C9C2DD48771C}" destId="{E3545536-CB0D-AB44-8A0A-B794D3C9A2A8}" srcOrd="0" destOrd="0" presId="urn:microsoft.com/office/officeart/2009/3/layout/HorizontalOrganizationChart"/>
    <dgm:cxn modelId="{300F3FE7-8D11-A64E-8CE0-922D1FEE134B}" type="presParOf" srcId="{900EA09D-CB00-844D-A387-C9C2DD48771C}" destId="{44441625-A8A7-F944-A62B-824ED01A1BE8}" srcOrd="1" destOrd="0" presId="urn:microsoft.com/office/officeart/2009/3/layout/HorizontalOrganizationChart"/>
    <dgm:cxn modelId="{EC0AA6FF-E998-B348-BCBE-880B2A12FF7D}" type="presParOf" srcId="{44441625-A8A7-F944-A62B-824ED01A1BE8}" destId="{E141BCCF-DCDC-1B4C-BDC9-9D4C0BE6BAC6}" srcOrd="0" destOrd="0" presId="urn:microsoft.com/office/officeart/2009/3/layout/HorizontalOrganizationChart"/>
    <dgm:cxn modelId="{74FCC518-46D4-1341-827C-6E456668A634}" type="presParOf" srcId="{E141BCCF-DCDC-1B4C-BDC9-9D4C0BE6BAC6}" destId="{9B6273ED-CF4A-E740-B9F8-89EBF3F5C7A7}" srcOrd="0" destOrd="0" presId="urn:microsoft.com/office/officeart/2009/3/layout/HorizontalOrganizationChart"/>
    <dgm:cxn modelId="{EF535418-C72B-7943-B4AF-487013AF2CE1}" type="presParOf" srcId="{E141BCCF-DCDC-1B4C-BDC9-9D4C0BE6BAC6}" destId="{2CED7FBF-92D1-E640-8D77-E95BB6C06C99}" srcOrd="1" destOrd="0" presId="urn:microsoft.com/office/officeart/2009/3/layout/HorizontalOrganizationChart"/>
    <dgm:cxn modelId="{5A139BF7-30C1-8440-A18A-1F6F5E54CDEE}" type="presParOf" srcId="{44441625-A8A7-F944-A62B-824ED01A1BE8}" destId="{385748DC-7C9E-AD4E-AC58-62AA880435E4}" srcOrd="1" destOrd="0" presId="urn:microsoft.com/office/officeart/2009/3/layout/HorizontalOrganizationChart"/>
    <dgm:cxn modelId="{434C7AC7-D535-2A40-92FE-B28914014BF7}" type="presParOf" srcId="{44441625-A8A7-F944-A62B-824ED01A1BE8}" destId="{05FD6F1F-F1F8-C04F-BDA7-E27CC725076E}" srcOrd="2" destOrd="0" presId="urn:microsoft.com/office/officeart/2009/3/layout/HorizontalOrganizationChart"/>
    <dgm:cxn modelId="{4975020F-1EB8-4146-AA83-8161B8117C4F}" type="presParOf" srcId="{900EA09D-CB00-844D-A387-C9C2DD48771C}" destId="{85B43A2E-C5B3-1A44-A942-A1BAFD6ABD83}" srcOrd="2" destOrd="0" presId="urn:microsoft.com/office/officeart/2009/3/layout/HorizontalOrganizationChart"/>
    <dgm:cxn modelId="{F0F3B81E-3B14-F74F-B7CF-58180B97C7F5}" type="presParOf" srcId="{900EA09D-CB00-844D-A387-C9C2DD48771C}" destId="{57BC5329-E39E-B94C-A6BA-ADC0630A36EB}" srcOrd="3" destOrd="0" presId="urn:microsoft.com/office/officeart/2009/3/layout/HorizontalOrganizationChart"/>
    <dgm:cxn modelId="{1D3A2D20-A6F8-424F-9194-FDA8242D2EC8}" type="presParOf" srcId="{57BC5329-E39E-B94C-A6BA-ADC0630A36EB}" destId="{B34CFA37-D8E1-4049-BBDF-1231B279A77F}" srcOrd="0" destOrd="0" presId="urn:microsoft.com/office/officeart/2009/3/layout/HorizontalOrganizationChart"/>
    <dgm:cxn modelId="{18FA8379-7F55-F147-8C64-DC69FFEEAFF7}" type="presParOf" srcId="{B34CFA37-D8E1-4049-BBDF-1231B279A77F}" destId="{D501AECA-BE7F-674C-9C9E-CF04A77CC924}" srcOrd="0" destOrd="0" presId="urn:microsoft.com/office/officeart/2009/3/layout/HorizontalOrganizationChart"/>
    <dgm:cxn modelId="{84351FCB-9D44-464A-8937-AD2583126D7E}" type="presParOf" srcId="{B34CFA37-D8E1-4049-BBDF-1231B279A77F}" destId="{ECA40484-C54C-4043-921D-7E97017B21A8}" srcOrd="1" destOrd="0" presId="urn:microsoft.com/office/officeart/2009/3/layout/HorizontalOrganizationChart"/>
    <dgm:cxn modelId="{48E943B6-3684-904A-A281-1212C0A2E884}" type="presParOf" srcId="{57BC5329-E39E-B94C-A6BA-ADC0630A36EB}" destId="{8709053B-7801-6E42-BEE6-882817A26B26}" srcOrd="1" destOrd="0" presId="urn:microsoft.com/office/officeart/2009/3/layout/HorizontalOrganizationChart"/>
    <dgm:cxn modelId="{CAD850F9-9EF4-BC4A-8AD8-716A367B5F92}" type="presParOf" srcId="{57BC5329-E39E-B94C-A6BA-ADC0630A36EB}" destId="{5C3E42B0-53DA-4541-89ED-67AB84D7B3F4}" srcOrd="2" destOrd="0" presId="urn:microsoft.com/office/officeart/2009/3/layout/HorizontalOrganizationChart"/>
    <dgm:cxn modelId="{BA33FF69-240C-AB4E-8C0B-CD606A956469}" type="presParOf" srcId="{900EA09D-CB00-844D-A387-C9C2DD48771C}" destId="{3150D1B1-889E-1F4D-A32B-A2994543CC59}" srcOrd="4" destOrd="0" presId="urn:microsoft.com/office/officeart/2009/3/layout/HorizontalOrganizationChart"/>
    <dgm:cxn modelId="{DF99D0DB-D5CF-DD44-9DA6-A1B8C51B5430}" type="presParOf" srcId="{900EA09D-CB00-844D-A387-C9C2DD48771C}" destId="{9F1A9CFD-64E6-054A-A7AD-B71A7757998F}" srcOrd="5" destOrd="0" presId="urn:microsoft.com/office/officeart/2009/3/layout/HorizontalOrganizationChart"/>
    <dgm:cxn modelId="{DA1D907B-12DC-684C-821C-89593F12308B}" type="presParOf" srcId="{9F1A9CFD-64E6-054A-A7AD-B71A7757998F}" destId="{E1483C68-AD9D-8D44-88C7-1287D0EBA391}" srcOrd="0" destOrd="0" presId="urn:microsoft.com/office/officeart/2009/3/layout/HorizontalOrganizationChart"/>
    <dgm:cxn modelId="{25BF54B1-C215-4348-8CBD-17AA5EF51F5F}" type="presParOf" srcId="{E1483C68-AD9D-8D44-88C7-1287D0EBA391}" destId="{DA4FD30D-BBE3-7344-BA1D-A1E5D61AC560}" srcOrd="0" destOrd="0" presId="urn:microsoft.com/office/officeart/2009/3/layout/HorizontalOrganizationChart"/>
    <dgm:cxn modelId="{79011E05-61DE-7947-B8F9-2D3B480496FE}" type="presParOf" srcId="{E1483C68-AD9D-8D44-88C7-1287D0EBA391}" destId="{71DF3376-0EE5-E347-8C9B-348201BDB022}" srcOrd="1" destOrd="0" presId="urn:microsoft.com/office/officeart/2009/3/layout/HorizontalOrganizationChart"/>
    <dgm:cxn modelId="{64442C97-C526-5B49-8BA1-D9F3654FF22F}" type="presParOf" srcId="{9F1A9CFD-64E6-054A-A7AD-B71A7757998F}" destId="{1D0B4958-2DBF-9047-93EB-096E76FADAD5}" srcOrd="1" destOrd="0" presId="urn:microsoft.com/office/officeart/2009/3/layout/HorizontalOrganizationChart"/>
    <dgm:cxn modelId="{ACE27C62-8705-ED43-A8DB-CD51CB9A0612}" type="presParOf" srcId="{9F1A9CFD-64E6-054A-A7AD-B71A7757998F}" destId="{F17C3EAA-8381-F449-B6C4-83803FE5DCF3}" srcOrd="2" destOrd="0" presId="urn:microsoft.com/office/officeart/2009/3/layout/HorizontalOrganizationChart"/>
    <dgm:cxn modelId="{1CD7A049-C960-B543-BA79-1EA278BADBE1}" type="presParOf" srcId="{F4074534-50E7-3440-A553-6637F28A1283}" destId="{955765C8-04F7-4441-8EBF-972168ECF187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8E0E5A8-14CE-7E40-A07C-9CABA67D8945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A0F80-80EB-954A-843A-A8FD2DC0D618}">
      <dgm:prSet phldrT="[Text]" custT="1"/>
      <dgm:spPr/>
      <dgm:t>
        <a:bodyPr/>
        <a:lstStyle/>
        <a:p>
          <a:pPr rtl="0"/>
          <a:r>
            <a:rPr lang="ar-SA" sz="4000" b="1" dirty="0"/>
            <a:t>حقوق الزوج</a:t>
          </a:r>
          <a:endParaRPr lang="en-US" sz="4400" dirty="0"/>
        </a:p>
      </dgm:t>
    </dgm:pt>
    <dgm:pt modelId="{8DCA2823-DCFA-A547-9031-65CD0CA71C92}" type="parTrans" cxnId="{73B6EE29-914E-1B47-9368-CE40EE0B9785}">
      <dgm:prSet/>
      <dgm:spPr/>
      <dgm:t>
        <a:bodyPr/>
        <a:lstStyle/>
        <a:p>
          <a:endParaRPr lang="en-US"/>
        </a:p>
      </dgm:t>
    </dgm:pt>
    <dgm:pt modelId="{DB9A0B3B-BEE1-924D-94FC-BE712282B001}" type="sibTrans" cxnId="{73B6EE29-914E-1B47-9368-CE40EE0B9785}">
      <dgm:prSet/>
      <dgm:spPr/>
      <dgm:t>
        <a:bodyPr/>
        <a:lstStyle/>
        <a:p>
          <a:endParaRPr lang="en-US"/>
        </a:p>
      </dgm:t>
    </dgm:pt>
    <dgm:pt modelId="{64AC4A57-D05A-9841-9632-2F4AA50CA332}" type="asst">
      <dgm:prSet phldrT="[Text]" custT="1"/>
      <dgm:spPr/>
      <dgm:t>
        <a:bodyPr/>
        <a:lstStyle/>
        <a:p>
          <a:pPr rtl="0"/>
          <a:r>
            <a:rPr lang="ar-SA" sz="2800" b="1" dirty="0"/>
            <a:t>طاعة الزوج بالمعروف</a:t>
          </a:r>
        </a:p>
        <a:p>
          <a:pPr rtl="0"/>
          <a:r>
            <a:rPr lang="ar-SA" sz="2800" b="1" dirty="0"/>
            <a:t>قوامة الزوج</a:t>
          </a:r>
        </a:p>
        <a:p>
          <a:pPr rtl="0"/>
          <a:r>
            <a:rPr lang="ar-SA" sz="2800" dirty="0"/>
            <a:t>{</a:t>
          </a:r>
          <a:r>
            <a:rPr lang="ar-SA" sz="2800" dirty="0" err="1"/>
            <a:t>فَٱلصَّـٰلِحَـٰتُ</a:t>
          </a:r>
          <a:r>
            <a:rPr lang="ar-SA" sz="2800" dirty="0"/>
            <a:t> </a:t>
          </a:r>
          <a:r>
            <a:rPr lang="ar-SA" sz="2800" dirty="0" err="1"/>
            <a:t>قَـٰنِتَـٰتٌ</a:t>
          </a:r>
          <a:r>
            <a:rPr lang="ar-SA" sz="2800" dirty="0"/>
            <a:t> </a:t>
          </a:r>
          <a:r>
            <a:rPr lang="ar-SA" sz="2800" dirty="0" err="1"/>
            <a:t>حَـٰفِظَـٰتٌ</a:t>
          </a:r>
          <a:r>
            <a:rPr lang="ar-SA" sz="2800" dirty="0"/>
            <a:t> لِّلْغَيْبِ بِمَا حَفِظَ </a:t>
          </a:r>
          <a:r>
            <a:rPr lang="ar-SA" sz="2800" dirty="0" err="1"/>
            <a:t>ٱللَّهُ</a:t>
          </a:r>
          <a:r>
            <a:rPr lang="ar-SA" sz="2800" dirty="0"/>
            <a:t>} </a:t>
          </a:r>
          <a:endParaRPr lang="en-US" sz="2800" dirty="0"/>
        </a:p>
      </dgm:t>
    </dgm:pt>
    <dgm:pt modelId="{79F39062-3701-F94C-B1C3-A243AF265D9B}" type="parTrans" cxnId="{88B6A08F-7175-5542-84A0-E17337AAD3C4}">
      <dgm:prSet/>
      <dgm:spPr/>
      <dgm:t>
        <a:bodyPr/>
        <a:lstStyle/>
        <a:p>
          <a:endParaRPr lang="en-US"/>
        </a:p>
      </dgm:t>
    </dgm:pt>
    <dgm:pt modelId="{68BB2E1A-03DE-9B41-8C1A-610CB2E186C3}" type="sibTrans" cxnId="{88B6A08F-7175-5542-84A0-E17337AAD3C4}">
      <dgm:prSet/>
      <dgm:spPr/>
      <dgm:t>
        <a:bodyPr/>
        <a:lstStyle/>
        <a:p>
          <a:endParaRPr lang="en-US"/>
        </a:p>
      </dgm:t>
    </dgm:pt>
    <dgm:pt modelId="{138A6532-95FC-BA49-9DFE-D9DAB186D2DE}">
      <dgm:prSet phldrT="[Text]" custT="1"/>
      <dgm:spPr/>
      <dgm:t>
        <a:bodyPr/>
        <a:lstStyle/>
        <a:p>
          <a:r>
            <a:rPr lang="ar-SA" sz="2800" b="1" dirty="0"/>
            <a:t>تسليم نفسها لزوجها</a:t>
          </a:r>
          <a:endParaRPr lang="en-US" sz="2800" dirty="0"/>
        </a:p>
      </dgm:t>
    </dgm:pt>
    <dgm:pt modelId="{923736A8-30B9-B74F-9F37-8AD27FAFA23B}" type="parTrans" cxnId="{A7C6617D-A30E-AC44-B06F-60AE3C5EA9D6}">
      <dgm:prSet/>
      <dgm:spPr/>
      <dgm:t>
        <a:bodyPr/>
        <a:lstStyle/>
        <a:p>
          <a:endParaRPr lang="en-US"/>
        </a:p>
      </dgm:t>
    </dgm:pt>
    <dgm:pt modelId="{EDB315E0-E9A4-9049-BCCA-267E54590831}" type="sibTrans" cxnId="{A7C6617D-A30E-AC44-B06F-60AE3C5EA9D6}">
      <dgm:prSet/>
      <dgm:spPr/>
      <dgm:t>
        <a:bodyPr/>
        <a:lstStyle/>
        <a:p>
          <a:endParaRPr lang="en-US"/>
        </a:p>
      </dgm:t>
    </dgm:pt>
    <dgm:pt modelId="{A8FC4D96-9724-AE45-BB27-00CFB2526077}">
      <dgm:prSet phldrT="[Text]" custT="1"/>
      <dgm:spPr/>
      <dgm:t>
        <a:bodyPr/>
        <a:lstStyle/>
        <a:p>
          <a:r>
            <a:rPr lang="ar-SA" sz="2800" b="1" dirty="0"/>
            <a:t>عدم الإذن في بيته لمن يكره</a:t>
          </a:r>
          <a:endParaRPr lang="en-US" sz="2800" dirty="0"/>
        </a:p>
      </dgm:t>
    </dgm:pt>
    <dgm:pt modelId="{DB713025-460D-2E47-9259-86A63CC2D0E3}" type="parTrans" cxnId="{76A0E1AC-C66A-114C-8836-F8F1631800CE}">
      <dgm:prSet/>
      <dgm:spPr/>
      <dgm:t>
        <a:bodyPr/>
        <a:lstStyle/>
        <a:p>
          <a:endParaRPr lang="en-US"/>
        </a:p>
      </dgm:t>
    </dgm:pt>
    <dgm:pt modelId="{8AD501C4-5665-1F40-838F-AA531D3D5E4C}" type="sibTrans" cxnId="{76A0E1AC-C66A-114C-8836-F8F1631800CE}">
      <dgm:prSet/>
      <dgm:spPr/>
      <dgm:t>
        <a:bodyPr/>
        <a:lstStyle/>
        <a:p>
          <a:endParaRPr lang="en-US"/>
        </a:p>
      </dgm:t>
    </dgm:pt>
    <dgm:pt modelId="{DC8EDBD8-772C-2445-9F4C-7362D7F9F8EE}">
      <dgm:prSet phldrT="[Text]"/>
      <dgm:spPr/>
      <dgm:t>
        <a:bodyPr/>
        <a:lstStyle/>
        <a:p>
          <a:r>
            <a:rPr lang="ar-SA" b="1" dirty="0"/>
            <a:t>عدم نكران المعروف</a:t>
          </a:r>
          <a:endParaRPr lang="en-US" b="1" dirty="0"/>
        </a:p>
        <a:p>
          <a:r>
            <a:rPr lang="ar-SA" b="1" dirty="0"/>
            <a:t>وهل عليها خدمة الزوج</a:t>
          </a:r>
          <a:endParaRPr lang="en-US" dirty="0"/>
        </a:p>
      </dgm:t>
    </dgm:pt>
    <dgm:pt modelId="{FD5A5BBA-E218-8F46-B073-87153B859A64}" type="parTrans" cxnId="{C8CA6158-BD22-A84E-AB76-2567020216DC}">
      <dgm:prSet/>
      <dgm:spPr/>
      <dgm:t>
        <a:bodyPr/>
        <a:lstStyle/>
        <a:p>
          <a:endParaRPr lang="en-US"/>
        </a:p>
      </dgm:t>
    </dgm:pt>
    <dgm:pt modelId="{7193F7E4-6923-1149-8544-B387C9663D4E}" type="sibTrans" cxnId="{C8CA6158-BD22-A84E-AB76-2567020216DC}">
      <dgm:prSet/>
      <dgm:spPr/>
      <dgm:t>
        <a:bodyPr/>
        <a:lstStyle/>
        <a:p>
          <a:endParaRPr lang="en-US"/>
        </a:p>
      </dgm:t>
    </dgm:pt>
    <dgm:pt modelId="{1A1591F9-E06B-D84A-A2DA-AD5D0C60F1FE}">
      <dgm:prSet phldrT="[Text]"/>
      <dgm:spPr/>
      <dgm:t>
        <a:bodyPr/>
        <a:lstStyle/>
        <a:p>
          <a:r>
            <a:rPr lang="ar-SA" b="1" dirty="0"/>
            <a:t>السفر بالزوجة إلى بلاد غريبة</a:t>
          </a:r>
          <a:endParaRPr lang="en-US" dirty="0"/>
        </a:p>
      </dgm:t>
    </dgm:pt>
    <dgm:pt modelId="{AD0AD274-1C8C-F646-A428-3633D07AA1BC}" type="parTrans" cxnId="{605A4BA4-B322-2440-B1CB-72573C69F06A}">
      <dgm:prSet/>
      <dgm:spPr/>
      <dgm:t>
        <a:bodyPr/>
        <a:lstStyle/>
        <a:p>
          <a:endParaRPr lang="en-US"/>
        </a:p>
      </dgm:t>
    </dgm:pt>
    <dgm:pt modelId="{A2212491-5743-3247-997D-F7B6F4B25BF0}" type="sibTrans" cxnId="{605A4BA4-B322-2440-B1CB-72573C69F06A}">
      <dgm:prSet/>
      <dgm:spPr/>
      <dgm:t>
        <a:bodyPr/>
        <a:lstStyle/>
        <a:p>
          <a:endParaRPr lang="en-US"/>
        </a:p>
      </dgm:t>
    </dgm:pt>
    <dgm:pt modelId="{7D800D29-DC8B-454E-BC49-2B021540E991}" type="pres">
      <dgm:prSet presAssocID="{88E0E5A8-14CE-7E40-A07C-9CABA67D89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074534-50E7-3440-A553-6637F28A1283}" type="pres">
      <dgm:prSet presAssocID="{533A0F80-80EB-954A-843A-A8FD2DC0D618}" presName="hierRoot1" presStyleCnt="0">
        <dgm:presLayoutVars>
          <dgm:hierBranch val="init"/>
        </dgm:presLayoutVars>
      </dgm:prSet>
      <dgm:spPr/>
    </dgm:pt>
    <dgm:pt modelId="{37CE19B0-40B9-8449-8A31-A1F947971337}" type="pres">
      <dgm:prSet presAssocID="{533A0F80-80EB-954A-843A-A8FD2DC0D618}" presName="rootComposite1" presStyleCnt="0"/>
      <dgm:spPr/>
    </dgm:pt>
    <dgm:pt modelId="{DE5B130B-A81E-0E47-A776-218A37C71DC1}" type="pres">
      <dgm:prSet presAssocID="{533A0F80-80EB-954A-843A-A8FD2DC0D618}" presName="rootText1" presStyleLbl="node0" presStyleIdx="0" presStyleCnt="2" custScaleY="160393" custLinFactNeighborX="-16">
        <dgm:presLayoutVars>
          <dgm:chPref val="3"/>
        </dgm:presLayoutVars>
      </dgm:prSet>
      <dgm:spPr/>
    </dgm:pt>
    <dgm:pt modelId="{F1D83113-2CC6-F24E-B7AB-91213B036F63}" type="pres">
      <dgm:prSet presAssocID="{533A0F80-80EB-954A-843A-A8FD2DC0D618}" presName="rootConnector1" presStyleLbl="node1" presStyleIdx="0" presStyleCnt="0"/>
      <dgm:spPr/>
    </dgm:pt>
    <dgm:pt modelId="{900EA09D-CB00-844D-A387-C9C2DD48771C}" type="pres">
      <dgm:prSet presAssocID="{533A0F80-80EB-954A-843A-A8FD2DC0D618}" presName="hierChild2" presStyleCnt="0"/>
      <dgm:spPr/>
    </dgm:pt>
    <dgm:pt modelId="{E3545536-CB0D-AB44-8A0A-B794D3C9A2A8}" type="pres">
      <dgm:prSet presAssocID="{923736A8-30B9-B74F-9F37-8AD27FAFA23B}" presName="Name64" presStyleLbl="parChTrans1D2" presStyleIdx="0" presStyleCnt="4"/>
      <dgm:spPr/>
    </dgm:pt>
    <dgm:pt modelId="{44441625-A8A7-F944-A62B-824ED01A1BE8}" type="pres">
      <dgm:prSet presAssocID="{138A6532-95FC-BA49-9DFE-D9DAB186D2DE}" presName="hierRoot2" presStyleCnt="0">
        <dgm:presLayoutVars>
          <dgm:hierBranch val="init"/>
        </dgm:presLayoutVars>
      </dgm:prSet>
      <dgm:spPr/>
    </dgm:pt>
    <dgm:pt modelId="{E141BCCF-DCDC-1B4C-BDC9-9D4C0BE6BAC6}" type="pres">
      <dgm:prSet presAssocID="{138A6532-95FC-BA49-9DFE-D9DAB186D2DE}" presName="rootComposite" presStyleCnt="0"/>
      <dgm:spPr/>
    </dgm:pt>
    <dgm:pt modelId="{9B6273ED-CF4A-E740-B9F8-89EBF3F5C7A7}" type="pres">
      <dgm:prSet presAssocID="{138A6532-95FC-BA49-9DFE-D9DAB186D2DE}" presName="rootText" presStyleLbl="node2" presStyleIdx="0" presStyleCnt="3" custLinFactNeighborX="-1931" custLinFactNeighborY="2336">
        <dgm:presLayoutVars>
          <dgm:chPref val="3"/>
        </dgm:presLayoutVars>
      </dgm:prSet>
      <dgm:spPr/>
    </dgm:pt>
    <dgm:pt modelId="{2CED7FBF-92D1-E640-8D77-E95BB6C06C99}" type="pres">
      <dgm:prSet presAssocID="{138A6532-95FC-BA49-9DFE-D9DAB186D2DE}" presName="rootConnector" presStyleLbl="node2" presStyleIdx="0" presStyleCnt="3"/>
      <dgm:spPr/>
    </dgm:pt>
    <dgm:pt modelId="{385748DC-7C9E-AD4E-AC58-62AA880435E4}" type="pres">
      <dgm:prSet presAssocID="{138A6532-95FC-BA49-9DFE-D9DAB186D2DE}" presName="hierChild4" presStyleCnt="0"/>
      <dgm:spPr/>
    </dgm:pt>
    <dgm:pt modelId="{05FD6F1F-F1F8-C04F-BDA7-E27CC725076E}" type="pres">
      <dgm:prSet presAssocID="{138A6532-95FC-BA49-9DFE-D9DAB186D2DE}" presName="hierChild5" presStyleCnt="0"/>
      <dgm:spPr/>
    </dgm:pt>
    <dgm:pt modelId="{85B43A2E-C5B3-1A44-A942-A1BAFD6ABD83}" type="pres">
      <dgm:prSet presAssocID="{DB713025-460D-2E47-9259-86A63CC2D0E3}" presName="Name64" presStyleLbl="parChTrans1D2" presStyleIdx="1" presStyleCnt="4"/>
      <dgm:spPr/>
    </dgm:pt>
    <dgm:pt modelId="{57BC5329-E39E-B94C-A6BA-ADC0630A36EB}" type="pres">
      <dgm:prSet presAssocID="{A8FC4D96-9724-AE45-BB27-00CFB2526077}" presName="hierRoot2" presStyleCnt="0">
        <dgm:presLayoutVars>
          <dgm:hierBranch val="init"/>
        </dgm:presLayoutVars>
      </dgm:prSet>
      <dgm:spPr/>
    </dgm:pt>
    <dgm:pt modelId="{B34CFA37-D8E1-4049-BBDF-1231B279A77F}" type="pres">
      <dgm:prSet presAssocID="{A8FC4D96-9724-AE45-BB27-00CFB2526077}" presName="rootComposite" presStyleCnt="0"/>
      <dgm:spPr/>
    </dgm:pt>
    <dgm:pt modelId="{D501AECA-BE7F-674C-9C9E-CF04A77CC924}" type="pres">
      <dgm:prSet presAssocID="{A8FC4D96-9724-AE45-BB27-00CFB2526077}" presName="rootText" presStyleLbl="node2" presStyleIdx="1" presStyleCnt="3">
        <dgm:presLayoutVars>
          <dgm:chPref val="3"/>
        </dgm:presLayoutVars>
      </dgm:prSet>
      <dgm:spPr/>
    </dgm:pt>
    <dgm:pt modelId="{ECA40484-C54C-4043-921D-7E97017B21A8}" type="pres">
      <dgm:prSet presAssocID="{A8FC4D96-9724-AE45-BB27-00CFB2526077}" presName="rootConnector" presStyleLbl="node2" presStyleIdx="1" presStyleCnt="3"/>
      <dgm:spPr/>
    </dgm:pt>
    <dgm:pt modelId="{8709053B-7801-6E42-BEE6-882817A26B26}" type="pres">
      <dgm:prSet presAssocID="{A8FC4D96-9724-AE45-BB27-00CFB2526077}" presName="hierChild4" presStyleCnt="0"/>
      <dgm:spPr/>
    </dgm:pt>
    <dgm:pt modelId="{5C3E42B0-53DA-4541-89ED-67AB84D7B3F4}" type="pres">
      <dgm:prSet presAssocID="{A8FC4D96-9724-AE45-BB27-00CFB2526077}" presName="hierChild5" presStyleCnt="0"/>
      <dgm:spPr/>
    </dgm:pt>
    <dgm:pt modelId="{3150D1B1-889E-1F4D-A32B-A2994543CC59}" type="pres">
      <dgm:prSet presAssocID="{FD5A5BBA-E218-8F46-B073-87153B859A64}" presName="Name64" presStyleLbl="parChTrans1D2" presStyleIdx="2" presStyleCnt="4"/>
      <dgm:spPr/>
    </dgm:pt>
    <dgm:pt modelId="{9F1A9CFD-64E6-054A-A7AD-B71A7757998F}" type="pres">
      <dgm:prSet presAssocID="{DC8EDBD8-772C-2445-9F4C-7362D7F9F8EE}" presName="hierRoot2" presStyleCnt="0">
        <dgm:presLayoutVars>
          <dgm:hierBranch val="init"/>
        </dgm:presLayoutVars>
      </dgm:prSet>
      <dgm:spPr/>
    </dgm:pt>
    <dgm:pt modelId="{E1483C68-AD9D-8D44-88C7-1287D0EBA391}" type="pres">
      <dgm:prSet presAssocID="{DC8EDBD8-772C-2445-9F4C-7362D7F9F8EE}" presName="rootComposite" presStyleCnt="0"/>
      <dgm:spPr/>
    </dgm:pt>
    <dgm:pt modelId="{DA4FD30D-BBE3-7344-BA1D-A1E5D61AC560}" type="pres">
      <dgm:prSet presAssocID="{DC8EDBD8-772C-2445-9F4C-7362D7F9F8EE}" presName="rootText" presStyleLbl="node2" presStyleIdx="2" presStyleCnt="3" custScaleY="124688">
        <dgm:presLayoutVars>
          <dgm:chPref val="3"/>
        </dgm:presLayoutVars>
      </dgm:prSet>
      <dgm:spPr/>
    </dgm:pt>
    <dgm:pt modelId="{71DF3376-0EE5-E347-8C9B-348201BDB022}" type="pres">
      <dgm:prSet presAssocID="{DC8EDBD8-772C-2445-9F4C-7362D7F9F8EE}" presName="rootConnector" presStyleLbl="node2" presStyleIdx="2" presStyleCnt="3"/>
      <dgm:spPr/>
    </dgm:pt>
    <dgm:pt modelId="{1D0B4958-2DBF-9047-93EB-096E76FADAD5}" type="pres">
      <dgm:prSet presAssocID="{DC8EDBD8-772C-2445-9F4C-7362D7F9F8EE}" presName="hierChild4" presStyleCnt="0"/>
      <dgm:spPr/>
    </dgm:pt>
    <dgm:pt modelId="{F17C3EAA-8381-F449-B6C4-83803FE5DCF3}" type="pres">
      <dgm:prSet presAssocID="{DC8EDBD8-772C-2445-9F4C-7362D7F9F8EE}" presName="hierChild5" presStyleCnt="0"/>
      <dgm:spPr/>
    </dgm:pt>
    <dgm:pt modelId="{955765C8-04F7-4441-8EBF-972168ECF187}" type="pres">
      <dgm:prSet presAssocID="{533A0F80-80EB-954A-843A-A8FD2DC0D618}" presName="hierChild3" presStyleCnt="0"/>
      <dgm:spPr/>
    </dgm:pt>
    <dgm:pt modelId="{38442486-AB7C-7244-ABAF-5BEAA46534CF}" type="pres">
      <dgm:prSet presAssocID="{79F39062-3701-F94C-B1C3-A243AF265D9B}" presName="Name115" presStyleLbl="parChTrans1D2" presStyleIdx="3" presStyleCnt="4"/>
      <dgm:spPr/>
    </dgm:pt>
    <dgm:pt modelId="{8848CA4B-2B3C-6241-9D8C-F48FA9BD9757}" type="pres">
      <dgm:prSet presAssocID="{64AC4A57-D05A-9841-9632-2F4AA50CA332}" presName="hierRoot3" presStyleCnt="0">
        <dgm:presLayoutVars>
          <dgm:hierBranch val="init"/>
        </dgm:presLayoutVars>
      </dgm:prSet>
      <dgm:spPr/>
    </dgm:pt>
    <dgm:pt modelId="{F084E347-9F6F-F94A-99D9-3899C7071289}" type="pres">
      <dgm:prSet presAssocID="{64AC4A57-D05A-9841-9632-2F4AA50CA332}" presName="rootComposite3" presStyleCnt="0"/>
      <dgm:spPr/>
    </dgm:pt>
    <dgm:pt modelId="{52FBB556-87BB-2B4F-9A65-1BADE063AB01}" type="pres">
      <dgm:prSet presAssocID="{64AC4A57-D05A-9841-9632-2F4AA50CA332}" presName="rootText3" presStyleLbl="asst1" presStyleIdx="0" presStyleCnt="1" custScaleX="103808" custScaleY="257985" custLinFactNeighborX="3699" custLinFactNeighborY="1213">
        <dgm:presLayoutVars>
          <dgm:chPref val="3"/>
        </dgm:presLayoutVars>
      </dgm:prSet>
      <dgm:spPr/>
    </dgm:pt>
    <dgm:pt modelId="{98CB8058-46CC-F340-9A3C-DFC69F631CC5}" type="pres">
      <dgm:prSet presAssocID="{64AC4A57-D05A-9841-9632-2F4AA50CA332}" presName="rootConnector3" presStyleLbl="asst1" presStyleIdx="0" presStyleCnt="1"/>
      <dgm:spPr/>
    </dgm:pt>
    <dgm:pt modelId="{E9F47C9E-E433-064A-877A-5723FE8E2F2B}" type="pres">
      <dgm:prSet presAssocID="{64AC4A57-D05A-9841-9632-2F4AA50CA332}" presName="hierChild6" presStyleCnt="0"/>
      <dgm:spPr/>
    </dgm:pt>
    <dgm:pt modelId="{CA6FA08B-8A5D-7C46-AFE6-463C54CC6B59}" type="pres">
      <dgm:prSet presAssocID="{64AC4A57-D05A-9841-9632-2F4AA50CA332}" presName="hierChild7" presStyleCnt="0"/>
      <dgm:spPr/>
    </dgm:pt>
    <dgm:pt modelId="{46A73916-9AA9-344E-9081-F384B01ED200}" type="pres">
      <dgm:prSet presAssocID="{1A1591F9-E06B-D84A-A2DA-AD5D0C60F1FE}" presName="hierRoot1" presStyleCnt="0">
        <dgm:presLayoutVars>
          <dgm:hierBranch val="init"/>
        </dgm:presLayoutVars>
      </dgm:prSet>
      <dgm:spPr/>
    </dgm:pt>
    <dgm:pt modelId="{4B960F4C-7ED1-AC46-9BE8-BA7941DF4AB3}" type="pres">
      <dgm:prSet presAssocID="{1A1591F9-E06B-D84A-A2DA-AD5D0C60F1FE}" presName="rootComposite1" presStyleCnt="0"/>
      <dgm:spPr/>
    </dgm:pt>
    <dgm:pt modelId="{87901056-31F5-3A4E-AFBA-D6B1E79877AB}" type="pres">
      <dgm:prSet presAssocID="{1A1591F9-E06B-D84A-A2DA-AD5D0C60F1FE}" presName="rootText1" presStyleLbl="node0" presStyleIdx="1" presStyleCnt="2" custLinFactNeighborX="-328" custLinFactNeighborY="-5044">
        <dgm:presLayoutVars>
          <dgm:chPref val="3"/>
        </dgm:presLayoutVars>
      </dgm:prSet>
      <dgm:spPr/>
    </dgm:pt>
    <dgm:pt modelId="{7C4AA455-ABEC-6944-A50E-5FA115046590}" type="pres">
      <dgm:prSet presAssocID="{1A1591F9-E06B-D84A-A2DA-AD5D0C60F1FE}" presName="rootConnector1" presStyleLbl="node1" presStyleIdx="0" presStyleCnt="0"/>
      <dgm:spPr/>
    </dgm:pt>
    <dgm:pt modelId="{19D1D285-BD48-FD40-9C27-03B2A270212A}" type="pres">
      <dgm:prSet presAssocID="{1A1591F9-E06B-D84A-A2DA-AD5D0C60F1FE}" presName="hierChild2" presStyleCnt="0"/>
      <dgm:spPr/>
    </dgm:pt>
    <dgm:pt modelId="{7EFF06F5-9C13-A243-A921-B586FEF48322}" type="pres">
      <dgm:prSet presAssocID="{1A1591F9-E06B-D84A-A2DA-AD5D0C60F1FE}" presName="hierChild3" presStyleCnt="0"/>
      <dgm:spPr/>
    </dgm:pt>
  </dgm:ptLst>
  <dgm:cxnLst>
    <dgm:cxn modelId="{21421700-C682-284A-8181-9D80B2D3B5A6}" type="presOf" srcId="{138A6532-95FC-BA49-9DFE-D9DAB186D2DE}" destId="{9B6273ED-CF4A-E740-B9F8-89EBF3F5C7A7}" srcOrd="0" destOrd="0" presId="urn:microsoft.com/office/officeart/2009/3/layout/HorizontalOrganizationChart"/>
    <dgm:cxn modelId="{958B900B-91C2-8942-A5A3-504083605817}" type="presOf" srcId="{64AC4A57-D05A-9841-9632-2F4AA50CA332}" destId="{98CB8058-46CC-F340-9A3C-DFC69F631CC5}" srcOrd="1" destOrd="0" presId="urn:microsoft.com/office/officeart/2009/3/layout/HorizontalOrganizationChart"/>
    <dgm:cxn modelId="{301BC126-E776-B84C-AD8A-BCFCE033D2C0}" type="presOf" srcId="{79F39062-3701-F94C-B1C3-A243AF265D9B}" destId="{38442486-AB7C-7244-ABAF-5BEAA46534CF}" srcOrd="0" destOrd="0" presId="urn:microsoft.com/office/officeart/2009/3/layout/HorizontalOrganizationChart"/>
    <dgm:cxn modelId="{73B6EE29-914E-1B47-9368-CE40EE0B9785}" srcId="{88E0E5A8-14CE-7E40-A07C-9CABA67D8945}" destId="{533A0F80-80EB-954A-843A-A8FD2DC0D618}" srcOrd="0" destOrd="0" parTransId="{8DCA2823-DCFA-A547-9031-65CD0CA71C92}" sibTransId="{DB9A0B3B-BEE1-924D-94FC-BE712282B001}"/>
    <dgm:cxn modelId="{C8CA6158-BD22-A84E-AB76-2567020216DC}" srcId="{533A0F80-80EB-954A-843A-A8FD2DC0D618}" destId="{DC8EDBD8-772C-2445-9F4C-7362D7F9F8EE}" srcOrd="3" destOrd="0" parTransId="{FD5A5BBA-E218-8F46-B073-87153B859A64}" sibTransId="{7193F7E4-6923-1149-8544-B387C9663D4E}"/>
    <dgm:cxn modelId="{C5FD1D59-6D91-9F4F-AD56-460A8E622CB3}" type="presOf" srcId="{533A0F80-80EB-954A-843A-A8FD2DC0D618}" destId="{DE5B130B-A81E-0E47-A776-218A37C71DC1}" srcOrd="0" destOrd="0" presId="urn:microsoft.com/office/officeart/2009/3/layout/HorizontalOrganizationChart"/>
    <dgm:cxn modelId="{8EAC335D-C8C2-B841-8792-CA3FBCA99D88}" type="presOf" srcId="{64AC4A57-D05A-9841-9632-2F4AA50CA332}" destId="{52FBB556-87BB-2B4F-9A65-1BADE063AB01}" srcOrd="0" destOrd="0" presId="urn:microsoft.com/office/officeart/2009/3/layout/HorizontalOrganizationChart"/>
    <dgm:cxn modelId="{23961264-68B4-C842-ABDD-EFFEB837C76D}" type="presOf" srcId="{88E0E5A8-14CE-7E40-A07C-9CABA67D8945}" destId="{7D800D29-DC8B-454E-BC49-2B021540E991}" srcOrd="0" destOrd="0" presId="urn:microsoft.com/office/officeart/2009/3/layout/HorizontalOrganizationChart"/>
    <dgm:cxn modelId="{D865F772-A9B9-6841-A496-6ADB3FCE0EA6}" type="presOf" srcId="{A8FC4D96-9724-AE45-BB27-00CFB2526077}" destId="{D501AECA-BE7F-674C-9C9E-CF04A77CC924}" srcOrd="0" destOrd="0" presId="urn:microsoft.com/office/officeart/2009/3/layout/HorizontalOrganizationChart"/>
    <dgm:cxn modelId="{B9F5447A-27D5-FB42-8637-DCAA1E5D2F24}" type="presOf" srcId="{FD5A5BBA-E218-8F46-B073-87153B859A64}" destId="{3150D1B1-889E-1F4D-A32B-A2994543CC59}" srcOrd="0" destOrd="0" presId="urn:microsoft.com/office/officeart/2009/3/layout/HorizontalOrganizationChart"/>
    <dgm:cxn modelId="{A7C6617D-A30E-AC44-B06F-60AE3C5EA9D6}" srcId="{533A0F80-80EB-954A-843A-A8FD2DC0D618}" destId="{138A6532-95FC-BA49-9DFE-D9DAB186D2DE}" srcOrd="1" destOrd="0" parTransId="{923736A8-30B9-B74F-9F37-8AD27FAFA23B}" sibTransId="{EDB315E0-E9A4-9049-BCCA-267E54590831}"/>
    <dgm:cxn modelId="{88B6A08F-7175-5542-84A0-E17337AAD3C4}" srcId="{533A0F80-80EB-954A-843A-A8FD2DC0D618}" destId="{64AC4A57-D05A-9841-9632-2F4AA50CA332}" srcOrd="0" destOrd="0" parTransId="{79F39062-3701-F94C-B1C3-A243AF265D9B}" sibTransId="{68BB2E1A-03DE-9B41-8C1A-610CB2E186C3}"/>
    <dgm:cxn modelId="{B5910C9E-FDCF-6248-B08E-95BCDB5A2CF1}" type="presOf" srcId="{138A6532-95FC-BA49-9DFE-D9DAB186D2DE}" destId="{2CED7FBF-92D1-E640-8D77-E95BB6C06C99}" srcOrd="1" destOrd="0" presId="urn:microsoft.com/office/officeart/2009/3/layout/HorizontalOrganizationChart"/>
    <dgm:cxn modelId="{16A4079F-C46F-A546-9BC5-8DB9027836F1}" type="presOf" srcId="{1A1591F9-E06B-D84A-A2DA-AD5D0C60F1FE}" destId="{87901056-31F5-3A4E-AFBA-D6B1E79877AB}" srcOrd="0" destOrd="0" presId="urn:microsoft.com/office/officeart/2009/3/layout/HorizontalOrganizationChart"/>
    <dgm:cxn modelId="{D0DF48A0-A403-B64B-88D0-21A5E4F797A1}" type="presOf" srcId="{DC8EDBD8-772C-2445-9F4C-7362D7F9F8EE}" destId="{71DF3376-0EE5-E347-8C9B-348201BDB022}" srcOrd="1" destOrd="0" presId="urn:microsoft.com/office/officeart/2009/3/layout/HorizontalOrganizationChart"/>
    <dgm:cxn modelId="{1BC4EBA0-18E0-164B-9CE8-B726E511ABE0}" type="presOf" srcId="{1A1591F9-E06B-D84A-A2DA-AD5D0C60F1FE}" destId="{7C4AA455-ABEC-6944-A50E-5FA115046590}" srcOrd="1" destOrd="0" presId="urn:microsoft.com/office/officeart/2009/3/layout/HorizontalOrganizationChart"/>
    <dgm:cxn modelId="{605A4BA4-B322-2440-B1CB-72573C69F06A}" srcId="{88E0E5A8-14CE-7E40-A07C-9CABA67D8945}" destId="{1A1591F9-E06B-D84A-A2DA-AD5D0C60F1FE}" srcOrd="1" destOrd="0" parTransId="{AD0AD274-1C8C-F646-A428-3633D07AA1BC}" sibTransId="{A2212491-5743-3247-997D-F7B6F4B25BF0}"/>
    <dgm:cxn modelId="{76A0E1AC-C66A-114C-8836-F8F1631800CE}" srcId="{533A0F80-80EB-954A-843A-A8FD2DC0D618}" destId="{A8FC4D96-9724-AE45-BB27-00CFB2526077}" srcOrd="2" destOrd="0" parTransId="{DB713025-460D-2E47-9259-86A63CC2D0E3}" sibTransId="{8AD501C4-5665-1F40-838F-AA531D3D5E4C}"/>
    <dgm:cxn modelId="{DE5E99AD-20AA-8041-AAFA-411FD8FC31FE}" type="presOf" srcId="{DB713025-460D-2E47-9259-86A63CC2D0E3}" destId="{85B43A2E-C5B3-1A44-A942-A1BAFD6ABD83}" srcOrd="0" destOrd="0" presId="urn:microsoft.com/office/officeart/2009/3/layout/HorizontalOrganizationChart"/>
    <dgm:cxn modelId="{948937BB-CB78-6C41-8D14-6C9EDE25BA7C}" type="presOf" srcId="{533A0F80-80EB-954A-843A-A8FD2DC0D618}" destId="{F1D83113-2CC6-F24E-B7AB-91213B036F63}" srcOrd="1" destOrd="0" presId="urn:microsoft.com/office/officeart/2009/3/layout/HorizontalOrganizationChart"/>
    <dgm:cxn modelId="{B73142BF-495D-814F-81D5-5323FA793669}" type="presOf" srcId="{923736A8-30B9-B74F-9F37-8AD27FAFA23B}" destId="{E3545536-CB0D-AB44-8A0A-B794D3C9A2A8}" srcOrd="0" destOrd="0" presId="urn:microsoft.com/office/officeart/2009/3/layout/HorizontalOrganizationChart"/>
    <dgm:cxn modelId="{FDB94ADF-3425-EE4F-BA98-A8A97802EBD2}" type="presOf" srcId="{DC8EDBD8-772C-2445-9F4C-7362D7F9F8EE}" destId="{DA4FD30D-BBE3-7344-BA1D-A1E5D61AC560}" srcOrd="0" destOrd="0" presId="urn:microsoft.com/office/officeart/2009/3/layout/HorizontalOrganizationChart"/>
    <dgm:cxn modelId="{7491E4F2-0428-F146-A930-6CF0AFE7DF4A}" type="presOf" srcId="{A8FC4D96-9724-AE45-BB27-00CFB2526077}" destId="{ECA40484-C54C-4043-921D-7E97017B21A8}" srcOrd="1" destOrd="0" presId="urn:microsoft.com/office/officeart/2009/3/layout/HorizontalOrganizationChart"/>
    <dgm:cxn modelId="{9E6E0F13-3DAD-F049-A804-8C28CEFC298C}" type="presParOf" srcId="{7D800D29-DC8B-454E-BC49-2B021540E991}" destId="{F4074534-50E7-3440-A553-6637F28A1283}" srcOrd="0" destOrd="0" presId="urn:microsoft.com/office/officeart/2009/3/layout/HorizontalOrganizationChart"/>
    <dgm:cxn modelId="{CCFE08D5-939B-EB4E-A46C-684F41DD7C15}" type="presParOf" srcId="{F4074534-50E7-3440-A553-6637F28A1283}" destId="{37CE19B0-40B9-8449-8A31-A1F947971337}" srcOrd="0" destOrd="0" presId="urn:microsoft.com/office/officeart/2009/3/layout/HorizontalOrganizationChart"/>
    <dgm:cxn modelId="{6BBB61AF-068A-7C48-83AF-329391921585}" type="presParOf" srcId="{37CE19B0-40B9-8449-8A31-A1F947971337}" destId="{DE5B130B-A81E-0E47-A776-218A37C71DC1}" srcOrd="0" destOrd="0" presId="urn:microsoft.com/office/officeart/2009/3/layout/HorizontalOrganizationChart"/>
    <dgm:cxn modelId="{B12DC24B-43DA-7844-9938-E3CE27F97CB5}" type="presParOf" srcId="{37CE19B0-40B9-8449-8A31-A1F947971337}" destId="{F1D83113-2CC6-F24E-B7AB-91213B036F63}" srcOrd="1" destOrd="0" presId="urn:microsoft.com/office/officeart/2009/3/layout/HorizontalOrganizationChart"/>
    <dgm:cxn modelId="{6EED6B23-8447-6F47-A581-9D8930B9EA72}" type="presParOf" srcId="{F4074534-50E7-3440-A553-6637F28A1283}" destId="{900EA09D-CB00-844D-A387-C9C2DD48771C}" srcOrd="1" destOrd="0" presId="urn:microsoft.com/office/officeart/2009/3/layout/HorizontalOrganizationChart"/>
    <dgm:cxn modelId="{4839BE90-E4BF-1F47-8B18-80CB589C36DC}" type="presParOf" srcId="{900EA09D-CB00-844D-A387-C9C2DD48771C}" destId="{E3545536-CB0D-AB44-8A0A-B794D3C9A2A8}" srcOrd="0" destOrd="0" presId="urn:microsoft.com/office/officeart/2009/3/layout/HorizontalOrganizationChart"/>
    <dgm:cxn modelId="{300F3FE7-8D11-A64E-8CE0-922D1FEE134B}" type="presParOf" srcId="{900EA09D-CB00-844D-A387-C9C2DD48771C}" destId="{44441625-A8A7-F944-A62B-824ED01A1BE8}" srcOrd="1" destOrd="0" presId="urn:microsoft.com/office/officeart/2009/3/layout/HorizontalOrganizationChart"/>
    <dgm:cxn modelId="{EC0AA6FF-E998-B348-BCBE-880B2A12FF7D}" type="presParOf" srcId="{44441625-A8A7-F944-A62B-824ED01A1BE8}" destId="{E141BCCF-DCDC-1B4C-BDC9-9D4C0BE6BAC6}" srcOrd="0" destOrd="0" presId="urn:microsoft.com/office/officeart/2009/3/layout/HorizontalOrganizationChart"/>
    <dgm:cxn modelId="{74FCC518-46D4-1341-827C-6E456668A634}" type="presParOf" srcId="{E141BCCF-DCDC-1B4C-BDC9-9D4C0BE6BAC6}" destId="{9B6273ED-CF4A-E740-B9F8-89EBF3F5C7A7}" srcOrd="0" destOrd="0" presId="urn:microsoft.com/office/officeart/2009/3/layout/HorizontalOrganizationChart"/>
    <dgm:cxn modelId="{EF535418-C72B-7943-B4AF-487013AF2CE1}" type="presParOf" srcId="{E141BCCF-DCDC-1B4C-BDC9-9D4C0BE6BAC6}" destId="{2CED7FBF-92D1-E640-8D77-E95BB6C06C99}" srcOrd="1" destOrd="0" presId="urn:microsoft.com/office/officeart/2009/3/layout/HorizontalOrganizationChart"/>
    <dgm:cxn modelId="{5A139BF7-30C1-8440-A18A-1F6F5E54CDEE}" type="presParOf" srcId="{44441625-A8A7-F944-A62B-824ED01A1BE8}" destId="{385748DC-7C9E-AD4E-AC58-62AA880435E4}" srcOrd="1" destOrd="0" presId="urn:microsoft.com/office/officeart/2009/3/layout/HorizontalOrganizationChart"/>
    <dgm:cxn modelId="{434C7AC7-D535-2A40-92FE-B28914014BF7}" type="presParOf" srcId="{44441625-A8A7-F944-A62B-824ED01A1BE8}" destId="{05FD6F1F-F1F8-C04F-BDA7-E27CC725076E}" srcOrd="2" destOrd="0" presId="urn:microsoft.com/office/officeart/2009/3/layout/HorizontalOrganizationChart"/>
    <dgm:cxn modelId="{4975020F-1EB8-4146-AA83-8161B8117C4F}" type="presParOf" srcId="{900EA09D-CB00-844D-A387-C9C2DD48771C}" destId="{85B43A2E-C5B3-1A44-A942-A1BAFD6ABD83}" srcOrd="2" destOrd="0" presId="urn:microsoft.com/office/officeart/2009/3/layout/HorizontalOrganizationChart"/>
    <dgm:cxn modelId="{F0F3B81E-3B14-F74F-B7CF-58180B97C7F5}" type="presParOf" srcId="{900EA09D-CB00-844D-A387-C9C2DD48771C}" destId="{57BC5329-E39E-B94C-A6BA-ADC0630A36EB}" srcOrd="3" destOrd="0" presId="urn:microsoft.com/office/officeart/2009/3/layout/HorizontalOrganizationChart"/>
    <dgm:cxn modelId="{1D3A2D20-A6F8-424F-9194-FDA8242D2EC8}" type="presParOf" srcId="{57BC5329-E39E-B94C-A6BA-ADC0630A36EB}" destId="{B34CFA37-D8E1-4049-BBDF-1231B279A77F}" srcOrd="0" destOrd="0" presId="urn:microsoft.com/office/officeart/2009/3/layout/HorizontalOrganizationChart"/>
    <dgm:cxn modelId="{18FA8379-7F55-F147-8C64-DC69FFEEAFF7}" type="presParOf" srcId="{B34CFA37-D8E1-4049-BBDF-1231B279A77F}" destId="{D501AECA-BE7F-674C-9C9E-CF04A77CC924}" srcOrd="0" destOrd="0" presId="urn:microsoft.com/office/officeart/2009/3/layout/HorizontalOrganizationChart"/>
    <dgm:cxn modelId="{84351FCB-9D44-464A-8937-AD2583126D7E}" type="presParOf" srcId="{B34CFA37-D8E1-4049-BBDF-1231B279A77F}" destId="{ECA40484-C54C-4043-921D-7E97017B21A8}" srcOrd="1" destOrd="0" presId="urn:microsoft.com/office/officeart/2009/3/layout/HorizontalOrganizationChart"/>
    <dgm:cxn modelId="{48E943B6-3684-904A-A281-1212C0A2E884}" type="presParOf" srcId="{57BC5329-E39E-B94C-A6BA-ADC0630A36EB}" destId="{8709053B-7801-6E42-BEE6-882817A26B26}" srcOrd="1" destOrd="0" presId="urn:microsoft.com/office/officeart/2009/3/layout/HorizontalOrganizationChart"/>
    <dgm:cxn modelId="{CAD850F9-9EF4-BC4A-8AD8-716A367B5F92}" type="presParOf" srcId="{57BC5329-E39E-B94C-A6BA-ADC0630A36EB}" destId="{5C3E42B0-53DA-4541-89ED-67AB84D7B3F4}" srcOrd="2" destOrd="0" presId="urn:microsoft.com/office/officeart/2009/3/layout/HorizontalOrganizationChart"/>
    <dgm:cxn modelId="{BA33FF69-240C-AB4E-8C0B-CD606A956469}" type="presParOf" srcId="{900EA09D-CB00-844D-A387-C9C2DD48771C}" destId="{3150D1B1-889E-1F4D-A32B-A2994543CC59}" srcOrd="4" destOrd="0" presId="urn:microsoft.com/office/officeart/2009/3/layout/HorizontalOrganizationChart"/>
    <dgm:cxn modelId="{DF99D0DB-D5CF-DD44-9DA6-A1B8C51B5430}" type="presParOf" srcId="{900EA09D-CB00-844D-A387-C9C2DD48771C}" destId="{9F1A9CFD-64E6-054A-A7AD-B71A7757998F}" srcOrd="5" destOrd="0" presId="urn:microsoft.com/office/officeart/2009/3/layout/HorizontalOrganizationChart"/>
    <dgm:cxn modelId="{DA1D907B-12DC-684C-821C-89593F12308B}" type="presParOf" srcId="{9F1A9CFD-64E6-054A-A7AD-B71A7757998F}" destId="{E1483C68-AD9D-8D44-88C7-1287D0EBA391}" srcOrd="0" destOrd="0" presId="urn:microsoft.com/office/officeart/2009/3/layout/HorizontalOrganizationChart"/>
    <dgm:cxn modelId="{25BF54B1-C215-4348-8CBD-17AA5EF51F5F}" type="presParOf" srcId="{E1483C68-AD9D-8D44-88C7-1287D0EBA391}" destId="{DA4FD30D-BBE3-7344-BA1D-A1E5D61AC560}" srcOrd="0" destOrd="0" presId="urn:microsoft.com/office/officeart/2009/3/layout/HorizontalOrganizationChart"/>
    <dgm:cxn modelId="{79011E05-61DE-7947-B8F9-2D3B480496FE}" type="presParOf" srcId="{E1483C68-AD9D-8D44-88C7-1287D0EBA391}" destId="{71DF3376-0EE5-E347-8C9B-348201BDB022}" srcOrd="1" destOrd="0" presId="urn:microsoft.com/office/officeart/2009/3/layout/HorizontalOrganizationChart"/>
    <dgm:cxn modelId="{64442C97-C526-5B49-8BA1-D9F3654FF22F}" type="presParOf" srcId="{9F1A9CFD-64E6-054A-A7AD-B71A7757998F}" destId="{1D0B4958-2DBF-9047-93EB-096E76FADAD5}" srcOrd="1" destOrd="0" presId="urn:microsoft.com/office/officeart/2009/3/layout/HorizontalOrganizationChart"/>
    <dgm:cxn modelId="{ACE27C62-8705-ED43-A8DB-CD51CB9A0612}" type="presParOf" srcId="{9F1A9CFD-64E6-054A-A7AD-B71A7757998F}" destId="{F17C3EAA-8381-F449-B6C4-83803FE5DCF3}" srcOrd="2" destOrd="0" presId="urn:microsoft.com/office/officeart/2009/3/layout/HorizontalOrganizationChart"/>
    <dgm:cxn modelId="{1CD7A049-C960-B543-BA79-1EA278BADBE1}" type="presParOf" srcId="{F4074534-50E7-3440-A553-6637F28A1283}" destId="{955765C8-04F7-4441-8EBF-972168ECF187}" srcOrd="2" destOrd="0" presId="urn:microsoft.com/office/officeart/2009/3/layout/HorizontalOrganizationChart"/>
    <dgm:cxn modelId="{E4B7F87A-52E2-F944-AA5A-7AACDCC6C7D6}" type="presParOf" srcId="{955765C8-04F7-4441-8EBF-972168ECF187}" destId="{38442486-AB7C-7244-ABAF-5BEAA46534CF}" srcOrd="0" destOrd="0" presId="urn:microsoft.com/office/officeart/2009/3/layout/HorizontalOrganizationChart"/>
    <dgm:cxn modelId="{F6B23432-6B8D-EB40-919A-10FFD23CD578}" type="presParOf" srcId="{955765C8-04F7-4441-8EBF-972168ECF187}" destId="{8848CA4B-2B3C-6241-9D8C-F48FA9BD9757}" srcOrd="1" destOrd="0" presId="urn:microsoft.com/office/officeart/2009/3/layout/HorizontalOrganizationChart"/>
    <dgm:cxn modelId="{BEAFA984-AF77-714E-9EF2-2E307B797127}" type="presParOf" srcId="{8848CA4B-2B3C-6241-9D8C-F48FA9BD9757}" destId="{F084E347-9F6F-F94A-99D9-3899C7071289}" srcOrd="0" destOrd="0" presId="urn:microsoft.com/office/officeart/2009/3/layout/HorizontalOrganizationChart"/>
    <dgm:cxn modelId="{25809C5A-B7C0-2A48-B0BF-B8617F9CA5C4}" type="presParOf" srcId="{F084E347-9F6F-F94A-99D9-3899C7071289}" destId="{52FBB556-87BB-2B4F-9A65-1BADE063AB01}" srcOrd="0" destOrd="0" presId="urn:microsoft.com/office/officeart/2009/3/layout/HorizontalOrganizationChart"/>
    <dgm:cxn modelId="{9559B51A-5F13-524E-92DF-E0B749B71903}" type="presParOf" srcId="{F084E347-9F6F-F94A-99D9-3899C7071289}" destId="{98CB8058-46CC-F340-9A3C-DFC69F631CC5}" srcOrd="1" destOrd="0" presId="urn:microsoft.com/office/officeart/2009/3/layout/HorizontalOrganizationChart"/>
    <dgm:cxn modelId="{C1C7A8B6-509D-2D4B-B6B6-024B54B8266E}" type="presParOf" srcId="{8848CA4B-2B3C-6241-9D8C-F48FA9BD9757}" destId="{E9F47C9E-E433-064A-877A-5723FE8E2F2B}" srcOrd="1" destOrd="0" presId="urn:microsoft.com/office/officeart/2009/3/layout/HorizontalOrganizationChart"/>
    <dgm:cxn modelId="{96EB618F-B242-DF42-BEFB-FA51B0742649}" type="presParOf" srcId="{8848CA4B-2B3C-6241-9D8C-F48FA9BD9757}" destId="{CA6FA08B-8A5D-7C46-AFE6-463C54CC6B59}" srcOrd="2" destOrd="0" presId="urn:microsoft.com/office/officeart/2009/3/layout/HorizontalOrganizationChart"/>
    <dgm:cxn modelId="{5614A9E2-BA3C-374E-97AD-3E1939E6FFEB}" type="presParOf" srcId="{7D800D29-DC8B-454E-BC49-2B021540E991}" destId="{46A73916-9AA9-344E-9081-F384B01ED200}" srcOrd="1" destOrd="0" presId="urn:microsoft.com/office/officeart/2009/3/layout/HorizontalOrganizationChart"/>
    <dgm:cxn modelId="{D2C952D9-19D6-DB47-B6E0-95716BD150BB}" type="presParOf" srcId="{46A73916-9AA9-344E-9081-F384B01ED200}" destId="{4B960F4C-7ED1-AC46-9BE8-BA7941DF4AB3}" srcOrd="0" destOrd="0" presId="urn:microsoft.com/office/officeart/2009/3/layout/HorizontalOrganizationChart"/>
    <dgm:cxn modelId="{0D2C7F8A-B896-334A-9B5F-19ED593F0B1F}" type="presParOf" srcId="{4B960F4C-7ED1-AC46-9BE8-BA7941DF4AB3}" destId="{87901056-31F5-3A4E-AFBA-D6B1E79877AB}" srcOrd="0" destOrd="0" presId="urn:microsoft.com/office/officeart/2009/3/layout/HorizontalOrganizationChart"/>
    <dgm:cxn modelId="{41E3E426-9F0D-9A4D-934F-D3147A9C07E9}" type="presParOf" srcId="{4B960F4C-7ED1-AC46-9BE8-BA7941DF4AB3}" destId="{7C4AA455-ABEC-6944-A50E-5FA115046590}" srcOrd="1" destOrd="0" presId="urn:microsoft.com/office/officeart/2009/3/layout/HorizontalOrganizationChart"/>
    <dgm:cxn modelId="{BD6A749C-7F5F-894F-81C6-B6962D6E9B97}" type="presParOf" srcId="{46A73916-9AA9-344E-9081-F384B01ED200}" destId="{19D1D285-BD48-FD40-9C27-03B2A270212A}" srcOrd="1" destOrd="0" presId="urn:microsoft.com/office/officeart/2009/3/layout/HorizontalOrganizationChart"/>
    <dgm:cxn modelId="{CA1F53EE-E0ED-4F42-9D76-467D8BC83AF0}" type="presParOf" srcId="{46A73916-9AA9-344E-9081-F384B01ED200}" destId="{7EFF06F5-9C13-A243-A921-B586FEF48322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8E0E5A8-14CE-7E40-A07C-9CABA67D8945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A0F80-80EB-954A-843A-A8FD2DC0D618}">
      <dgm:prSet phldrT="[Text]" custT="1"/>
      <dgm:spPr/>
      <dgm:t>
        <a:bodyPr/>
        <a:lstStyle/>
        <a:p>
          <a:pPr rtl="0"/>
          <a:r>
            <a:rPr lang="ar-SA" sz="4000" b="1" dirty="0"/>
            <a:t>حقوق الزوجة</a:t>
          </a:r>
          <a:endParaRPr lang="en-US" sz="4400" dirty="0"/>
        </a:p>
      </dgm:t>
    </dgm:pt>
    <dgm:pt modelId="{8DCA2823-DCFA-A547-9031-65CD0CA71C92}" type="parTrans" cxnId="{73B6EE29-914E-1B47-9368-CE40EE0B9785}">
      <dgm:prSet/>
      <dgm:spPr/>
      <dgm:t>
        <a:bodyPr/>
        <a:lstStyle/>
        <a:p>
          <a:endParaRPr lang="en-US"/>
        </a:p>
      </dgm:t>
    </dgm:pt>
    <dgm:pt modelId="{DB9A0B3B-BEE1-924D-94FC-BE712282B001}" type="sibTrans" cxnId="{73B6EE29-914E-1B47-9368-CE40EE0B9785}">
      <dgm:prSet/>
      <dgm:spPr/>
      <dgm:t>
        <a:bodyPr/>
        <a:lstStyle/>
        <a:p>
          <a:endParaRPr lang="en-US"/>
        </a:p>
      </dgm:t>
    </dgm:pt>
    <dgm:pt modelId="{64AC4A57-D05A-9841-9632-2F4AA50CA332}" type="asst">
      <dgm:prSet phldrT="[Text]" custT="1"/>
      <dgm:spPr/>
      <dgm:t>
        <a:bodyPr/>
        <a:lstStyle/>
        <a:p>
          <a:pPr rtl="0"/>
          <a:r>
            <a:rPr lang="ar-SA" sz="3200" b="1" dirty="0"/>
            <a:t>المهر، النفقة، البيات عند الزوجة، </a:t>
          </a:r>
          <a:r>
            <a:rPr lang="ar-SA" sz="3200" b="1" dirty="0" err="1"/>
            <a:t>إعفاف</a:t>
          </a:r>
          <a:r>
            <a:rPr lang="ar-SA" sz="3200" b="1" dirty="0"/>
            <a:t> الزوجة</a:t>
          </a:r>
          <a:endParaRPr lang="en-US" sz="3200" dirty="0"/>
        </a:p>
      </dgm:t>
    </dgm:pt>
    <dgm:pt modelId="{79F39062-3701-F94C-B1C3-A243AF265D9B}" type="parTrans" cxnId="{88B6A08F-7175-5542-84A0-E17337AAD3C4}">
      <dgm:prSet/>
      <dgm:spPr/>
      <dgm:t>
        <a:bodyPr/>
        <a:lstStyle/>
        <a:p>
          <a:endParaRPr lang="en-US"/>
        </a:p>
      </dgm:t>
    </dgm:pt>
    <dgm:pt modelId="{68BB2E1A-03DE-9B41-8C1A-610CB2E186C3}" type="sibTrans" cxnId="{88B6A08F-7175-5542-84A0-E17337AAD3C4}">
      <dgm:prSet/>
      <dgm:spPr/>
      <dgm:t>
        <a:bodyPr/>
        <a:lstStyle/>
        <a:p>
          <a:endParaRPr lang="en-US"/>
        </a:p>
      </dgm:t>
    </dgm:pt>
    <dgm:pt modelId="{138A6532-95FC-BA49-9DFE-D9DAB186D2DE}">
      <dgm:prSet phldrT="[Text]"/>
      <dgm:spPr/>
      <dgm:t>
        <a:bodyPr/>
        <a:lstStyle/>
        <a:p>
          <a:r>
            <a:rPr lang="ar-SA" dirty="0"/>
            <a:t>المهر واجب للمرأة على الزوج </a:t>
          </a:r>
        </a:p>
        <a:p>
          <a:r>
            <a:rPr lang="ar-SA" dirty="0"/>
            <a:t>{</a:t>
          </a:r>
          <a:r>
            <a:rPr lang="ar-SA" dirty="0" err="1"/>
            <a:t>وَءَاتُوا</a:t>
          </a:r>
          <a:r>
            <a:rPr lang="ar-SA" dirty="0"/>
            <a:t>۟ </a:t>
          </a:r>
          <a:r>
            <a:rPr lang="ar-SA" dirty="0" err="1"/>
            <a:t>ٱلنِّسَآءَ</a:t>
          </a:r>
          <a:r>
            <a:rPr lang="ar-SA" dirty="0"/>
            <a:t> </a:t>
          </a:r>
          <a:r>
            <a:rPr lang="ar-SA" dirty="0" err="1"/>
            <a:t>صَدُقَـٰتِهِنَّ</a:t>
          </a:r>
          <a:r>
            <a:rPr lang="ar-SA" dirty="0"/>
            <a:t> نِحْلَةً} </a:t>
          </a:r>
          <a:endParaRPr lang="en-US" dirty="0"/>
        </a:p>
      </dgm:t>
    </dgm:pt>
    <dgm:pt modelId="{923736A8-30B9-B74F-9F37-8AD27FAFA23B}" type="parTrans" cxnId="{A7C6617D-A30E-AC44-B06F-60AE3C5EA9D6}">
      <dgm:prSet/>
      <dgm:spPr/>
      <dgm:t>
        <a:bodyPr/>
        <a:lstStyle/>
        <a:p>
          <a:endParaRPr lang="en-US"/>
        </a:p>
      </dgm:t>
    </dgm:pt>
    <dgm:pt modelId="{EDB315E0-E9A4-9049-BCCA-267E54590831}" type="sibTrans" cxnId="{A7C6617D-A30E-AC44-B06F-60AE3C5EA9D6}">
      <dgm:prSet/>
      <dgm:spPr/>
      <dgm:t>
        <a:bodyPr/>
        <a:lstStyle/>
        <a:p>
          <a:endParaRPr lang="en-US"/>
        </a:p>
      </dgm:t>
    </dgm:pt>
    <dgm:pt modelId="{A8FC4D96-9724-AE45-BB27-00CFB2526077}">
      <dgm:prSet phldrT="[Text]"/>
      <dgm:spPr/>
      <dgm:t>
        <a:bodyPr/>
        <a:lstStyle/>
        <a:p>
          <a:r>
            <a:rPr lang="ar-SA" b="1" dirty="0"/>
            <a:t>النفقة</a:t>
          </a:r>
          <a:r>
            <a:rPr lang="ar-SA" dirty="0"/>
            <a:t>: تجب النفقة للزوجة على زوجها (لِيُنفِقْ ذُو سَعَةٍ مِّن </a:t>
          </a:r>
          <a:r>
            <a:rPr lang="ar-SA" dirty="0" err="1"/>
            <a:t>سَعَتِهِۦ</a:t>
          </a:r>
          <a:r>
            <a:rPr lang="ar-SA" dirty="0"/>
            <a:t>)</a:t>
          </a:r>
        </a:p>
        <a:p>
          <a:r>
            <a:rPr lang="ar-SA" dirty="0"/>
            <a:t>{أَسْكِنُوهُنَّ مِنْ حَيْثُ سَكَنتُم مِّن وُجْدِكُمْ} </a:t>
          </a:r>
        </a:p>
        <a:p>
          <a:r>
            <a:rPr lang="ar-SA" dirty="0"/>
            <a:t>واختلفوا في مقدار النفقة </a:t>
          </a:r>
          <a:endParaRPr lang="en-US" dirty="0"/>
        </a:p>
      </dgm:t>
    </dgm:pt>
    <dgm:pt modelId="{DB713025-460D-2E47-9259-86A63CC2D0E3}" type="parTrans" cxnId="{76A0E1AC-C66A-114C-8836-F8F1631800CE}">
      <dgm:prSet/>
      <dgm:spPr/>
      <dgm:t>
        <a:bodyPr/>
        <a:lstStyle/>
        <a:p>
          <a:endParaRPr lang="en-US"/>
        </a:p>
      </dgm:t>
    </dgm:pt>
    <dgm:pt modelId="{8AD501C4-5665-1F40-838F-AA531D3D5E4C}" type="sibTrans" cxnId="{76A0E1AC-C66A-114C-8836-F8F1631800CE}">
      <dgm:prSet/>
      <dgm:spPr/>
      <dgm:t>
        <a:bodyPr/>
        <a:lstStyle/>
        <a:p>
          <a:endParaRPr lang="en-US"/>
        </a:p>
      </dgm:t>
    </dgm:pt>
    <dgm:pt modelId="{DC8EDBD8-772C-2445-9F4C-7362D7F9F8EE}">
      <dgm:prSet phldrT="[Text]" custT="1"/>
      <dgm:spPr/>
      <dgm:t>
        <a:bodyPr/>
        <a:lstStyle/>
        <a:p>
          <a:r>
            <a:rPr lang="ar-SA" sz="2400" dirty="0"/>
            <a:t>اختلافهم في النفقة:</a:t>
          </a:r>
        </a:p>
        <a:p>
          <a:r>
            <a:rPr lang="ar-SA" sz="2400" dirty="0" err="1"/>
            <a:t>االشافعية</a:t>
          </a:r>
          <a:r>
            <a:rPr lang="ar-SA" sz="2400" dirty="0"/>
            <a:t>: حال الزوج</a:t>
          </a:r>
        </a:p>
        <a:p>
          <a:r>
            <a:rPr lang="ar-SA" sz="2400" dirty="0"/>
            <a:t>الحنابلة حال الزوجين</a:t>
          </a:r>
        </a:p>
        <a:p>
          <a:r>
            <a:rPr lang="ar-SA" sz="2400" dirty="0"/>
            <a:t>الحنفية والمالكية بقدر كفايتها</a:t>
          </a:r>
        </a:p>
      </dgm:t>
    </dgm:pt>
    <dgm:pt modelId="{FD5A5BBA-E218-8F46-B073-87153B859A64}" type="parTrans" cxnId="{C8CA6158-BD22-A84E-AB76-2567020216DC}">
      <dgm:prSet/>
      <dgm:spPr/>
      <dgm:t>
        <a:bodyPr/>
        <a:lstStyle/>
        <a:p>
          <a:endParaRPr lang="en-US"/>
        </a:p>
      </dgm:t>
    </dgm:pt>
    <dgm:pt modelId="{7193F7E4-6923-1149-8544-B387C9663D4E}" type="sibTrans" cxnId="{C8CA6158-BD22-A84E-AB76-2567020216DC}">
      <dgm:prSet/>
      <dgm:spPr/>
      <dgm:t>
        <a:bodyPr/>
        <a:lstStyle/>
        <a:p>
          <a:endParaRPr lang="en-US"/>
        </a:p>
      </dgm:t>
    </dgm:pt>
    <dgm:pt modelId="{47E71B17-75D1-7E43-8CF9-E883321242A5}">
      <dgm:prSet phldrT="[Text]" custT="1"/>
      <dgm:spPr/>
      <dgm:t>
        <a:bodyPr/>
        <a:lstStyle/>
        <a:p>
          <a:r>
            <a:rPr lang="ar-SA" sz="2400" b="1" dirty="0"/>
            <a:t>البيات عند الزوجة</a:t>
          </a:r>
        </a:p>
        <a:p>
          <a:r>
            <a:rPr lang="ar-SA" sz="2400" b="1" dirty="0"/>
            <a:t>ووجوب </a:t>
          </a:r>
          <a:r>
            <a:rPr lang="ar-SA" sz="2400" b="1" dirty="0" err="1"/>
            <a:t>إعفاف</a:t>
          </a:r>
          <a:r>
            <a:rPr lang="ar-SA" sz="2400" b="1" dirty="0"/>
            <a:t> الزوجة </a:t>
          </a:r>
          <a:endParaRPr lang="en-US" sz="2400" dirty="0"/>
        </a:p>
      </dgm:t>
    </dgm:pt>
    <dgm:pt modelId="{181FCE5A-24AC-DD4D-9F0E-E48038333311}" type="parTrans" cxnId="{D9DFDB5F-07FE-6647-A5BB-051DC4AB7539}">
      <dgm:prSet/>
      <dgm:spPr/>
      <dgm:t>
        <a:bodyPr/>
        <a:lstStyle/>
        <a:p>
          <a:endParaRPr lang="en-US"/>
        </a:p>
      </dgm:t>
    </dgm:pt>
    <dgm:pt modelId="{B3151A37-C466-A040-A377-CF00E66A593C}" type="sibTrans" cxnId="{D9DFDB5F-07FE-6647-A5BB-051DC4AB7539}">
      <dgm:prSet/>
      <dgm:spPr/>
      <dgm:t>
        <a:bodyPr/>
        <a:lstStyle/>
        <a:p>
          <a:endParaRPr lang="en-US"/>
        </a:p>
      </dgm:t>
    </dgm:pt>
    <dgm:pt modelId="{7D800D29-DC8B-454E-BC49-2B021540E991}" type="pres">
      <dgm:prSet presAssocID="{88E0E5A8-14CE-7E40-A07C-9CABA67D89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074534-50E7-3440-A553-6637F28A1283}" type="pres">
      <dgm:prSet presAssocID="{533A0F80-80EB-954A-843A-A8FD2DC0D618}" presName="hierRoot1" presStyleCnt="0">
        <dgm:presLayoutVars>
          <dgm:hierBranch val="init"/>
        </dgm:presLayoutVars>
      </dgm:prSet>
      <dgm:spPr/>
    </dgm:pt>
    <dgm:pt modelId="{37CE19B0-40B9-8449-8A31-A1F947971337}" type="pres">
      <dgm:prSet presAssocID="{533A0F80-80EB-954A-843A-A8FD2DC0D618}" presName="rootComposite1" presStyleCnt="0"/>
      <dgm:spPr/>
    </dgm:pt>
    <dgm:pt modelId="{DE5B130B-A81E-0E47-A776-218A37C71DC1}" type="pres">
      <dgm:prSet presAssocID="{533A0F80-80EB-954A-843A-A8FD2DC0D618}" presName="rootText1" presStyleLbl="node0" presStyleIdx="0" presStyleCnt="2" custScaleY="160393" custLinFactNeighborX="-16">
        <dgm:presLayoutVars>
          <dgm:chPref val="3"/>
        </dgm:presLayoutVars>
      </dgm:prSet>
      <dgm:spPr/>
    </dgm:pt>
    <dgm:pt modelId="{F1D83113-2CC6-F24E-B7AB-91213B036F63}" type="pres">
      <dgm:prSet presAssocID="{533A0F80-80EB-954A-843A-A8FD2DC0D618}" presName="rootConnector1" presStyleLbl="node1" presStyleIdx="0" presStyleCnt="0"/>
      <dgm:spPr/>
    </dgm:pt>
    <dgm:pt modelId="{900EA09D-CB00-844D-A387-C9C2DD48771C}" type="pres">
      <dgm:prSet presAssocID="{533A0F80-80EB-954A-843A-A8FD2DC0D618}" presName="hierChild2" presStyleCnt="0"/>
      <dgm:spPr/>
    </dgm:pt>
    <dgm:pt modelId="{E3545536-CB0D-AB44-8A0A-B794D3C9A2A8}" type="pres">
      <dgm:prSet presAssocID="{923736A8-30B9-B74F-9F37-8AD27FAFA23B}" presName="Name64" presStyleLbl="parChTrans1D2" presStyleIdx="0" presStyleCnt="4"/>
      <dgm:spPr/>
    </dgm:pt>
    <dgm:pt modelId="{44441625-A8A7-F944-A62B-824ED01A1BE8}" type="pres">
      <dgm:prSet presAssocID="{138A6532-95FC-BA49-9DFE-D9DAB186D2DE}" presName="hierRoot2" presStyleCnt="0">
        <dgm:presLayoutVars>
          <dgm:hierBranch val="init"/>
        </dgm:presLayoutVars>
      </dgm:prSet>
      <dgm:spPr/>
    </dgm:pt>
    <dgm:pt modelId="{E141BCCF-DCDC-1B4C-BDC9-9D4C0BE6BAC6}" type="pres">
      <dgm:prSet presAssocID="{138A6532-95FC-BA49-9DFE-D9DAB186D2DE}" presName="rootComposite" presStyleCnt="0"/>
      <dgm:spPr/>
    </dgm:pt>
    <dgm:pt modelId="{9B6273ED-CF4A-E740-B9F8-89EBF3F5C7A7}" type="pres">
      <dgm:prSet presAssocID="{138A6532-95FC-BA49-9DFE-D9DAB186D2DE}" presName="rootText" presStyleLbl="node2" presStyleIdx="0" presStyleCnt="3">
        <dgm:presLayoutVars>
          <dgm:chPref val="3"/>
        </dgm:presLayoutVars>
      </dgm:prSet>
      <dgm:spPr/>
    </dgm:pt>
    <dgm:pt modelId="{2CED7FBF-92D1-E640-8D77-E95BB6C06C99}" type="pres">
      <dgm:prSet presAssocID="{138A6532-95FC-BA49-9DFE-D9DAB186D2DE}" presName="rootConnector" presStyleLbl="node2" presStyleIdx="0" presStyleCnt="3"/>
      <dgm:spPr/>
    </dgm:pt>
    <dgm:pt modelId="{385748DC-7C9E-AD4E-AC58-62AA880435E4}" type="pres">
      <dgm:prSet presAssocID="{138A6532-95FC-BA49-9DFE-D9DAB186D2DE}" presName="hierChild4" presStyleCnt="0"/>
      <dgm:spPr/>
    </dgm:pt>
    <dgm:pt modelId="{05FD6F1F-F1F8-C04F-BDA7-E27CC725076E}" type="pres">
      <dgm:prSet presAssocID="{138A6532-95FC-BA49-9DFE-D9DAB186D2DE}" presName="hierChild5" presStyleCnt="0"/>
      <dgm:spPr/>
    </dgm:pt>
    <dgm:pt modelId="{85B43A2E-C5B3-1A44-A942-A1BAFD6ABD83}" type="pres">
      <dgm:prSet presAssocID="{DB713025-460D-2E47-9259-86A63CC2D0E3}" presName="Name64" presStyleLbl="parChTrans1D2" presStyleIdx="1" presStyleCnt="4"/>
      <dgm:spPr/>
    </dgm:pt>
    <dgm:pt modelId="{57BC5329-E39E-B94C-A6BA-ADC0630A36EB}" type="pres">
      <dgm:prSet presAssocID="{A8FC4D96-9724-AE45-BB27-00CFB2526077}" presName="hierRoot2" presStyleCnt="0">
        <dgm:presLayoutVars>
          <dgm:hierBranch val="init"/>
        </dgm:presLayoutVars>
      </dgm:prSet>
      <dgm:spPr/>
    </dgm:pt>
    <dgm:pt modelId="{B34CFA37-D8E1-4049-BBDF-1231B279A77F}" type="pres">
      <dgm:prSet presAssocID="{A8FC4D96-9724-AE45-BB27-00CFB2526077}" presName="rootComposite" presStyleCnt="0"/>
      <dgm:spPr/>
    </dgm:pt>
    <dgm:pt modelId="{D501AECA-BE7F-674C-9C9E-CF04A77CC924}" type="pres">
      <dgm:prSet presAssocID="{A8FC4D96-9724-AE45-BB27-00CFB2526077}" presName="rootText" presStyleLbl="node2" presStyleIdx="1" presStyleCnt="3" custAng="0" custScaleY="132330">
        <dgm:presLayoutVars>
          <dgm:chPref val="3"/>
        </dgm:presLayoutVars>
      </dgm:prSet>
      <dgm:spPr/>
    </dgm:pt>
    <dgm:pt modelId="{ECA40484-C54C-4043-921D-7E97017B21A8}" type="pres">
      <dgm:prSet presAssocID="{A8FC4D96-9724-AE45-BB27-00CFB2526077}" presName="rootConnector" presStyleLbl="node2" presStyleIdx="1" presStyleCnt="3"/>
      <dgm:spPr/>
    </dgm:pt>
    <dgm:pt modelId="{8709053B-7801-6E42-BEE6-882817A26B26}" type="pres">
      <dgm:prSet presAssocID="{A8FC4D96-9724-AE45-BB27-00CFB2526077}" presName="hierChild4" presStyleCnt="0"/>
      <dgm:spPr/>
    </dgm:pt>
    <dgm:pt modelId="{5C3E42B0-53DA-4541-89ED-67AB84D7B3F4}" type="pres">
      <dgm:prSet presAssocID="{A8FC4D96-9724-AE45-BB27-00CFB2526077}" presName="hierChild5" presStyleCnt="0"/>
      <dgm:spPr/>
    </dgm:pt>
    <dgm:pt modelId="{3150D1B1-889E-1F4D-A32B-A2994543CC59}" type="pres">
      <dgm:prSet presAssocID="{FD5A5BBA-E218-8F46-B073-87153B859A64}" presName="Name64" presStyleLbl="parChTrans1D2" presStyleIdx="2" presStyleCnt="4"/>
      <dgm:spPr/>
    </dgm:pt>
    <dgm:pt modelId="{9F1A9CFD-64E6-054A-A7AD-B71A7757998F}" type="pres">
      <dgm:prSet presAssocID="{DC8EDBD8-772C-2445-9F4C-7362D7F9F8EE}" presName="hierRoot2" presStyleCnt="0">
        <dgm:presLayoutVars>
          <dgm:hierBranch val="init"/>
        </dgm:presLayoutVars>
      </dgm:prSet>
      <dgm:spPr/>
    </dgm:pt>
    <dgm:pt modelId="{E1483C68-AD9D-8D44-88C7-1287D0EBA391}" type="pres">
      <dgm:prSet presAssocID="{DC8EDBD8-772C-2445-9F4C-7362D7F9F8EE}" presName="rootComposite" presStyleCnt="0"/>
      <dgm:spPr/>
    </dgm:pt>
    <dgm:pt modelId="{DA4FD30D-BBE3-7344-BA1D-A1E5D61AC560}" type="pres">
      <dgm:prSet presAssocID="{DC8EDBD8-772C-2445-9F4C-7362D7F9F8EE}" presName="rootText" presStyleLbl="node2" presStyleIdx="2" presStyleCnt="3" custScaleY="187791">
        <dgm:presLayoutVars>
          <dgm:chPref val="3"/>
        </dgm:presLayoutVars>
      </dgm:prSet>
      <dgm:spPr/>
    </dgm:pt>
    <dgm:pt modelId="{71DF3376-0EE5-E347-8C9B-348201BDB022}" type="pres">
      <dgm:prSet presAssocID="{DC8EDBD8-772C-2445-9F4C-7362D7F9F8EE}" presName="rootConnector" presStyleLbl="node2" presStyleIdx="2" presStyleCnt="3"/>
      <dgm:spPr/>
    </dgm:pt>
    <dgm:pt modelId="{1D0B4958-2DBF-9047-93EB-096E76FADAD5}" type="pres">
      <dgm:prSet presAssocID="{DC8EDBD8-772C-2445-9F4C-7362D7F9F8EE}" presName="hierChild4" presStyleCnt="0"/>
      <dgm:spPr/>
    </dgm:pt>
    <dgm:pt modelId="{F17C3EAA-8381-F449-B6C4-83803FE5DCF3}" type="pres">
      <dgm:prSet presAssocID="{DC8EDBD8-772C-2445-9F4C-7362D7F9F8EE}" presName="hierChild5" presStyleCnt="0"/>
      <dgm:spPr/>
    </dgm:pt>
    <dgm:pt modelId="{955765C8-04F7-4441-8EBF-972168ECF187}" type="pres">
      <dgm:prSet presAssocID="{533A0F80-80EB-954A-843A-A8FD2DC0D618}" presName="hierChild3" presStyleCnt="0"/>
      <dgm:spPr/>
    </dgm:pt>
    <dgm:pt modelId="{38442486-AB7C-7244-ABAF-5BEAA46534CF}" type="pres">
      <dgm:prSet presAssocID="{79F39062-3701-F94C-B1C3-A243AF265D9B}" presName="Name115" presStyleLbl="parChTrans1D2" presStyleIdx="3" presStyleCnt="4"/>
      <dgm:spPr/>
    </dgm:pt>
    <dgm:pt modelId="{8848CA4B-2B3C-6241-9D8C-F48FA9BD9757}" type="pres">
      <dgm:prSet presAssocID="{64AC4A57-D05A-9841-9632-2F4AA50CA332}" presName="hierRoot3" presStyleCnt="0">
        <dgm:presLayoutVars>
          <dgm:hierBranch val="init"/>
        </dgm:presLayoutVars>
      </dgm:prSet>
      <dgm:spPr/>
    </dgm:pt>
    <dgm:pt modelId="{F084E347-9F6F-F94A-99D9-3899C7071289}" type="pres">
      <dgm:prSet presAssocID="{64AC4A57-D05A-9841-9632-2F4AA50CA332}" presName="rootComposite3" presStyleCnt="0"/>
      <dgm:spPr/>
    </dgm:pt>
    <dgm:pt modelId="{52FBB556-87BB-2B4F-9A65-1BADE063AB01}" type="pres">
      <dgm:prSet presAssocID="{64AC4A57-D05A-9841-9632-2F4AA50CA332}" presName="rootText3" presStyleLbl="asst1" presStyleIdx="0" presStyleCnt="1" custScaleX="103808" custScaleY="155440" custLinFactNeighborX="3699" custLinFactNeighborY="1213">
        <dgm:presLayoutVars>
          <dgm:chPref val="3"/>
        </dgm:presLayoutVars>
      </dgm:prSet>
      <dgm:spPr/>
    </dgm:pt>
    <dgm:pt modelId="{98CB8058-46CC-F340-9A3C-DFC69F631CC5}" type="pres">
      <dgm:prSet presAssocID="{64AC4A57-D05A-9841-9632-2F4AA50CA332}" presName="rootConnector3" presStyleLbl="asst1" presStyleIdx="0" presStyleCnt="1"/>
      <dgm:spPr/>
    </dgm:pt>
    <dgm:pt modelId="{E9F47C9E-E433-064A-877A-5723FE8E2F2B}" type="pres">
      <dgm:prSet presAssocID="{64AC4A57-D05A-9841-9632-2F4AA50CA332}" presName="hierChild6" presStyleCnt="0"/>
      <dgm:spPr/>
    </dgm:pt>
    <dgm:pt modelId="{CA6FA08B-8A5D-7C46-AFE6-463C54CC6B59}" type="pres">
      <dgm:prSet presAssocID="{64AC4A57-D05A-9841-9632-2F4AA50CA332}" presName="hierChild7" presStyleCnt="0"/>
      <dgm:spPr/>
    </dgm:pt>
    <dgm:pt modelId="{25EEF7F4-A067-AB4D-8E83-3A4E4816232B}" type="pres">
      <dgm:prSet presAssocID="{47E71B17-75D1-7E43-8CF9-E883321242A5}" presName="hierRoot1" presStyleCnt="0">
        <dgm:presLayoutVars>
          <dgm:hierBranch val="init"/>
        </dgm:presLayoutVars>
      </dgm:prSet>
      <dgm:spPr/>
    </dgm:pt>
    <dgm:pt modelId="{7D6F234E-8176-C944-B3B8-193C969DF963}" type="pres">
      <dgm:prSet presAssocID="{47E71B17-75D1-7E43-8CF9-E883321242A5}" presName="rootComposite1" presStyleCnt="0"/>
      <dgm:spPr/>
    </dgm:pt>
    <dgm:pt modelId="{D64DA0C3-FCCF-8B4F-80A8-6B6A83ECFDA9}" type="pres">
      <dgm:prSet presAssocID="{47E71B17-75D1-7E43-8CF9-E883321242A5}" presName="rootText1" presStyleLbl="node0" presStyleIdx="1" presStyleCnt="2">
        <dgm:presLayoutVars>
          <dgm:chPref val="3"/>
        </dgm:presLayoutVars>
      </dgm:prSet>
      <dgm:spPr/>
    </dgm:pt>
    <dgm:pt modelId="{1290753F-E719-4949-8B1A-D6F647AC52BE}" type="pres">
      <dgm:prSet presAssocID="{47E71B17-75D1-7E43-8CF9-E883321242A5}" presName="rootConnector1" presStyleLbl="node1" presStyleIdx="0" presStyleCnt="0"/>
      <dgm:spPr/>
    </dgm:pt>
    <dgm:pt modelId="{90E69B5C-3E7F-A948-A9FE-28A9D7DE36AC}" type="pres">
      <dgm:prSet presAssocID="{47E71B17-75D1-7E43-8CF9-E883321242A5}" presName="hierChild2" presStyleCnt="0"/>
      <dgm:spPr/>
    </dgm:pt>
    <dgm:pt modelId="{E4A702E3-B6AA-E94A-BBC8-C4A4E23BDAEA}" type="pres">
      <dgm:prSet presAssocID="{47E71B17-75D1-7E43-8CF9-E883321242A5}" presName="hierChild3" presStyleCnt="0"/>
      <dgm:spPr/>
    </dgm:pt>
  </dgm:ptLst>
  <dgm:cxnLst>
    <dgm:cxn modelId="{21421700-C682-284A-8181-9D80B2D3B5A6}" type="presOf" srcId="{138A6532-95FC-BA49-9DFE-D9DAB186D2DE}" destId="{9B6273ED-CF4A-E740-B9F8-89EBF3F5C7A7}" srcOrd="0" destOrd="0" presId="urn:microsoft.com/office/officeart/2009/3/layout/HorizontalOrganizationChart"/>
    <dgm:cxn modelId="{958B900B-91C2-8942-A5A3-504083605817}" type="presOf" srcId="{64AC4A57-D05A-9841-9632-2F4AA50CA332}" destId="{98CB8058-46CC-F340-9A3C-DFC69F631CC5}" srcOrd="1" destOrd="0" presId="urn:microsoft.com/office/officeart/2009/3/layout/HorizontalOrganizationChart"/>
    <dgm:cxn modelId="{301BC126-E776-B84C-AD8A-BCFCE033D2C0}" type="presOf" srcId="{79F39062-3701-F94C-B1C3-A243AF265D9B}" destId="{38442486-AB7C-7244-ABAF-5BEAA46534CF}" srcOrd="0" destOrd="0" presId="urn:microsoft.com/office/officeart/2009/3/layout/HorizontalOrganizationChart"/>
    <dgm:cxn modelId="{73B6EE29-914E-1B47-9368-CE40EE0B9785}" srcId="{88E0E5A8-14CE-7E40-A07C-9CABA67D8945}" destId="{533A0F80-80EB-954A-843A-A8FD2DC0D618}" srcOrd="0" destOrd="0" parTransId="{8DCA2823-DCFA-A547-9031-65CD0CA71C92}" sibTransId="{DB9A0B3B-BEE1-924D-94FC-BE712282B001}"/>
    <dgm:cxn modelId="{C8CA6158-BD22-A84E-AB76-2567020216DC}" srcId="{533A0F80-80EB-954A-843A-A8FD2DC0D618}" destId="{DC8EDBD8-772C-2445-9F4C-7362D7F9F8EE}" srcOrd="3" destOrd="0" parTransId="{FD5A5BBA-E218-8F46-B073-87153B859A64}" sibTransId="{7193F7E4-6923-1149-8544-B387C9663D4E}"/>
    <dgm:cxn modelId="{C5FD1D59-6D91-9F4F-AD56-460A8E622CB3}" type="presOf" srcId="{533A0F80-80EB-954A-843A-A8FD2DC0D618}" destId="{DE5B130B-A81E-0E47-A776-218A37C71DC1}" srcOrd="0" destOrd="0" presId="urn:microsoft.com/office/officeart/2009/3/layout/HorizontalOrganizationChart"/>
    <dgm:cxn modelId="{8EAC335D-C8C2-B841-8792-CA3FBCA99D88}" type="presOf" srcId="{64AC4A57-D05A-9841-9632-2F4AA50CA332}" destId="{52FBB556-87BB-2B4F-9A65-1BADE063AB01}" srcOrd="0" destOrd="0" presId="urn:microsoft.com/office/officeart/2009/3/layout/HorizontalOrganizationChart"/>
    <dgm:cxn modelId="{D9DFDB5F-07FE-6647-A5BB-051DC4AB7539}" srcId="{88E0E5A8-14CE-7E40-A07C-9CABA67D8945}" destId="{47E71B17-75D1-7E43-8CF9-E883321242A5}" srcOrd="1" destOrd="0" parTransId="{181FCE5A-24AC-DD4D-9F0E-E48038333311}" sibTransId="{B3151A37-C466-A040-A377-CF00E66A593C}"/>
    <dgm:cxn modelId="{23961264-68B4-C842-ABDD-EFFEB837C76D}" type="presOf" srcId="{88E0E5A8-14CE-7E40-A07C-9CABA67D8945}" destId="{7D800D29-DC8B-454E-BC49-2B021540E991}" srcOrd="0" destOrd="0" presId="urn:microsoft.com/office/officeart/2009/3/layout/HorizontalOrganizationChart"/>
    <dgm:cxn modelId="{D865F772-A9B9-6841-A496-6ADB3FCE0EA6}" type="presOf" srcId="{A8FC4D96-9724-AE45-BB27-00CFB2526077}" destId="{D501AECA-BE7F-674C-9C9E-CF04A77CC924}" srcOrd="0" destOrd="0" presId="urn:microsoft.com/office/officeart/2009/3/layout/HorizontalOrganizationChart"/>
    <dgm:cxn modelId="{B9F5447A-27D5-FB42-8637-DCAA1E5D2F24}" type="presOf" srcId="{FD5A5BBA-E218-8F46-B073-87153B859A64}" destId="{3150D1B1-889E-1F4D-A32B-A2994543CC59}" srcOrd="0" destOrd="0" presId="urn:microsoft.com/office/officeart/2009/3/layout/HorizontalOrganizationChart"/>
    <dgm:cxn modelId="{A7C6617D-A30E-AC44-B06F-60AE3C5EA9D6}" srcId="{533A0F80-80EB-954A-843A-A8FD2DC0D618}" destId="{138A6532-95FC-BA49-9DFE-D9DAB186D2DE}" srcOrd="1" destOrd="0" parTransId="{923736A8-30B9-B74F-9F37-8AD27FAFA23B}" sibTransId="{EDB315E0-E9A4-9049-BCCA-267E54590831}"/>
    <dgm:cxn modelId="{856E0D80-A8EA-FF46-8F7D-014A83AF47FD}" type="presOf" srcId="{47E71B17-75D1-7E43-8CF9-E883321242A5}" destId="{D64DA0C3-FCCF-8B4F-80A8-6B6A83ECFDA9}" srcOrd="0" destOrd="0" presId="urn:microsoft.com/office/officeart/2009/3/layout/HorizontalOrganizationChart"/>
    <dgm:cxn modelId="{88B6A08F-7175-5542-84A0-E17337AAD3C4}" srcId="{533A0F80-80EB-954A-843A-A8FD2DC0D618}" destId="{64AC4A57-D05A-9841-9632-2F4AA50CA332}" srcOrd="0" destOrd="0" parTransId="{79F39062-3701-F94C-B1C3-A243AF265D9B}" sibTransId="{68BB2E1A-03DE-9B41-8C1A-610CB2E186C3}"/>
    <dgm:cxn modelId="{B5910C9E-FDCF-6248-B08E-95BCDB5A2CF1}" type="presOf" srcId="{138A6532-95FC-BA49-9DFE-D9DAB186D2DE}" destId="{2CED7FBF-92D1-E640-8D77-E95BB6C06C99}" srcOrd="1" destOrd="0" presId="urn:microsoft.com/office/officeart/2009/3/layout/HorizontalOrganizationChart"/>
    <dgm:cxn modelId="{D0DF48A0-A403-B64B-88D0-21A5E4F797A1}" type="presOf" srcId="{DC8EDBD8-772C-2445-9F4C-7362D7F9F8EE}" destId="{71DF3376-0EE5-E347-8C9B-348201BDB022}" srcOrd="1" destOrd="0" presId="urn:microsoft.com/office/officeart/2009/3/layout/HorizontalOrganizationChart"/>
    <dgm:cxn modelId="{76A0E1AC-C66A-114C-8836-F8F1631800CE}" srcId="{533A0F80-80EB-954A-843A-A8FD2DC0D618}" destId="{A8FC4D96-9724-AE45-BB27-00CFB2526077}" srcOrd="2" destOrd="0" parTransId="{DB713025-460D-2E47-9259-86A63CC2D0E3}" sibTransId="{8AD501C4-5665-1F40-838F-AA531D3D5E4C}"/>
    <dgm:cxn modelId="{DE5E99AD-20AA-8041-AAFA-411FD8FC31FE}" type="presOf" srcId="{DB713025-460D-2E47-9259-86A63CC2D0E3}" destId="{85B43A2E-C5B3-1A44-A942-A1BAFD6ABD83}" srcOrd="0" destOrd="0" presId="urn:microsoft.com/office/officeart/2009/3/layout/HorizontalOrganizationChart"/>
    <dgm:cxn modelId="{948937BB-CB78-6C41-8D14-6C9EDE25BA7C}" type="presOf" srcId="{533A0F80-80EB-954A-843A-A8FD2DC0D618}" destId="{F1D83113-2CC6-F24E-B7AB-91213B036F63}" srcOrd="1" destOrd="0" presId="urn:microsoft.com/office/officeart/2009/3/layout/HorizontalOrganizationChart"/>
    <dgm:cxn modelId="{B73142BF-495D-814F-81D5-5323FA793669}" type="presOf" srcId="{923736A8-30B9-B74F-9F37-8AD27FAFA23B}" destId="{E3545536-CB0D-AB44-8A0A-B794D3C9A2A8}" srcOrd="0" destOrd="0" presId="urn:microsoft.com/office/officeart/2009/3/layout/HorizontalOrganizationChart"/>
    <dgm:cxn modelId="{FDB94ADF-3425-EE4F-BA98-A8A97802EBD2}" type="presOf" srcId="{DC8EDBD8-772C-2445-9F4C-7362D7F9F8EE}" destId="{DA4FD30D-BBE3-7344-BA1D-A1E5D61AC560}" srcOrd="0" destOrd="0" presId="urn:microsoft.com/office/officeart/2009/3/layout/HorizontalOrganizationChart"/>
    <dgm:cxn modelId="{7491E4F2-0428-F146-A930-6CF0AFE7DF4A}" type="presOf" srcId="{A8FC4D96-9724-AE45-BB27-00CFB2526077}" destId="{ECA40484-C54C-4043-921D-7E97017B21A8}" srcOrd="1" destOrd="0" presId="urn:microsoft.com/office/officeart/2009/3/layout/HorizontalOrganizationChart"/>
    <dgm:cxn modelId="{22D3CCFC-DCF2-DB4D-8FD6-B925FB3BEC01}" type="presOf" srcId="{47E71B17-75D1-7E43-8CF9-E883321242A5}" destId="{1290753F-E719-4949-8B1A-D6F647AC52BE}" srcOrd="1" destOrd="0" presId="urn:microsoft.com/office/officeart/2009/3/layout/HorizontalOrganizationChart"/>
    <dgm:cxn modelId="{9E6E0F13-3DAD-F049-A804-8C28CEFC298C}" type="presParOf" srcId="{7D800D29-DC8B-454E-BC49-2B021540E991}" destId="{F4074534-50E7-3440-A553-6637F28A1283}" srcOrd="0" destOrd="0" presId="urn:microsoft.com/office/officeart/2009/3/layout/HorizontalOrganizationChart"/>
    <dgm:cxn modelId="{CCFE08D5-939B-EB4E-A46C-684F41DD7C15}" type="presParOf" srcId="{F4074534-50E7-3440-A553-6637F28A1283}" destId="{37CE19B0-40B9-8449-8A31-A1F947971337}" srcOrd="0" destOrd="0" presId="urn:microsoft.com/office/officeart/2009/3/layout/HorizontalOrganizationChart"/>
    <dgm:cxn modelId="{6BBB61AF-068A-7C48-83AF-329391921585}" type="presParOf" srcId="{37CE19B0-40B9-8449-8A31-A1F947971337}" destId="{DE5B130B-A81E-0E47-A776-218A37C71DC1}" srcOrd="0" destOrd="0" presId="urn:microsoft.com/office/officeart/2009/3/layout/HorizontalOrganizationChart"/>
    <dgm:cxn modelId="{B12DC24B-43DA-7844-9938-E3CE27F97CB5}" type="presParOf" srcId="{37CE19B0-40B9-8449-8A31-A1F947971337}" destId="{F1D83113-2CC6-F24E-B7AB-91213B036F63}" srcOrd="1" destOrd="0" presId="urn:microsoft.com/office/officeart/2009/3/layout/HorizontalOrganizationChart"/>
    <dgm:cxn modelId="{6EED6B23-8447-6F47-A581-9D8930B9EA72}" type="presParOf" srcId="{F4074534-50E7-3440-A553-6637F28A1283}" destId="{900EA09D-CB00-844D-A387-C9C2DD48771C}" srcOrd="1" destOrd="0" presId="urn:microsoft.com/office/officeart/2009/3/layout/HorizontalOrganizationChart"/>
    <dgm:cxn modelId="{4839BE90-E4BF-1F47-8B18-80CB589C36DC}" type="presParOf" srcId="{900EA09D-CB00-844D-A387-C9C2DD48771C}" destId="{E3545536-CB0D-AB44-8A0A-B794D3C9A2A8}" srcOrd="0" destOrd="0" presId="urn:microsoft.com/office/officeart/2009/3/layout/HorizontalOrganizationChart"/>
    <dgm:cxn modelId="{300F3FE7-8D11-A64E-8CE0-922D1FEE134B}" type="presParOf" srcId="{900EA09D-CB00-844D-A387-C9C2DD48771C}" destId="{44441625-A8A7-F944-A62B-824ED01A1BE8}" srcOrd="1" destOrd="0" presId="urn:microsoft.com/office/officeart/2009/3/layout/HorizontalOrganizationChart"/>
    <dgm:cxn modelId="{EC0AA6FF-E998-B348-BCBE-880B2A12FF7D}" type="presParOf" srcId="{44441625-A8A7-F944-A62B-824ED01A1BE8}" destId="{E141BCCF-DCDC-1B4C-BDC9-9D4C0BE6BAC6}" srcOrd="0" destOrd="0" presId="urn:microsoft.com/office/officeart/2009/3/layout/HorizontalOrganizationChart"/>
    <dgm:cxn modelId="{74FCC518-46D4-1341-827C-6E456668A634}" type="presParOf" srcId="{E141BCCF-DCDC-1B4C-BDC9-9D4C0BE6BAC6}" destId="{9B6273ED-CF4A-E740-B9F8-89EBF3F5C7A7}" srcOrd="0" destOrd="0" presId="urn:microsoft.com/office/officeart/2009/3/layout/HorizontalOrganizationChart"/>
    <dgm:cxn modelId="{EF535418-C72B-7943-B4AF-487013AF2CE1}" type="presParOf" srcId="{E141BCCF-DCDC-1B4C-BDC9-9D4C0BE6BAC6}" destId="{2CED7FBF-92D1-E640-8D77-E95BB6C06C99}" srcOrd="1" destOrd="0" presId="urn:microsoft.com/office/officeart/2009/3/layout/HorizontalOrganizationChart"/>
    <dgm:cxn modelId="{5A139BF7-30C1-8440-A18A-1F6F5E54CDEE}" type="presParOf" srcId="{44441625-A8A7-F944-A62B-824ED01A1BE8}" destId="{385748DC-7C9E-AD4E-AC58-62AA880435E4}" srcOrd="1" destOrd="0" presId="urn:microsoft.com/office/officeart/2009/3/layout/HorizontalOrganizationChart"/>
    <dgm:cxn modelId="{434C7AC7-D535-2A40-92FE-B28914014BF7}" type="presParOf" srcId="{44441625-A8A7-F944-A62B-824ED01A1BE8}" destId="{05FD6F1F-F1F8-C04F-BDA7-E27CC725076E}" srcOrd="2" destOrd="0" presId="urn:microsoft.com/office/officeart/2009/3/layout/HorizontalOrganizationChart"/>
    <dgm:cxn modelId="{4975020F-1EB8-4146-AA83-8161B8117C4F}" type="presParOf" srcId="{900EA09D-CB00-844D-A387-C9C2DD48771C}" destId="{85B43A2E-C5B3-1A44-A942-A1BAFD6ABD83}" srcOrd="2" destOrd="0" presId="urn:microsoft.com/office/officeart/2009/3/layout/HorizontalOrganizationChart"/>
    <dgm:cxn modelId="{F0F3B81E-3B14-F74F-B7CF-58180B97C7F5}" type="presParOf" srcId="{900EA09D-CB00-844D-A387-C9C2DD48771C}" destId="{57BC5329-E39E-B94C-A6BA-ADC0630A36EB}" srcOrd="3" destOrd="0" presId="urn:microsoft.com/office/officeart/2009/3/layout/HorizontalOrganizationChart"/>
    <dgm:cxn modelId="{1D3A2D20-A6F8-424F-9194-FDA8242D2EC8}" type="presParOf" srcId="{57BC5329-E39E-B94C-A6BA-ADC0630A36EB}" destId="{B34CFA37-D8E1-4049-BBDF-1231B279A77F}" srcOrd="0" destOrd="0" presId="urn:microsoft.com/office/officeart/2009/3/layout/HorizontalOrganizationChart"/>
    <dgm:cxn modelId="{18FA8379-7F55-F147-8C64-DC69FFEEAFF7}" type="presParOf" srcId="{B34CFA37-D8E1-4049-BBDF-1231B279A77F}" destId="{D501AECA-BE7F-674C-9C9E-CF04A77CC924}" srcOrd="0" destOrd="0" presId="urn:microsoft.com/office/officeart/2009/3/layout/HorizontalOrganizationChart"/>
    <dgm:cxn modelId="{84351FCB-9D44-464A-8937-AD2583126D7E}" type="presParOf" srcId="{B34CFA37-D8E1-4049-BBDF-1231B279A77F}" destId="{ECA40484-C54C-4043-921D-7E97017B21A8}" srcOrd="1" destOrd="0" presId="urn:microsoft.com/office/officeart/2009/3/layout/HorizontalOrganizationChart"/>
    <dgm:cxn modelId="{48E943B6-3684-904A-A281-1212C0A2E884}" type="presParOf" srcId="{57BC5329-E39E-B94C-A6BA-ADC0630A36EB}" destId="{8709053B-7801-6E42-BEE6-882817A26B26}" srcOrd="1" destOrd="0" presId="urn:microsoft.com/office/officeart/2009/3/layout/HorizontalOrganizationChart"/>
    <dgm:cxn modelId="{CAD850F9-9EF4-BC4A-8AD8-716A367B5F92}" type="presParOf" srcId="{57BC5329-E39E-B94C-A6BA-ADC0630A36EB}" destId="{5C3E42B0-53DA-4541-89ED-67AB84D7B3F4}" srcOrd="2" destOrd="0" presId="urn:microsoft.com/office/officeart/2009/3/layout/HorizontalOrganizationChart"/>
    <dgm:cxn modelId="{BA33FF69-240C-AB4E-8C0B-CD606A956469}" type="presParOf" srcId="{900EA09D-CB00-844D-A387-C9C2DD48771C}" destId="{3150D1B1-889E-1F4D-A32B-A2994543CC59}" srcOrd="4" destOrd="0" presId="urn:microsoft.com/office/officeart/2009/3/layout/HorizontalOrganizationChart"/>
    <dgm:cxn modelId="{DF99D0DB-D5CF-DD44-9DA6-A1B8C51B5430}" type="presParOf" srcId="{900EA09D-CB00-844D-A387-C9C2DD48771C}" destId="{9F1A9CFD-64E6-054A-A7AD-B71A7757998F}" srcOrd="5" destOrd="0" presId="urn:microsoft.com/office/officeart/2009/3/layout/HorizontalOrganizationChart"/>
    <dgm:cxn modelId="{DA1D907B-12DC-684C-821C-89593F12308B}" type="presParOf" srcId="{9F1A9CFD-64E6-054A-A7AD-B71A7757998F}" destId="{E1483C68-AD9D-8D44-88C7-1287D0EBA391}" srcOrd="0" destOrd="0" presId="urn:microsoft.com/office/officeart/2009/3/layout/HorizontalOrganizationChart"/>
    <dgm:cxn modelId="{25BF54B1-C215-4348-8CBD-17AA5EF51F5F}" type="presParOf" srcId="{E1483C68-AD9D-8D44-88C7-1287D0EBA391}" destId="{DA4FD30D-BBE3-7344-BA1D-A1E5D61AC560}" srcOrd="0" destOrd="0" presId="urn:microsoft.com/office/officeart/2009/3/layout/HorizontalOrganizationChart"/>
    <dgm:cxn modelId="{79011E05-61DE-7947-B8F9-2D3B480496FE}" type="presParOf" srcId="{E1483C68-AD9D-8D44-88C7-1287D0EBA391}" destId="{71DF3376-0EE5-E347-8C9B-348201BDB022}" srcOrd="1" destOrd="0" presId="urn:microsoft.com/office/officeart/2009/3/layout/HorizontalOrganizationChart"/>
    <dgm:cxn modelId="{64442C97-C526-5B49-8BA1-D9F3654FF22F}" type="presParOf" srcId="{9F1A9CFD-64E6-054A-A7AD-B71A7757998F}" destId="{1D0B4958-2DBF-9047-93EB-096E76FADAD5}" srcOrd="1" destOrd="0" presId="urn:microsoft.com/office/officeart/2009/3/layout/HorizontalOrganizationChart"/>
    <dgm:cxn modelId="{ACE27C62-8705-ED43-A8DB-CD51CB9A0612}" type="presParOf" srcId="{9F1A9CFD-64E6-054A-A7AD-B71A7757998F}" destId="{F17C3EAA-8381-F449-B6C4-83803FE5DCF3}" srcOrd="2" destOrd="0" presId="urn:microsoft.com/office/officeart/2009/3/layout/HorizontalOrganizationChart"/>
    <dgm:cxn modelId="{1CD7A049-C960-B543-BA79-1EA278BADBE1}" type="presParOf" srcId="{F4074534-50E7-3440-A553-6637F28A1283}" destId="{955765C8-04F7-4441-8EBF-972168ECF187}" srcOrd="2" destOrd="0" presId="urn:microsoft.com/office/officeart/2009/3/layout/HorizontalOrganizationChart"/>
    <dgm:cxn modelId="{E4B7F87A-52E2-F944-AA5A-7AACDCC6C7D6}" type="presParOf" srcId="{955765C8-04F7-4441-8EBF-972168ECF187}" destId="{38442486-AB7C-7244-ABAF-5BEAA46534CF}" srcOrd="0" destOrd="0" presId="urn:microsoft.com/office/officeart/2009/3/layout/HorizontalOrganizationChart"/>
    <dgm:cxn modelId="{F6B23432-6B8D-EB40-919A-10FFD23CD578}" type="presParOf" srcId="{955765C8-04F7-4441-8EBF-972168ECF187}" destId="{8848CA4B-2B3C-6241-9D8C-F48FA9BD9757}" srcOrd="1" destOrd="0" presId="urn:microsoft.com/office/officeart/2009/3/layout/HorizontalOrganizationChart"/>
    <dgm:cxn modelId="{BEAFA984-AF77-714E-9EF2-2E307B797127}" type="presParOf" srcId="{8848CA4B-2B3C-6241-9D8C-F48FA9BD9757}" destId="{F084E347-9F6F-F94A-99D9-3899C7071289}" srcOrd="0" destOrd="0" presId="urn:microsoft.com/office/officeart/2009/3/layout/HorizontalOrganizationChart"/>
    <dgm:cxn modelId="{25809C5A-B7C0-2A48-B0BF-B8617F9CA5C4}" type="presParOf" srcId="{F084E347-9F6F-F94A-99D9-3899C7071289}" destId="{52FBB556-87BB-2B4F-9A65-1BADE063AB01}" srcOrd="0" destOrd="0" presId="urn:microsoft.com/office/officeart/2009/3/layout/HorizontalOrganizationChart"/>
    <dgm:cxn modelId="{9559B51A-5F13-524E-92DF-E0B749B71903}" type="presParOf" srcId="{F084E347-9F6F-F94A-99D9-3899C7071289}" destId="{98CB8058-46CC-F340-9A3C-DFC69F631CC5}" srcOrd="1" destOrd="0" presId="urn:microsoft.com/office/officeart/2009/3/layout/HorizontalOrganizationChart"/>
    <dgm:cxn modelId="{C1C7A8B6-509D-2D4B-B6B6-024B54B8266E}" type="presParOf" srcId="{8848CA4B-2B3C-6241-9D8C-F48FA9BD9757}" destId="{E9F47C9E-E433-064A-877A-5723FE8E2F2B}" srcOrd="1" destOrd="0" presId="urn:microsoft.com/office/officeart/2009/3/layout/HorizontalOrganizationChart"/>
    <dgm:cxn modelId="{96EB618F-B242-DF42-BEFB-FA51B0742649}" type="presParOf" srcId="{8848CA4B-2B3C-6241-9D8C-F48FA9BD9757}" destId="{CA6FA08B-8A5D-7C46-AFE6-463C54CC6B59}" srcOrd="2" destOrd="0" presId="urn:microsoft.com/office/officeart/2009/3/layout/HorizontalOrganizationChart"/>
    <dgm:cxn modelId="{BB38AB65-7B77-AB4E-8C54-47CA263AFA70}" type="presParOf" srcId="{7D800D29-DC8B-454E-BC49-2B021540E991}" destId="{25EEF7F4-A067-AB4D-8E83-3A4E4816232B}" srcOrd="1" destOrd="0" presId="urn:microsoft.com/office/officeart/2009/3/layout/HorizontalOrganizationChart"/>
    <dgm:cxn modelId="{CF61F51D-AA43-B74E-AB92-45A89F5EF5F5}" type="presParOf" srcId="{25EEF7F4-A067-AB4D-8E83-3A4E4816232B}" destId="{7D6F234E-8176-C944-B3B8-193C969DF963}" srcOrd="0" destOrd="0" presId="urn:microsoft.com/office/officeart/2009/3/layout/HorizontalOrganizationChart"/>
    <dgm:cxn modelId="{AF79C74B-1AB9-4147-8486-BE385D2CC995}" type="presParOf" srcId="{7D6F234E-8176-C944-B3B8-193C969DF963}" destId="{D64DA0C3-FCCF-8B4F-80A8-6B6A83ECFDA9}" srcOrd="0" destOrd="0" presId="urn:microsoft.com/office/officeart/2009/3/layout/HorizontalOrganizationChart"/>
    <dgm:cxn modelId="{DD750FA6-91CE-FF4D-89A7-A242DEB9B876}" type="presParOf" srcId="{7D6F234E-8176-C944-B3B8-193C969DF963}" destId="{1290753F-E719-4949-8B1A-D6F647AC52BE}" srcOrd="1" destOrd="0" presId="urn:microsoft.com/office/officeart/2009/3/layout/HorizontalOrganizationChart"/>
    <dgm:cxn modelId="{69B466F9-3F1C-1444-A30A-82F8C882AA80}" type="presParOf" srcId="{25EEF7F4-A067-AB4D-8E83-3A4E4816232B}" destId="{90E69B5C-3E7F-A948-A9FE-28A9D7DE36AC}" srcOrd="1" destOrd="0" presId="urn:microsoft.com/office/officeart/2009/3/layout/HorizontalOrganizationChart"/>
    <dgm:cxn modelId="{53D7C9F8-7E3F-C94B-968F-9EB6C9029180}" type="presParOf" srcId="{25EEF7F4-A067-AB4D-8E83-3A4E4816232B}" destId="{E4A702E3-B6AA-E94A-BBC8-C4A4E23BDAE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8E0E5A8-14CE-7E40-A07C-9CABA67D8945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A0F80-80EB-954A-843A-A8FD2DC0D618}">
      <dgm:prSet phldrT="[Text]" custT="1"/>
      <dgm:spPr/>
      <dgm:t>
        <a:bodyPr/>
        <a:lstStyle/>
        <a:p>
          <a:pPr rtl="0"/>
          <a:r>
            <a:rPr lang="ar-SA" sz="4000" dirty="0"/>
            <a:t>الزواج الذي لم يستوف شروطه، وأركانه،</a:t>
          </a:r>
          <a:r>
            <a:rPr lang="ar-SA" sz="4000" b="1" dirty="0"/>
            <a:t> </a:t>
          </a:r>
          <a:r>
            <a:rPr lang="ar-SA" sz="4000" dirty="0"/>
            <a:t>ويكون إما باطلاً، أو فاسداً</a:t>
          </a:r>
          <a:endParaRPr lang="en-US" sz="4400" dirty="0"/>
        </a:p>
      </dgm:t>
    </dgm:pt>
    <dgm:pt modelId="{8DCA2823-DCFA-A547-9031-65CD0CA71C92}" type="parTrans" cxnId="{73B6EE29-914E-1B47-9368-CE40EE0B9785}">
      <dgm:prSet/>
      <dgm:spPr/>
      <dgm:t>
        <a:bodyPr/>
        <a:lstStyle/>
        <a:p>
          <a:endParaRPr lang="en-US"/>
        </a:p>
      </dgm:t>
    </dgm:pt>
    <dgm:pt modelId="{DB9A0B3B-BEE1-924D-94FC-BE712282B001}" type="sibTrans" cxnId="{73B6EE29-914E-1B47-9368-CE40EE0B9785}">
      <dgm:prSet/>
      <dgm:spPr/>
      <dgm:t>
        <a:bodyPr/>
        <a:lstStyle/>
        <a:p>
          <a:endParaRPr lang="en-US"/>
        </a:p>
      </dgm:t>
    </dgm:pt>
    <dgm:pt modelId="{64AC4A57-D05A-9841-9632-2F4AA50CA332}" type="asst">
      <dgm:prSet phldrT="[Text]" custT="1"/>
      <dgm:spPr/>
      <dgm:t>
        <a:bodyPr/>
        <a:lstStyle/>
        <a:p>
          <a:pPr rtl="0"/>
          <a:r>
            <a:rPr lang="ar-SA" sz="3200" dirty="0"/>
            <a:t>وجوب المهر بالدخول سواءً أكان الزواج صحيحاً أم غير صحيح</a:t>
          </a:r>
          <a:endParaRPr lang="en-US" sz="3200" dirty="0"/>
        </a:p>
      </dgm:t>
    </dgm:pt>
    <dgm:pt modelId="{79F39062-3701-F94C-B1C3-A243AF265D9B}" type="parTrans" cxnId="{88B6A08F-7175-5542-84A0-E17337AAD3C4}">
      <dgm:prSet/>
      <dgm:spPr/>
      <dgm:t>
        <a:bodyPr/>
        <a:lstStyle/>
        <a:p>
          <a:endParaRPr lang="en-US"/>
        </a:p>
      </dgm:t>
    </dgm:pt>
    <dgm:pt modelId="{68BB2E1A-03DE-9B41-8C1A-610CB2E186C3}" type="sibTrans" cxnId="{88B6A08F-7175-5542-84A0-E17337AAD3C4}">
      <dgm:prSet/>
      <dgm:spPr/>
      <dgm:t>
        <a:bodyPr/>
        <a:lstStyle/>
        <a:p>
          <a:endParaRPr lang="en-US"/>
        </a:p>
      </dgm:t>
    </dgm:pt>
    <dgm:pt modelId="{138A6532-95FC-BA49-9DFE-D9DAB186D2DE}">
      <dgm:prSet phldrT="[Text]"/>
      <dgm:spPr/>
      <dgm:t>
        <a:bodyPr/>
        <a:lstStyle/>
        <a:p>
          <a:r>
            <a:rPr lang="ar-SA" dirty="0"/>
            <a:t>وجوب العدة</a:t>
          </a:r>
        </a:p>
        <a:p>
          <a:r>
            <a:rPr lang="ar-SA" dirty="0"/>
            <a:t>ثبوت نسب الولد في النكاح الفاسد.</a:t>
          </a:r>
          <a:endParaRPr lang="en-US" dirty="0"/>
        </a:p>
      </dgm:t>
    </dgm:pt>
    <dgm:pt modelId="{923736A8-30B9-B74F-9F37-8AD27FAFA23B}" type="parTrans" cxnId="{A7C6617D-A30E-AC44-B06F-60AE3C5EA9D6}">
      <dgm:prSet/>
      <dgm:spPr/>
      <dgm:t>
        <a:bodyPr/>
        <a:lstStyle/>
        <a:p>
          <a:endParaRPr lang="en-US"/>
        </a:p>
      </dgm:t>
    </dgm:pt>
    <dgm:pt modelId="{EDB315E0-E9A4-9049-BCCA-267E54590831}" type="sibTrans" cxnId="{A7C6617D-A30E-AC44-B06F-60AE3C5EA9D6}">
      <dgm:prSet/>
      <dgm:spPr/>
      <dgm:t>
        <a:bodyPr/>
        <a:lstStyle/>
        <a:p>
          <a:endParaRPr lang="en-US"/>
        </a:p>
      </dgm:t>
    </dgm:pt>
    <dgm:pt modelId="{A8FC4D96-9724-AE45-BB27-00CFB2526077}">
      <dgm:prSet phldrT="[Text]"/>
      <dgm:spPr/>
      <dgm:t>
        <a:bodyPr/>
        <a:lstStyle/>
        <a:p>
          <a:r>
            <a:rPr lang="ar-SA" dirty="0"/>
            <a:t>تثبت حرمة المصاهرة.</a:t>
          </a:r>
          <a:endParaRPr lang="en-US" dirty="0"/>
        </a:p>
      </dgm:t>
    </dgm:pt>
    <dgm:pt modelId="{DB713025-460D-2E47-9259-86A63CC2D0E3}" type="parTrans" cxnId="{76A0E1AC-C66A-114C-8836-F8F1631800CE}">
      <dgm:prSet/>
      <dgm:spPr/>
      <dgm:t>
        <a:bodyPr/>
        <a:lstStyle/>
        <a:p>
          <a:endParaRPr lang="en-US"/>
        </a:p>
      </dgm:t>
    </dgm:pt>
    <dgm:pt modelId="{8AD501C4-5665-1F40-838F-AA531D3D5E4C}" type="sibTrans" cxnId="{76A0E1AC-C66A-114C-8836-F8F1631800CE}">
      <dgm:prSet/>
      <dgm:spPr/>
      <dgm:t>
        <a:bodyPr/>
        <a:lstStyle/>
        <a:p>
          <a:endParaRPr lang="en-US"/>
        </a:p>
      </dgm:t>
    </dgm:pt>
    <dgm:pt modelId="{7D800D29-DC8B-454E-BC49-2B021540E991}" type="pres">
      <dgm:prSet presAssocID="{88E0E5A8-14CE-7E40-A07C-9CABA67D89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074534-50E7-3440-A553-6637F28A1283}" type="pres">
      <dgm:prSet presAssocID="{533A0F80-80EB-954A-843A-A8FD2DC0D618}" presName="hierRoot1" presStyleCnt="0">
        <dgm:presLayoutVars>
          <dgm:hierBranch val="init"/>
        </dgm:presLayoutVars>
      </dgm:prSet>
      <dgm:spPr/>
    </dgm:pt>
    <dgm:pt modelId="{37CE19B0-40B9-8449-8A31-A1F947971337}" type="pres">
      <dgm:prSet presAssocID="{533A0F80-80EB-954A-843A-A8FD2DC0D618}" presName="rootComposite1" presStyleCnt="0"/>
      <dgm:spPr/>
    </dgm:pt>
    <dgm:pt modelId="{DE5B130B-A81E-0E47-A776-218A37C71DC1}" type="pres">
      <dgm:prSet presAssocID="{533A0F80-80EB-954A-843A-A8FD2DC0D618}" presName="rootText1" presStyleLbl="node0" presStyleIdx="0" presStyleCnt="1" custScaleY="257792" custLinFactNeighborX="-16">
        <dgm:presLayoutVars>
          <dgm:chPref val="3"/>
        </dgm:presLayoutVars>
      </dgm:prSet>
      <dgm:spPr/>
    </dgm:pt>
    <dgm:pt modelId="{F1D83113-2CC6-F24E-B7AB-91213B036F63}" type="pres">
      <dgm:prSet presAssocID="{533A0F80-80EB-954A-843A-A8FD2DC0D618}" presName="rootConnector1" presStyleLbl="node1" presStyleIdx="0" presStyleCnt="0"/>
      <dgm:spPr/>
    </dgm:pt>
    <dgm:pt modelId="{900EA09D-CB00-844D-A387-C9C2DD48771C}" type="pres">
      <dgm:prSet presAssocID="{533A0F80-80EB-954A-843A-A8FD2DC0D618}" presName="hierChild2" presStyleCnt="0"/>
      <dgm:spPr/>
    </dgm:pt>
    <dgm:pt modelId="{E3545536-CB0D-AB44-8A0A-B794D3C9A2A8}" type="pres">
      <dgm:prSet presAssocID="{923736A8-30B9-B74F-9F37-8AD27FAFA23B}" presName="Name64" presStyleLbl="parChTrans1D2" presStyleIdx="0" presStyleCnt="3"/>
      <dgm:spPr/>
    </dgm:pt>
    <dgm:pt modelId="{44441625-A8A7-F944-A62B-824ED01A1BE8}" type="pres">
      <dgm:prSet presAssocID="{138A6532-95FC-BA49-9DFE-D9DAB186D2DE}" presName="hierRoot2" presStyleCnt="0">
        <dgm:presLayoutVars>
          <dgm:hierBranch val="init"/>
        </dgm:presLayoutVars>
      </dgm:prSet>
      <dgm:spPr/>
    </dgm:pt>
    <dgm:pt modelId="{E141BCCF-DCDC-1B4C-BDC9-9D4C0BE6BAC6}" type="pres">
      <dgm:prSet presAssocID="{138A6532-95FC-BA49-9DFE-D9DAB186D2DE}" presName="rootComposite" presStyleCnt="0"/>
      <dgm:spPr/>
    </dgm:pt>
    <dgm:pt modelId="{9B6273ED-CF4A-E740-B9F8-89EBF3F5C7A7}" type="pres">
      <dgm:prSet presAssocID="{138A6532-95FC-BA49-9DFE-D9DAB186D2DE}" presName="rootText" presStyleLbl="node2" presStyleIdx="0" presStyleCnt="2" custScaleY="151476">
        <dgm:presLayoutVars>
          <dgm:chPref val="3"/>
        </dgm:presLayoutVars>
      </dgm:prSet>
      <dgm:spPr/>
    </dgm:pt>
    <dgm:pt modelId="{2CED7FBF-92D1-E640-8D77-E95BB6C06C99}" type="pres">
      <dgm:prSet presAssocID="{138A6532-95FC-BA49-9DFE-D9DAB186D2DE}" presName="rootConnector" presStyleLbl="node2" presStyleIdx="0" presStyleCnt="2"/>
      <dgm:spPr/>
    </dgm:pt>
    <dgm:pt modelId="{385748DC-7C9E-AD4E-AC58-62AA880435E4}" type="pres">
      <dgm:prSet presAssocID="{138A6532-95FC-BA49-9DFE-D9DAB186D2DE}" presName="hierChild4" presStyleCnt="0"/>
      <dgm:spPr/>
    </dgm:pt>
    <dgm:pt modelId="{05FD6F1F-F1F8-C04F-BDA7-E27CC725076E}" type="pres">
      <dgm:prSet presAssocID="{138A6532-95FC-BA49-9DFE-D9DAB186D2DE}" presName="hierChild5" presStyleCnt="0"/>
      <dgm:spPr/>
    </dgm:pt>
    <dgm:pt modelId="{85B43A2E-C5B3-1A44-A942-A1BAFD6ABD83}" type="pres">
      <dgm:prSet presAssocID="{DB713025-460D-2E47-9259-86A63CC2D0E3}" presName="Name64" presStyleLbl="parChTrans1D2" presStyleIdx="1" presStyleCnt="3"/>
      <dgm:spPr/>
    </dgm:pt>
    <dgm:pt modelId="{57BC5329-E39E-B94C-A6BA-ADC0630A36EB}" type="pres">
      <dgm:prSet presAssocID="{A8FC4D96-9724-AE45-BB27-00CFB2526077}" presName="hierRoot2" presStyleCnt="0">
        <dgm:presLayoutVars>
          <dgm:hierBranch val="init"/>
        </dgm:presLayoutVars>
      </dgm:prSet>
      <dgm:spPr/>
    </dgm:pt>
    <dgm:pt modelId="{B34CFA37-D8E1-4049-BBDF-1231B279A77F}" type="pres">
      <dgm:prSet presAssocID="{A8FC4D96-9724-AE45-BB27-00CFB2526077}" presName="rootComposite" presStyleCnt="0"/>
      <dgm:spPr/>
    </dgm:pt>
    <dgm:pt modelId="{D501AECA-BE7F-674C-9C9E-CF04A77CC924}" type="pres">
      <dgm:prSet presAssocID="{A8FC4D96-9724-AE45-BB27-00CFB2526077}" presName="rootText" presStyleLbl="node2" presStyleIdx="1" presStyleCnt="2" custLinFactNeighborX="5168" custLinFactNeighborY="12254">
        <dgm:presLayoutVars>
          <dgm:chPref val="3"/>
        </dgm:presLayoutVars>
      </dgm:prSet>
      <dgm:spPr/>
    </dgm:pt>
    <dgm:pt modelId="{ECA40484-C54C-4043-921D-7E97017B21A8}" type="pres">
      <dgm:prSet presAssocID="{A8FC4D96-9724-AE45-BB27-00CFB2526077}" presName="rootConnector" presStyleLbl="node2" presStyleIdx="1" presStyleCnt="2"/>
      <dgm:spPr/>
    </dgm:pt>
    <dgm:pt modelId="{8709053B-7801-6E42-BEE6-882817A26B26}" type="pres">
      <dgm:prSet presAssocID="{A8FC4D96-9724-AE45-BB27-00CFB2526077}" presName="hierChild4" presStyleCnt="0"/>
      <dgm:spPr/>
    </dgm:pt>
    <dgm:pt modelId="{5C3E42B0-53DA-4541-89ED-67AB84D7B3F4}" type="pres">
      <dgm:prSet presAssocID="{A8FC4D96-9724-AE45-BB27-00CFB2526077}" presName="hierChild5" presStyleCnt="0"/>
      <dgm:spPr/>
    </dgm:pt>
    <dgm:pt modelId="{955765C8-04F7-4441-8EBF-972168ECF187}" type="pres">
      <dgm:prSet presAssocID="{533A0F80-80EB-954A-843A-A8FD2DC0D618}" presName="hierChild3" presStyleCnt="0"/>
      <dgm:spPr/>
    </dgm:pt>
    <dgm:pt modelId="{38442486-AB7C-7244-ABAF-5BEAA46534CF}" type="pres">
      <dgm:prSet presAssocID="{79F39062-3701-F94C-B1C3-A243AF265D9B}" presName="Name115" presStyleLbl="parChTrans1D2" presStyleIdx="2" presStyleCnt="3"/>
      <dgm:spPr/>
    </dgm:pt>
    <dgm:pt modelId="{8848CA4B-2B3C-6241-9D8C-F48FA9BD9757}" type="pres">
      <dgm:prSet presAssocID="{64AC4A57-D05A-9841-9632-2F4AA50CA332}" presName="hierRoot3" presStyleCnt="0">
        <dgm:presLayoutVars>
          <dgm:hierBranch val="init"/>
        </dgm:presLayoutVars>
      </dgm:prSet>
      <dgm:spPr/>
    </dgm:pt>
    <dgm:pt modelId="{F084E347-9F6F-F94A-99D9-3899C7071289}" type="pres">
      <dgm:prSet presAssocID="{64AC4A57-D05A-9841-9632-2F4AA50CA332}" presName="rootComposite3" presStyleCnt="0"/>
      <dgm:spPr/>
    </dgm:pt>
    <dgm:pt modelId="{52FBB556-87BB-2B4F-9A65-1BADE063AB01}" type="pres">
      <dgm:prSet presAssocID="{64AC4A57-D05A-9841-9632-2F4AA50CA332}" presName="rootText3" presStyleLbl="asst1" presStyleIdx="0" presStyleCnt="1" custScaleX="103808" custScaleY="155440" custLinFactNeighborX="3699" custLinFactNeighborY="1213">
        <dgm:presLayoutVars>
          <dgm:chPref val="3"/>
        </dgm:presLayoutVars>
      </dgm:prSet>
      <dgm:spPr/>
    </dgm:pt>
    <dgm:pt modelId="{98CB8058-46CC-F340-9A3C-DFC69F631CC5}" type="pres">
      <dgm:prSet presAssocID="{64AC4A57-D05A-9841-9632-2F4AA50CA332}" presName="rootConnector3" presStyleLbl="asst1" presStyleIdx="0" presStyleCnt="1"/>
      <dgm:spPr/>
    </dgm:pt>
    <dgm:pt modelId="{E9F47C9E-E433-064A-877A-5723FE8E2F2B}" type="pres">
      <dgm:prSet presAssocID="{64AC4A57-D05A-9841-9632-2F4AA50CA332}" presName="hierChild6" presStyleCnt="0"/>
      <dgm:spPr/>
    </dgm:pt>
    <dgm:pt modelId="{CA6FA08B-8A5D-7C46-AFE6-463C54CC6B59}" type="pres">
      <dgm:prSet presAssocID="{64AC4A57-D05A-9841-9632-2F4AA50CA332}" presName="hierChild7" presStyleCnt="0"/>
      <dgm:spPr/>
    </dgm:pt>
  </dgm:ptLst>
  <dgm:cxnLst>
    <dgm:cxn modelId="{21421700-C682-284A-8181-9D80B2D3B5A6}" type="presOf" srcId="{138A6532-95FC-BA49-9DFE-D9DAB186D2DE}" destId="{9B6273ED-CF4A-E740-B9F8-89EBF3F5C7A7}" srcOrd="0" destOrd="0" presId="urn:microsoft.com/office/officeart/2009/3/layout/HorizontalOrganizationChart"/>
    <dgm:cxn modelId="{958B900B-91C2-8942-A5A3-504083605817}" type="presOf" srcId="{64AC4A57-D05A-9841-9632-2F4AA50CA332}" destId="{98CB8058-46CC-F340-9A3C-DFC69F631CC5}" srcOrd="1" destOrd="0" presId="urn:microsoft.com/office/officeart/2009/3/layout/HorizontalOrganizationChart"/>
    <dgm:cxn modelId="{301BC126-E776-B84C-AD8A-BCFCE033D2C0}" type="presOf" srcId="{79F39062-3701-F94C-B1C3-A243AF265D9B}" destId="{38442486-AB7C-7244-ABAF-5BEAA46534CF}" srcOrd="0" destOrd="0" presId="urn:microsoft.com/office/officeart/2009/3/layout/HorizontalOrganizationChart"/>
    <dgm:cxn modelId="{73B6EE29-914E-1B47-9368-CE40EE0B9785}" srcId="{88E0E5A8-14CE-7E40-A07C-9CABA67D8945}" destId="{533A0F80-80EB-954A-843A-A8FD2DC0D618}" srcOrd="0" destOrd="0" parTransId="{8DCA2823-DCFA-A547-9031-65CD0CA71C92}" sibTransId="{DB9A0B3B-BEE1-924D-94FC-BE712282B001}"/>
    <dgm:cxn modelId="{C5FD1D59-6D91-9F4F-AD56-460A8E622CB3}" type="presOf" srcId="{533A0F80-80EB-954A-843A-A8FD2DC0D618}" destId="{DE5B130B-A81E-0E47-A776-218A37C71DC1}" srcOrd="0" destOrd="0" presId="urn:microsoft.com/office/officeart/2009/3/layout/HorizontalOrganizationChart"/>
    <dgm:cxn modelId="{8EAC335D-C8C2-B841-8792-CA3FBCA99D88}" type="presOf" srcId="{64AC4A57-D05A-9841-9632-2F4AA50CA332}" destId="{52FBB556-87BB-2B4F-9A65-1BADE063AB01}" srcOrd="0" destOrd="0" presId="urn:microsoft.com/office/officeart/2009/3/layout/HorizontalOrganizationChart"/>
    <dgm:cxn modelId="{23961264-68B4-C842-ABDD-EFFEB837C76D}" type="presOf" srcId="{88E0E5A8-14CE-7E40-A07C-9CABA67D8945}" destId="{7D800D29-DC8B-454E-BC49-2B021540E991}" srcOrd="0" destOrd="0" presId="urn:microsoft.com/office/officeart/2009/3/layout/HorizontalOrganizationChart"/>
    <dgm:cxn modelId="{D865F772-A9B9-6841-A496-6ADB3FCE0EA6}" type="presOf" srcId="{A8FC4D96-9724-AE45-BB27-00CFB2526077}" destId="{D501AECA-BE7F-674C-9C9E-CF04A77CC924}" srcOrd="0" destOrd="0" presId="urn:microsoft.com/office/officeart/2009/3/layout/HorizontalOrganizationChart"/>
    <dgm:cxn modelId="{A7C6617D-A30E-AC44-B06F-60AE3C5EA9D6}" srcId="{533A0F80-80EB-954A-843A-A8FD2DC0D618}" destId="{138A6532-95FC-BA49-9DFE-D9DAB186D2DE}" srcOrd="1" destOrd="0" parTransId="{923736A8-30B9-B74F-9F37-8AD27FAFA23B}" sibTransId="{EDB315E0-E9A4-9049-BCCA-267E54590831}"/>
    <dgm:cxn modelId="{88B6A08F-7175-5542-84A0-E17337AAD3C4}" srcId="{533A0F80-80EB-954A-843A-A8FD2DC0D618}" destId="{64AC4A57-D05A-9841-9632-2F4AA50CA332}" srcOrd="0" destOrd="0" parTransId="{79F39062-3701-F94C-B1C3-A243AF265D9B}" sibTransId="{68BB2E1A-03DE-9B41-8C1A-610CB2E186C3}"/>
    <dgm:cxn modelId="{B5910C9E-FDCF-6248-B08E-95BCDB5A2CF1}" type="presOf" srcId="{138A6532-95FC-BA49-9DFE-D9DAB186D2DE}" destId="{2CED7FBF-92D1-E640-8D77-E95BB6C06C99}" srcOrd="1" destOrd="0" presId="urn:microsoft.com/office/officeart/2009/3/layout/HorizontalOrganizationChart"/>
    <dgm:cxn modelId="{76A0E1AC-C66A-114C-8836-F8F1631800CE}" srcId="{533A0F80-80EB-954A-843A-A8FD2DC0D618}" destId="{A8FC4D96-9724-AE45-BB27-00CFB2526077}" srcOrd="2" destOrd="0" parTransId="{DB713025-460D-2E47-9259-86A63CC2D0E3}" sibTransId="{8AD501C4-5665-1F40-838F-AA531D3D5E4C}"/>
    <dgm:cxn modelId="{DE5E99AD-20AA-8041-AAFA-411FD8FC31FE}" type="presOf" srcId="{DB713025-460D-2E47-9259-86A63CC2D0E3}" destId="{85B43A2E-C5B3-1A44-A942-A1BAFD6ABD83}" srcOrd="0" destOrd="0" presId="urn:microsoft.com/office/officeart/2009/3/layout/HorizontalOrganizationChart"/>
    <dgm:cxn modelId="{948937BB-CB78-6C41-8D14-6C9EDE25BA7C}" type="presOf" srcId="{533A0F80-80EB-954A-843A-A8FD2DC0D618}" destId="{F1D83113-2CC6-F24E-B7AB-91213B036F63}" srcOrd="1" destOrd="0" presId="urn:microsoft.com/office/officeart/2009/3/layout/HorizontalOrganizationChart"/>
    <dgm:cxn modelId="{B73142BF-495D-814F-81D5-5323FA793669}" type="presOf" srcId="{923736A8-30B9-B74F-9F37-8AD27FAFA23B}" destId="{E3545536-CB0D-AB44-8A0A-B794D3C9A2A8}" srcOrd="0" destOrd="0" presId="urn:microsoft.com/office/officeart/2009/3/layout/HorizontalOrganizationChart"/>
    <dgm:cxn modelId="{7491E4F2-0428-F146-A930-6CF0AFE7DF4A}" type="presOf" srcId="{A8FC4D96-9724-AE45-BB27-00CFB2526077}" destId="{ECA40484-C54C-4043-921D-7E97017B21A8}" srcOrd="1" destOrd="0" presId="urn:microsoft.com/office/officeart/2009/3/layout/HorizontalOrganizationChart"/>
    <dgm:cxn modelId="{9E6E0F13-3DAD-F049-A804-8C28CEFC298C}" type="presParOf" srcId="{7D800D29-DC8B-454E-BC49-2B021540E991}" destId="{F4074534-50E7-3440-A553-6637F28A1283}" srcOrd="0" destOrd="0" presId="urn:microsoft.com/office/officeart/2009/3/layout/HorizontalOrganizationChart"/>
    <dgm:cxn modelId="{CCFE08D5-939B-EB4E-A46C-684F41DD7C15}" type="presParOf" srcId="{F4074534-50E7-3440-A553-6637F28A1283}" destId="{37CE19B0-40B9-8449-8A31-A1F947971337}" srcOrd="0" destOrd="0" presId="urn:microsoft.com/office/officeart/2009/3/layout/HorizontalOrganizationChart"/>
    <dgm:cxn modelId="{6BBB61AF-068A-7C48-83AF-329391921585}" type="presParOf" srcId="{37CE19B0-40B9-8449-8A31-A1F947971337}" destId="{DE5B130B-A81E-0E47-A776-218A37C71DC1}" srcOrd="0" destOrd="0" presId="urn:microsoft.com/office/officeart/2009/3/layout/HorizontalOrganizationChart"/>
    <dgm:cxn modelId="{B12DC24B-43DA-7844-9938-E3CE27F97CB5}" type="presParOf" srcId="{37CE19B0-40B9-8449-8A31-A1F947971337}" destId="{F1D83113-2CC6-F24E-B7AB-91213B036F63}" srcOrd="1" destOrd="0" presId="urn:microsoft.com/office/officeart/2009/3/layout/HorizontalOrganizationChart"/>
    <dgm:cxn modelId="{6EED6B23-8447-6F47-A581-9D8930B9EA72}" type="presParOf" srcId="{F4074534-50E7-3440-A553-6637F28A1283}" destId="{900EA09D-CB00-844D-A387-C9C2DD48771C}" srcOrd="1" destOrd="0" presId="urn:microsoft.com/office/officeart/2009/3/layout/HorizontalOrganizationChart"/>
    <dgm:cxn modelId="{4839BE90-E4BF-1F47-8B18-80CB589C36DC}" type="presParOf" srcId="{900EA09D-CB00-844D-A387-C9C2DD48771C}" destId="{E3545536-CB0D-AB44-8A0A-B794D3C9A2A8}" srcOrd="0" destOrd="0" presId="urn:microsoft.com/office/officeart/2009/3/layout/HorizontalOrganizationChart"/>
    <dgm:cxn modelId="{300F3FE7-8D11-A64E-8CE0-922D1FEE134B}" type="presParOf" srcId="{900EA09D-CB00-844D-A387-C9C2DD48771C}" destId="{44441625-A8A7-F944-A62B-824ED01A1BE8}" srcOrd="1" destOrd="0" presId="urn:microsoft.com/office/officeart/2009/3/layout/HorizontalOrganizationChart"/>
    <dgm:cxn modelId="{EC0AA6FF-E998-B348-BCBE-880B2A12FF7D}" type="presParOf" srcId="{44441625-A8A7-F944-A62B-824ED01A1BE8}" destId="{E141BCCF-DCDC-1B4C-BDC9-9D4C0BE6BAC6}" srcOrd="0" destOrd="0" presId="urn:microsoft.com/office/officeart/2009/3/layout/HorizontalOrganizationChart"/>
    <dgm:cxn modelId="{74FCC518-46D4-1341-827C-6E456668A634}" type="presParOf" srcId="{E141BCCF-DCDC-1B4C-BDC9-9D4C0BE6BAC6}" destId="{9B6273ED-CF4A-E740-B9F8-89EBF3F5C7A7}" srcOrd="0" destOrd="0" presId="urn:microsoft.com/office/officeart/2009/3/layout/HorizontalOrganizationChart"/>
    <dgm:cxn modelId="{EF535418-C72B-7943-B4AF-487013AF2CE1}" type="presParOf" srcId="{E141BCCF-DCDC-1B4C-BDC9-9D4C0BE6BAC6}" destId="{2CED7FBF-92D1-E640-8D77-E95BB6C06C99}" srcOrd="1" destOrd="0" presId="urn:microsoft.com/office/officeart/2009/3/layout/HorizontalOrganizationChart"/>
    <dgm:cxn modelId="{5A139BF7-30C1-8440-A18A-1F6F5E54CDEE}" type="presParOf" srcId="{44441625-A8A7-F944-A62B-824ED01A1BE8}" destId="{385748DC-7C9E-AD4E-AC58-62AA880435E4}" srcOrd="1" destOrd="0" presId="urn:microsoft.com/office/officeart/2009/3/layout/HorizontalOrganizationChart"/>
    <dgm:cxn modelId="{434C7AC7-D535-2A40-92FE-B28914014BF7}" type="presParOf" srcId="{44441625-A8A7-F944-A62B-824ED01A1BE8}" destId="{05FD6F1F-F1F8-C04F-BDA7-E27CC725076E}" srcOrd="2" destOrd="0" presId="urn:microsoft.com/office/officeart/2009/3/layout/HorizontalOrganizationChart"/>
    <dgm:cxn modelId="{4975020F-1EB8-4146-AA83-8161B8117C4F}" type="presParOf" srcId="{900EA09D-CB00-844D-A387-C9C2DD48771C}" destId="{85B43A2E-C5B3-1A44-A942-A1BAFD6ABD83}" srcOrd="2" destOrd="0" presId="urn:microsoft.com/office/officeart/2009/3/layout/HorizontalOrganizationChart"/>
    <dgm:cxn modelId="{F0F3B81E-3B14-F74F-B7CF-58180B97C7F5}" type="presParOf" srcId="{900EA09D-CB00-844D-A387-C9C2DD48771C}" destId="{57BC5329-E39E-B94C-A6BA-ADC0630A36EB}" srcOrd="3" destOrd="0" presId="urn:microsoft.com/office/officeart/2009/3/layout/HorizontalOrganizationChart"/>
    <dgm:cxn modelId="{1D3A2D20-A6F8-424F-9194-FDA8242D2EC8}" type="presParOf" srcId="{57BC5329-E39E-B94C-A6BA-ADC0630A36EB}" destId="{B34CFA37-D8E1-4049-BBDF-1231B279A77F}" srcOrd="0" destOrd="0" presId="urn:microsoft.com/office/officeart/2009/3/layout/HorizontalOrganizationChart"/>
    <dgm:cxn modelId="{18FA8379-7F55-F147-8C64-DC69FFEEAFF7}" type="presParOf" srcId="{B34CFA37-D8E1-4049-BBDF-1231B279A77F}" destId="{D501AECA-BE7F-674C-9C9E-CF04A77CC924}" srcOrd="0" destOrd="0" presId="urn:microsoft.com/office/officeart/2009/3/layout/HorizontalOrganizationChart"/>
    <dgm:cxn modelId="{84351FCB-9D44-464A-8937-AD2583126D7E}" type="presParOf" srcId="{B34CFA37-D8E1-4049-BBDF-1231B279A77F}" destId="{ECA40484-C54C-4043-921D-7E97017B21A8}" srcOrd="1" destOrd="0" presId="urn:microsoft.com/office/officeart/2009/3/layout/HorizontalOrganizationChart"/>
    <dgm:cxn modelId="{48E943B6-3684-904A-A281-1212C0A2E884}" type="presParOf" srcId="{57BC5329-E39E-B94C-A6BA-ADC0630A36EB}" destId="{8709053B-7801-6E42-BEE6-882817A26B26}" srcOrd="1" destOrd="0" presId="urn:microsoft.com/office/officeart/2009/3/layout/HorizontalOrganizationChart"/>
    <dgm:cxn modelId="{CAD850F9-9EF4-BC4A-8AD8-716A367B5F92}" type="presParOf" srcId="{57BC5329-E39E-B94C-A6BA-ADC0630A36EB}" destId="{5C3E42B0-53DA-4541-89ED-67AB84D7B3F4}" srcOrd="2" destOrd="0" presId="urn:microsoft.com/office/officeart/2009/3/layout/HorizontalOrganizationChart"/>
    <dgm:cxn modelId="{1CD7A049-C960-B543-BA79-1EA278BADBE1}" type="presParOf" srcId="{F4074534-50E7-3440-A553-6637F28A1283}" destId="{955765C8-04F7-4441-8EBF-972168ECF187}" srcOrd="2" destOrd="0" presId="urn:microsoft.com/office/officeart/2009/3/layout/HorizontalOrganizationChart"/>
    <dgm:cxn modelId="{E4B7F87A-52E2-F944-AA5A-7AACDCC6C7D6}" type="presParOf" srcId="{955765C8-04F7-4441-8EBF-972168ECF187}" destId="{38442486-AB7C-7244-ABAF-5BEAA46534CF}" srcOrd="0" destOrd="0" presId="urn:microsoft.com/office/officeart/2009/3/layout/HorizontalOrganizationChart"/>
    <dgm:cxn modelId="{F6B23432-6B8D-EB40-919A-10FFD23CD578}" type="presParOf" srcId="{955765C8-04F7-4441-8EBF-972168ECF187}" destId="{8848CA4B-2B3C-6241-9D8C-F48FA9BD9757}" srcOrd="1" destOrd="0" presId="urn:microsoft.com/office/officeart/2009/3/layout/HorizontalOrganizationChart"/>
    <dgm:cxn modelId="{BEAFA984-AF77-714E-9EF2-2E307B797127}" type="presParOf" srcId="{8848CA4B-2B3C-6241-9D8C-F48FA9BD9757}" destId="{F084E347-9F6F-F94A-99D9-3899C7071289}" srcOrd="0" destOrd="0" presId="urn:microsoft.com/office/officeart/2009/3/layout/HorizontalOrganizationChart"/>
    <dgm:cxn modelId="{25809C5A-B7C0-2A48-B0BF-B8617F9CA5C4}" type="presParOf" srcId="{F084E347-9F6F-F94A-99D9-3899C7071289}" destId="{52FBB556-87BB-2B4F-9A65-1BADE063AB01}" srcOrd="0" destOrd="0" presId="urn:microsoft.com/office/officeart/2009/3/layout/HorizontalOrganizationChart"/>
    <dgm:cxn modelId="{9559B51A-5F13-524E-92DF-E0B749B71903}" type="presParOf" srcId="{F084E347-9F6F-F94A-99D9-3899C7071289}" destId="{98CB8058-46CC-F340-9A3C-DFC69F631CC5}" srcOrd="1" destOrd="0" presId="urn:microsoft.com/office/officeart/2009/3/layout/HorizontalOrganizationChart"/>
    <dgm:cxn modelId="{C1C7A8B6-509D-2D4B-B6B6-024B54B8266E}" type="presParOf" srcId="{8848CA4B-2B3C-6241-9D8C-F48FA9BD9757}" destId="{E9F47C9E-E433-064A-877A-5723FE8E2F2B}" srcOrd="1" destOrd="0" presId="urn:microsoft.com/office/officeart/2009/3/layout/HorizontalOrganizationChart"/>
    <dgm:cxn modelId="{96EB618F-B242-DF42-BEFB-FA51B0742649}" type="presParOf" srcId="{8848CA4B-2B3C-6241-9D8C-F48FA9BD9757}" destId="{CA6FA08B-8A5D-7C46-AFE6-463C54CC6B59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809579-BEE4-7748-B2D4-21B9962ADA3A}">
      <dsp:nvSpPr>
        <dsp:cNvPr id="0" name=""/>
        <dsp:cNvSpPr/>
      </dsp:nvSpPr>
      <dsp:spPr>
        <a:xfrm>
          <a:off x="5257802" y="1958102"/>
          <a:ext cx="2393235" cy="2393235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b="1" kern="1200" dirty="0"/>
            <a:t>الحقوق المشتركة</a:t>
          </a:r>
          <a:r>
            <a:rPr lang="ar-SA" sz="3200" kern="1200" dirty="0"/>
            <a:t> </a:t>
          </a:r>
          <a:endParaRPr lang="en-US" sz="3200" kern="1200" dirty="0"/>
        </a:p>
      </dsp:txBody>
      <dsp:txXfrm>
        <a:off x="5738949" y="2518706"/>
        <a:ext cx="1430941" cy="1230172"/>
      </dsp:txXfrm>
    </dsp:sp>
    <dsp:sp modelId="{DD76C447-D588-5A46-9E6D-0A2F8A5FB352}">
      <dsp:nvSpPr>
        <dsp:cNvPr id="0" name=""/>
        <dsp:cNvSpPr/>
      </dsp:nvSpPr>
      <dsp:spPr>
        <a:xfrm>
          <a:off x="3131048" y="1102768"/>
          <a:ext cx="2616912" cy="236169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حقوق الزوجة</a:t>
          </a:r>
          <a:endParaRPr lang="en-US" sz="3200" kern="1200" dirty="0"/>
        </a:p>
      </dsp:txBody>
      <dsp:txXfrm>
        <a:off x="3762711" y="1700926"/>
        <a:ext cx="1353586" cy="1165381"/>
      </dsp:txXfrm>
    </dsp:sp>
    <dsp:sp modelId="{327CEA07-5AD8-4E43-924B-8C5FE5A2CD58}">
      <dsp:nvSpPr>
        <dsp:cNvPr id="0" name=""/>
        <dsp:cNvSpPr/>
      </dsp:nvSpPr>
      <dsp:spPr>
        <a:xfrm rot="20700000">
          <a:off x="4764375" y="308357"/>
          <a:ext cx="2576584" cy="147192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حقوق الزوج</a:t>
          </a:r>
          <a:endParaRPr lang="en-US" sz="3200" kern="1200" dirty="0"/>
        </a:p>
      </dsp:txBody>
      <dsp:txXfrm rot="-20700000">
        <a:off x="5395015" y="565673"/>
        <a:ext cx="1315303" cy="957294"/>
      </dsp:txXfrm>
    </dsp:sp>
    <dsp:sp modelId="{534D56F9-3B7E-1E4C-B52A-5253273348CC}">
      <dsp:nvSpPr>
        <dsp:cNvPr id="0" name=""/>
        <dsp:cNvSpPr/>
      </dsp:nvSpPr>
      <dsp:spPr>
        <a:xfrm>
          <a:off x="4857933" y="1595986"/>
          <a:ext cx="3063341" cy="3063341"/>
        </a:xfrm>
        <a:prstGeom prst="circularArrow">
          <a:avLst>
            <a:gd name="adj1" fmla="val 4687"/>
            <a:gd name="adj2" fmla="val 299029"/>
            <a:gd name="adj3" fmla="val 2519837"/>
            <a:gd name="adj4" fmla="val 15853391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92A478-3A92-8143-8B98-541085827E59}">
      <dsp:nvSpPr>
        <dsp:cNvPr id="0" name=""/>
        <dsp:cNvSpPr/>
      </dsp:nvSpPr>
      <dsp:spPr>
        <a:xfrm>
          <a:off x="2928070" y="1671948"/>
          <a:ext cx="2225709" cy="222570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CAB7EE-7125-CF4D-88FA-B6B9AA086E1E}">
      <dsp:nvSpPr>
        <dsp:cNvPr id="0" name=""/>
        <dsp:cNvSpPr/>
      </dsp:nvSpPr>
      <dsp:spPr>
        <a:xfrm>
          <a:off x="4228212" y="-182577"/>
          <a:ext cx="2399762" cy="239976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DB4C5-BDA7-9646-9029-E3B1212778E8}">
      <dsp:nvSpPr>
        <dsp:cNvPr id="0" name=""/>
        <dsp:cNvSpPr/>
      </dsp:nvSpPr>
      <dsp:spPr>
        <a:xfrm>
          <a:off x="4125824" y="34183"/>
          <a:ext cx="1717860" cy="11342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b="1" kern="1200" dirty="0"/>
            <a:t>حسن الصحبة والمعاشرة بالمعروف</a:t>
          </a:r>
          <a:endParaRPr lang="en-US" sz="2100" kern="1200" dirty="0"/>
        </a:p>
      </dsp:txBody>
      <dsp:txXfrm>
        <a:off x="4181192" y="89551"/>
        <a:ext cx="1607124" cy="1023482"/>
      </dsp:txXfrm>
    </dsp:sp>
    <dsp:sp modelId="{7433778F-0746-3047-8946-38E155BE386B}">
      <dsp:nvSpPr>
        <dsp:cNvPr id="0" name=""/>
        <dsp:cNvSpPr/>
      </dsp:nvSpPr>
      <dsp:spPr>
        <a:xfrm>
          <a:off x="3461155" y="760081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2509571" y="118524"/>
              </a:moveTo>
              <a:arcTo wR="1856803" hR="1856803" stAng="17434944" swAng="75113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85C0D4-732F-A449-8132-3F93E341F8E3}">
      <dsp:nvSpPr>
        <dsp:cNvPr id="0" name=""/>
        <dsp:cNvSpPr/>
      </dsp:nvSpPr>
      <dsp:spPr>
        <a:xfrm>
          <a:off x="5345658" y="1138599"/>
          <a:ext cx="2810043" cy="11550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b="1" kern="1200" dirty="0"/>
            <a:t>حق الاستمتاع</a:t>
          </a:r>
          <a:endParaRPr lang="en-US" sz="2100" kern="1200" dirty="0"/>
        </a:p>
      </dsp:txBody>
      <dsp:txXfrm>
        <a:off x="5402045" y="1194986"/>
        <a:ext cx="2697269" cy="1042311"/>
      </dsp:txXfrm>
    </dsp:sp>
    <dsp:sp modelId="{75E9B686-77A3-D94E-8467-8A0EC2C59AA4}">
      <dsp:nvSpPr>
        <dsp:cNvPr id="0" name=""/>
        <dsp:cNvSpPr/>
      </dsp:nvSpPr>
      <dsp:spPr>
        <a:xfrm>
          <a:off x="3130314" y="530633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3712838" y="1910244"/>
              </a:moveTo>
              <a:arcTo wR="1856803" hR="1856803" stAng="21698956" swAng="82691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DFF344-2083-324E-B4EC-3DBEF005DA21}">
      <dsp:nvSpPr>
        <dsp:cNvPr id="0" name=""/>
        <dsp:cNvSpPr/>
      </dsp:nvSpPr>
      <dsp:spPr>
        <a:xfrm>
          <a:off x="4945908" y="3021727"/>
          <a:ext cx="2574506" cy="13864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b="1" kern="1200" dirty="0"/>
            <a:t>حرمة المصاهرة</a:t>
          </a:r>
          <a:endParaRPr lang="en-US" sz="2100" kern="1200" dirty="0"/>
        </a:p>
      </dsp:txBody>
      <dsp:txXfrm>
        <a:off x="5013588" y="3089407"/>
        <a:ext cx="2439146" cy="1251067"/>
      </dsp:txXfrm>
    </dsp:sp>
    <dsp:sp modelId="{03D8E981-3751-9949-A1E4-695430D6F94E}">
      <dsp:nvSpPr>
        <dsp:cNvPr id="0" name=""/>
        <dsp:cNvSpPr/>
      </dsp:nvSpPr>
      <dsp:spPr>
        <a:xfrm>
          <a:off x="2913366" y="478770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1812437" y="3713077"/>
              </a:moveTo>
              <a:arcTo wR="1856803" hR="1856803" stAng="5482148" swAng="125519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28BBFC-0BCC-6B41-86AA-48EEE76BA3A4}">
      <dsp:nvSpPr>
        <dsp:cNvPr id="0" name=""/>
        <dsp:cNvSpPr/>
      </dsp:nvSpPr>
      <dsp:spPr>
        <a:xfrm>
          <a:off x="1953006" y="2803085"/>
          <a:ext cx="2691982" cy="11550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b="1" kern="1200" dirty="0"/>
            <a:t>الإرث</a:t>
          </a:r>
          <a:endParaRPr lang="en-US" sz="2100" kern="1200" dirty="0"/>
        </a:p>
      </dsp:txBody>
      <dsp:txXfrm>
        <a:off x="2009393" y="2859472"/>
        <a:ext cx="2579208" cy="1042311"/>
      </dsp:txXfrm>
    </dsp:sp>
    <dsp:sp modelId="{869E1EEB-BEB1-5843-8E0B-CB76C2B06DD0}">
      <dsp:nvSpPr>
        <dsp:cNvPr id="0" name=""/>
        <dsp:cNvSpPr/>
      </dsp:nvSpPr>
      <dsp:spPr>
        <a:xfrm>
          <a:off x="2929630" y="1586790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153510" y="1117540"/>
              </a:moveTo>
              <a:arcTo wR="1856803" hR="1856803" stAng="12207709" swAng="59432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0033A1-A800-ED4F-983D-F5863E76F858}">
      <dsp:nvSpPr>
        <dsp:cNvPr id="0" name=""/>
        <dsp:cNvSpPr/>
      </dsp:nvSpPr>
      <dsp:spPr>
        <a:xfrm>
          <a:off x="2519838" y="1201000"/>
          <a:ext cx="1717860" cy="11342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b="1" kern="1200" dirty="0"/>
            <a:t>ثبوت نسب الولد</a:t>
          </a:r>
          <a:endParaRPr lang="en-US" sz="2100" kern="1200" dirty="0"/>
        </a:p>
      </dsp:txBody>
      <dsp:txXfrm>
        <a:off x="2575206" y="1256368"/>
        <a:ext cx="1607124" cy="1023482"/>
      </dsp:txXfrm>
    </dsp:sp>
    <dsp:sp modelId="{447A9655-14BE-4E4E-B4BE-C1AC85F8EFCE}">
      <dsp:nvSpPr>
        <dsp:cNvPr id="0" name=""/>
        <dsp:cNvSpPr/>
      </dsp:nvSpPr>
      <dsp:spPr>
        <a:xfrm>
          <a:off x="3237929" y="563219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532969" y="554812"/>
              </a:moveTo>
              <a:arcTo wR="1856803" hR="1856803" stAng="13471404" swAng="63203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0D1B1-889E-1F4D-A32B-A2994543CC59}">
      <dsp:nvSpPr>
        <dsp:cNvPr id="0" name=""/>
        <dsp:cNvSpPr/>
      </dsp:nvSpPr>
      <dsp:spPr>
        <a:xfrm>
          <a:off x="4544315" y="2175669"/>
          <a:ext cx="745796" cy="16034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72898" y="0"/>
              </a:lnTo>
              <a:lnTo>
                <a:pt x="372898" y="1603462"/>
              </a:lnTo>
              <a:lnTo>
                <a:pt x="745796" y="16034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43A2E-C5B3-1A44-A942-A1BAFD6ABD83}">
      <dsp:nvSpPr>
        <dsp:cNvPr id="0" name=""/>
        <dsp:cNvSpPr/>
      </dsp:nvSpPr>
      <dsp:spPr>
        <a:xfrm>
          <a:off x="4544315" y="2129949"/>
          <a:ext cx="74579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45796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45536-CB0D-AB44-8A0A-B794D3C9A2A8}">
      <dsp:nvSpPr>
        <dsp:cNvPr id="0" name=""/>
        <dsp:cNvSpPr/>
      </dsp:nvSpPr>
      <dsp:spPr>
        <a:xfrm>
          <a:off x="4544315" y="572206"/>
          <a:ext cx="745796" cy="1603462"/>
        </a:xfrm>
        <a:custGeom>
          <a:avLst/>
          <a:gdLst/>
          <a:ahLst/>
          <a:cxnLst/>
          <a:rect l="0" t="0" r="0" b="0"/>
          <a:pathLst>
            <a:path>
              <a:moveTo>
                <a:pt x="0" y="1603462"/>
              </a:moveTo>
              <a:lnTo>
                <a:pt x="372898" y="1603462"/>
              </a:lnTo>
              <a:lnTo>
                <a:pt x="372898" y="0"/>
              </a:lnTo>
              <a:lnTo>
                <a:pt x="745796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B130B-A81E-0E47-A776-218A37C71DC1}">
      <dsp:nvSpPr>
        <dsp:cNvPr id="0" name=""/>
        <dsp:cNvSpPr/>
      </dsp:nvSpPr>
      <dsp:spPr>
        <a:xfrm>
          <a:off x="815333" y="1263562"/>
          <a:ext cx="3728981" cy="18242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حسن الصحبة والمعاشرة بالمعروف</a:t>
          </a:r>
          <a:endParaRPr lang="en-US" sz="2000" kern="1200" dirty="0"/>
        </a:p>
      </dsp:txBody>
      <dsp:txXfrm>
        <a:off x="815333" y="1263562"/>
        <a:ext cx="3728981" cy="1824212"/>
      </dsp:txXfrm>
    </dsp:sp>
    <dsp:sp modelId="{9B6273ED-CF4A-E740-B9F8-89EBF3F5C7A7}">
      <dsp:nvSpPr>
        <dsp:cNvPr id="0" name=""/>
        <dsp:cNvSpPr/>
      </dsp:nvSpPr>
      <dsp:spPr>
        <a:xfrm>
          <a:off x="5290111" y="3537"/>
          <a:ext cx="4410154" cy="11373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وجوب الصحبة الجميلة، وكف الأذى، والاحتمال والصبر من أجل دوام الزواج، وعدم المماطلة ببذل الحقوق أو التأفف بل إعطاءها عن طيب خاطر، دون منة أو أذى</a:t>
          </a:r>
          <a:endParaRPr lang="en-US" sz="2000" kern="1200" dirty="0"/>
        </a:p>
      </dsp:txBody>
      <dsp:txXfrm>
        <a:off x="5290111" y="3537"/>
        <a:ext cx="4410154" cy="1137339"/>
      </dsp:txXfrm>
    </dsp:sp>
    <dsp:sp modelId="{D501AECA-BE7F-674C-9C9E-CF04A77CC924}">
      <dsp:nvSpPr>
        <dsp:cNvPr id="0" name=""/>
        <dsp:cNvSpPr/>
      </dsp:nvSpPr>
      <dsp:spPr>
        <a:xfrm>
          <a:off x="5290111" y="1606999"/>
          <a:ext cx="3728981" cy="11373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{وَلَهُنَّ مِثْلُ </a:t>
          </a:r>
          <a:r>
            <a:rPr lang="ar-SA" sz="2000" kern="1200" dirty="0" err="1"/>
            <a:t>ٱلَّذِى</a:t>
          </a:r>
          <a:r>
            <a:rPr lang="ar-SA" sz="2000" kern="1200" dirty="0"/>
            <a:t> عَلَيْهِنَّ </a:t>
          </a:r>
          <a:r>
            <a:rPr lang="ar-SA" sz="2000" kern="1200" dirty="0" err="1"/>
            <a:t>بِٱلْمَعْرُوفِ</a:t>
          </a:r>
          <a:r>
            <a:rPr lang="ar-SA" sz="2000" kern="1200" dirty="0"/>
            <a:t>}</a:t>
          </a:r>
          <a:endParaRPr lang="en-US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خَيْرُكُمْ خَيْرُكُمْ لأَهْلِهِ وَأَنَا خَيْرُكُمْ لأَهْليِ</a:t>
          </a:r>
          <a:endParaRPr lang="en-US" sz="2000" kern="1200" dirty="0"/>
        </a:p>
      </dsp:txBody>
      <dsp:txXfrm>
        <a:off x="5290111" y="1606999"/>
        <a:ext cx="3728981" cy="1137339"/>
      </dsp:txXfrm>
    </dsp:sp>
    <dsp:sp modelId="{DA4FD30D-BBE3-7344-BA1D-A1E5D61AC560}">
      <dsp:nvSpPr>
        <dsp:cNvPr id="0" name=""/>
        <dsp:cNvSpPr/>
      </dsp:nvSpPr>
      <dsp:spPr>
        <a:xfrm>
          <a:off x="5290111" y="3210461"/>
          <a:ext cx="3728981" cy="11373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معالجة الكراهية التي قد تحصل حتى لا تؤدي إلى الطلاق</a:t>
          </a:r>
          <a:endParaRPr lang="en-US" sz="2000" kern="1200" dirty="0"/>
        </a:p>
      </dsp:txBody>
      <dsp:txXfrm>
        <a:off x="5290111" y="3210461"/>
        <a:ext cx="3728981" cy="11373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2B9E41-6F94-0A44-B44E-AF9EF59159CB}">
      <dsp:nvSpPr>
        <dsp:cNvPr id="0" name=""/>
        <dsp:cNvSpPr/>
      </dsp:nvSpPr>
      <dsp:spPr>
        <a:xfrm>
          <a:off x="3094541" y="1959371"/>
          <a:ext cx="2059082" cy="216297"/>
        </a:xfrm>
        <a:custGeom>
          <a:avLst/>
          <a:gdLst/>
          <a:ahLst/>
          <a:cxnLst/>
          <a:rect l="0" t="0" r="0" b="0"/>
          <a:pathLst>
            <a:path>
              <a:moveTo>
                <a:pt x="0" y="216297"/>
              </a:moveTo>
              <a:lnTo>
                <a:pt x="2059082" y="216297"/>
              </a:lnTo>
              <a:lnTo>
                <a:pt x="205908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0745DF-D704-3B45-AF09-AE50C55464E9}">
      <dsp:nvSpPr>
        <dsp:cNvPr id="0" name=""/>
        <dsp:cNvSpPr/>
      </dsp:nvSpPr>
      <dsp:spPr>
        <a:xfrm>
          <a:off x="3094541" y="2175669"/>
          <a:ext cx="4326517" cy="1046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17480" y="0"/>
              </a:lnTo>
              <a:lnTo>
                <a:pt x="4017480" y="1046747"/>
              </a:lnTo>
              <a:lnTo>
                <a:pt x="4326517" y="104674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E75132-10AE-A245-966F-F8C1E5516193}">
      <dsp:nvSpPr>
        <dsp:cNvPr id="0" name=""/>
        <dsp:cNvSpPr/>
      </dsp:nvSpPr>
      <dsp:spPr>
        <a:xfrm>
          <a:off x="3094541" y="1144634"/>
          <a:ext cx="4326517" cy="1031034"/>
        </a:xfrm>
        <a:custGeom>
          <a:avLst/>
          <a:gdLst/>
          <a:ahLst/>
          <a:cxnLst/>
          <a:rect l="0" t="0" r="0" b="0"/>
          <a:pathLst>
            <a:path>
              <a:moveTo>
                <a:pt x="0" y="1031034"/>
              </a:moveTo>
              <a:lnTo>
                <a:pt x="4017480" y="1031034"/>
              </a:lnTo>
              <a:lnTo>
                <a:pt x="4017480" y="0"/>
              </a:lnTo>
              <a:lnTo>
                <a:pt x="4326517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2D644F-B7BA-4C4C-B50D-AE849E544BCC}">
      <dsp:nvSpPr>
        <dsp:cNvPr id="0" name=""/>
        <dsp:cNvSpPr/>
      </dsp:nvSpPr>
      <dsp:spPr>
        <a:xfrm>
          <a:off x="4171" y="1225664"/>
          <a:ext cx="3090369" cy="19000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b="1" kern="1200" dirty="0"/>
            <a:t> </a:t>
          </a:r>
          <a:r>
            <a:rPr lang="ar-SA" sz="4000" b="1" kern="1200" dirty="0"/>
            <a:t>حق الاستمتاع</a:t>
          </a:r>
          <a:endParaRPr lang="en-US" sz="4000" b="1" kern="1200" dirty="0"/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/>
            <a:t>باللمس أو الضم والجماع</a:t>
          </a:r>
          <a:endParaRPr lang="en-US" sz="4000" kern="1200" dirty="0"/>
        </a:p>
      </dsp:txBody>
      <dsp:txXfrm>
        <a:off x="4171" y="1225664"/>
        <a:ext cx="3090369" cy="1900008"/>
      </dsp:txXfrm>
    </dsp:sp>
    <dsp:sp modelId="{D71E888E-083C-AD48-A82F-2E87FCEE7576}">
      <dsp:nvSpPr>
        <dsp:cNvPr id="0" name=""/>
        <dsp:cNvSpPr/>
      </dsp:nvSpPr>
      <dsp:spPr>
        <a:xfrm>
          <a:off x="7421058" y="291035"/>
          <a:ext cx="3090369" cy="17071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من أحكام النكاح الأصلية عند الحنفية </a:t>
          </a:r>
          <a:r>
            <a:rPr lang="ar-SA" sz="2400" kern="1200" dirty="0" err="1"/>
            <a:t>وَٱلَّذِينَ</a:t>
          </a:r>
          <a:r>
            <a:rPr lang="ar-SA" sz="2400" kern="1200" dirty="0"/>
            <a:t> هُمْ لِفُرُوجِهِمْ </a:t>
          </a:r>
          <a:r>
            <a:rPr lang="ar-SA" sz="2400" kern="1200" dirty="0" err="1"/>
            <a:t>حَـٰفِظُونَ</a:t>
          </a:r>
          <a:r>
            <a:rPr lang="ar-SA" sz="2400" kern="1200" dirty="0"/>
            <a:t> إِلَّا </a:t>
          </a:r>
          <a:r>
            <a:rPr lang="ar-SA" sz="2400" kern="1200" dirty="0" err="1"/>
            <a:t>عَلَىٰٓ</a:t>
          </a:r>
          <a:r>
            <a:rPr lang="ar-SA" sz="2400" kern="1200" dirty="0"/>
            <a:t> </a:t>
          </a:r>
          <a:r>
            <a:rPr lang="ar-SA" sz="2400" kern="1200" dirty="0" err="1"/>
            <a:t>أَزْوَٰجِهِمْ</a:t>
          </a:r>
          <a:r>
            <a:rPr lang="ar-SA" sz="2400" kern="1200" dirty="0"/>
            <a:t> أَوْ مَا مَلَكَتْ </a:t>
          </a:r>
          <a:r>
            <a:rPr lang="ar-SA" sz="2400" kern="1200" dirty="0" err="1"/>
            <a:t>أَيْمَـٰنُهُمْ</a:t>
          </a:r>
          <a:r>
            <a:rPr lang="ar-SA" sz="2400" kern="1200" dirty="0"/>
            <a:t> فَإِنَّهُمْ غَيْرُ مَلُومِينَ</a:t>
          </a:r>
          <a:endParaRPr lang="en-US" sz="2400" kern="1200" dirty="0"/>
        </a:p>
      </dsp:txBody>
      <dsp:txXfrm>
        <a:off x="7421058" y="291035"/>
        <a:ext cx="3090369" cy="1707197"/>
      </dsp:txXfrm>
    </dsp:sp>
    <dsp:sp modelId="{68E84D38-90B1-5E4A-9855-E10C6645120C}">
      <dsp:nvSpPr>
        <dsp:cNvPr id="0" name=""/>
        <dsp:cNvSpPr/>
      </dsp:nvSpPr>
      <dsp:spPr>
        <a:xfrm>
          <a:off x="7421058" y="2384529"/>
          <a:ext cx="3090369" cy="16757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الحنابلة وجوب المعاشرة وتشتكي وينتظره القاضي أربع شهور، وعند الشافعية ليلة كل أربع ليال وحددوا غيبة الزوج بست شهور أو يفسخ القاضي</a:t>
          </a:r>
          <a:endParaRPr lang="en-US" sz="2400" kern="1200" dirty="0"/>
        </a:p>
      </dsp:txBody>
      <dsp:txXfrm>
        <a:off x="7421058" y="2384529"/>
        <a:ext cx="3090369" cy="1675772"/>
      </dsp:txXfrm>
    </dsp:sp>
    <dsp:sp modelId="{76370ED3-931D-CB4C-B09A-914BFC42AD2A}">
      <dsp:nvSpPr>
        <dsp:cNvPr id="0" name=""/>
        <dsp:cNvSpPr/>
      </dsp:nvSpPr>
      <dsp:spPr>
        <a:xfrm>
          <a:off x="3608438" y="494402"/>
          <a:ext cx="3090369" cy="14649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حكمه الجواز عند </a:t>
          </a:r>
          <a:r>
            <a:rPr lang="ar-SA" sz="2400" kern="1200" dirty="0" err="1"/>
            <a:t>الجهمور</a:t>
          </a:r>
          <a:endParaRPr lang="ar-SA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احْفَظْ عَوْرَتَكَ إِلاَّ مِنْ زَوْجَتِكَ أَوْ مَا مَلَكَتْ يَمِينُكَ</a:t>
          </a:r>
          <a:endParaRPr lang="en-US" sz="2400" kern="1200" dirty="0"/>
        </a:p>
      </dsp:txBody>
      <dsp:txXfrm>
        <a:off x="3608438" y="494402"/>
        <a:ext cx="3090369" cy="14649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0D1B1-889E-1F4D-A32B-A2994543CC59}">
      <dsp:nvSpPr>
        <dsp:cNvPr id="0" name=""/>
        <dsp:cNvSpPr/>
      </dsp:nvSpPr>
      <dsp:spPr>
        <a:xfrm>
          <a:off x="4901589" y="2175669"/>
          <a:ext cx="712421" cy="1631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6210" y="0"/>
              </a:lnTo>
              <a:lnTo>
                <a:pt x="356210" y="1631615"/>
              </a:lnTo>
              <a:lnTo>
                <a:pt x="712421" y="16316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43A2E-C5B3-1A44-A942-A1BAFD6ABD83}">
      <dsp:nvSpPr>
        <dsp:cNvPr id="0" name=""/>
        <dsp:cNvSpPr/>
      </dsp:nvSpPr>
      <dsp:spPr>
        <a:xfrm>
          <a:off x="4901589" y="2129949"/>
          <a:ext cx="7124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12421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45536-CB0D-AB44-8A0A-B794D3C9A2A8}">
      <dsp:nvSpPr>
        <dsp:cNvPr id="0" name=""/>
        <dsp:cNvSpPr/>
      </dsp:nvSpPr>
      <dsp:spPr>
        <a:xfrm>
          <a:off x="4901589" y="544053"/>
          <a:ext cx="712421" cy="1631615"/>
        </a:xfrm>
        <a:custGeom>
          <a:avLst/>
          <a:gdLst/>
          <a:ahLst/>
          <a:cxnLst/>
          <a:rect l="0" t="0" r="0" b="0"/>
          <a:pathLst>
            <a:path>
              <a:moveTo>
                <a:pt x="0" y="1631615"/>
              </a:moveTo>
              <a:lnTo>
                <a:pt x="356210" y="1631615"/>
              </a:lnTo>
              <a:lnTo>
                <a:pt x="356210" y="0"/>
              </a:lnTo>
              <a:lnTo>
                <a:pt x="71242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B130B-A81E-0E47-A776-218A37C71DC1}">
      <dsp:nvSpPr>
        <dsp:cNvPr id="0" name=""/>
        <dsp:cNvSpPr/>
      </dsp:nvSpPr>
      <dsp:spPr>
        <a:xfrm>
          <a:off x="1339481" y="1304379"/>
          <a:ext cx="3562108" cy="17425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/>
            <a:t>الإرث وحرمة المصاهرة وثبوت نسب الولد</a:t>
          </a:r>
          <a:endParaRPr lang="en-US" sz="4400" kern="1200" dirty="0"/>
        </a:p>
      </dsp:txBody>
      <dsp:txXfrm>
        <a:off x="1339481" y="1304379"/>
        <a:ext cx="3562108" cy="1742578"/>
      </dsp:txXfrm>
    </dsp:sp>
    <dsp:sp modelId="{9B6273ED-CF4A-E740-B9F8-89EBF3F5C7A7}">
      <dsp:nvSpPr>
        <dsp:cNvPr id="0" name=""/>
        <dsp:cNvSpPr/>
      </dsp:nvSpPr>
      <dsp:spPr>
        <a:xfrm>
          <a:off x="5614010" y="831"/>
          <a:ext cx="3562108" cy="10864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kern="1200" dirty="0"/>
            <a:t>يحق للزوجين التوارث بعد العقد</a:t>
          </a:r>
          <a:endParaRPr lang="en-US" sz="2100" kern="1200" dirty="0"/>
        </a:p>
      </dsp:txBody>
      <dsp:txXfrm>
        <a:off x="5614010" y="831"/>
        <a:ext cx="3562108" cy="1086442"/>
      </dsp:txXfrm>
    </dsp:sp>
    <dsp:sp modelId="{D501AECA-BE7F-674C-9C9E-CF04A77CC924}">
      <dsp:nvSpPr>
        <dsp:cNvPr id="0" name=""/>
        <dsp:cNvSpPr/>
      </dsp:nvSpPr>
      <dsp:spPr>
        <a:xfrm>
          <a:off x="5614010" y="1532538"/>
          <a:ext cx="3562108" cy="12862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kern="1200" dirty="0"/>
            <a:t>بالزواج يصبح أب الزوج، وجده، وابنه، وأبناء بناته مهما نزلن محارم للزوجة، وتصبح أم الزوجة، وبناتها، وبنات أبنائها، مهما نزلن محارم للزوج حرمة مؤبدة</a:t>
          </a:r>
          <a:endParaRPr lang="en-US" sz="2100" kern="1200" dirty="0"/>
        </a:p>
      </dsp:txBody>
      <dsp:txXfrm>
        <a:off x="5614010" y="1532538"/>
        <a:ext cx="3562108" cy="1286261"/>
      </dsp:txXfrm>
    </dsp:sp>
    <dsp:sp modelId="{DA4FD30D-BBE3-7344-BA1D-A1E5D61AC560}">
      <dsp:nvSpPr>
        <dsp:cNvPr id="0" name=""/>
        <dsp:cNvSpPr/>
      </dsp:nvSpPr>
      <dsp:spPr>
        <a:xfrm>
          <a:off x="5614010" y="3264063"/>
          <a:ext cx="3562108" cy="10864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kern="1200" dirty="0"/>
            <a:t>يثبت نسب المولود على فراش الزوجية الصحيحة بعد العقد، والدخول </a:t>
          </a:r>
          <a:endParaRPr lang="en-US" sz="2100" kern="1200" dirty="0"/>
        </a:p>
      </dsp:txBody>
      <dsp:txXfrm>
        <a:off x="5614010" y="3264063"/>
        <a:ext cx="3562108" cy="10864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442486-AB7C-7244-ABAF-5BEAA46534CF}">
      <dsp:nvSpPr>
        <dsp:cNvPr id="0" name=""/>
        <dsp:cNvSpPr/>
      </dsp:nvSpPr>
      <dsp:spPr>
        <a:xfrm>
          <a:off x="3205997" y="2257196"/>
          <a:ext cx="2157331" cy="167751"/>
        </a:xfrm>
        <a:custGeom>
          <a:avLst/>
          <a:gdLst/>
          <a:ahLst/>
          <a:cxnLst/>
          <a:rect l="0" t="0" r="0" b="0"/>
          <a:pathLst>
            <a:path>
              <a:moveTo>
                <a:pt x="0" y="167751"/>
              </a:moveTo>
              <a:lnTo>
                <a:pt x="2157331" y="167751"/>
              </a:lnTo>
              <a:lnTo>
                <a:pt x="215733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50D1B1-889E-1F4D-A32B-A2994543CC59}">
      <dsp:nvSpPr>
        <dsp:cNvPr id="0" name=""/>
        <dsp:cNvSpPr/>
      </dsp:nvSpPr>
      <dsp:spPr>
        <a:xfrm>
          <a:off x="3205997" y="2424947"/>
          <a:ext cx="4103148" cy="12267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817859" y="0"/>
              </a:lnTo>
              <a:lnTo>
                <a:pt x="3817859" y="1226745"/>
              </a:lnTo>
              <a:lnTo>
                <a:pt x="4103148" y="12267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43A2E-C5B3-1A44-A942-A1BAFD6ABD83}">
      <dsp:nvSpPr>
        <dsp:cNvPr id="0" name=""/>
        <dsp:cNvSpPr/>
      </dsp:nvSpPr>
      <dsp:spPr>
        <a:xfrm>
          <a:off x="3205997" y="2317538"/>
          <a:ext cx="4103148" cy="107409"/>
        </a:xfrm>
        <a:custGeom>
          <a:avLst/>
          <a:gdLst/>
          <a:ahLst/>
          <a:cxnLst/>
          <a:rect l="0" t="0" r="0" b="0"/>
          <a:pathLst>
            <a:path>
              <a:moveTo>
                <a:pt x="0" y="107409"/>
              </a:moveTo>
              <a:lnTo>
                <a:pt x="3817859" y="107409"/>
              </a:lnTo>
              <a:lnTo>
                <a:pt x="3817859" y="0"/>
              </a:lnTo>
              <a:lnTo>
                <a:pt x="410314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45536-CB0D-AB44-8A0A-B794D3C9A2A8}">
      <dsp:nvSpPr>
        <dsp:cNvPr id="0" name=""/>
        <dsp:cNvSpPr/>
      </dsp:nvSpPr>
      <dsp:spPr>
        <a:xfrm>
          <a:off x="3205997" y="1111119"/>
          <a:ext cx="4048059" cy="1313828"/>
        </a:xfrm>
        <a:custGeom>
          <a:avLst/>
          <a:gdLst/>
          <a:ahLst/>
          <a:cxnLst/>
          <a:rect l="0" t="0" r="0" b="0"/>
          <a:pathLst>
            <a:path>
              <a:moveTo>
                <a:pt x="0" y="1313828"/>
              </a:moveTo>
              <a:lnTo>
                <a:pt x="3762769" y="1313828"/>
              </a:lnTo>
              <a:lnTo>
                <a:pt x="3762769" y="0"/>
              </a:lnTo>
              <a:lnTo>
                <a:pt x="4048059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B130B-A81E-0E47-A776-218A37C71DC1}">
      <dsp:nvSpPr>
        <dsp:cNvPr id="0" name=""/>
        <dsp:cNvSpPr/>
      </dsp:nvSpPr>
      <dsp:spPr>
        <a:xfrm>
          <a:off x="353101" y="1727131"/>
          <a:ext cx="2852895" cy="1395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b="1" kern="1200" dirty="0"/>
            <a:t>حقوق الزوج</a:t>
          </a:r>
          <a:endParaRPr lang="en-US" sz="4400" kern="1200" dirty="0"/>
        </a:p>
      </dsp:txBody>
      <dsp:txXfrm>
        <a:off x="353101" y="1727131"/>
        <a:ext cx="2852895" cy="1395632"/>
      </dsp:txXfrm>
    </dsp:sp>
    <dsp:sp modelId="{9B6273ED-CF4A-E740-B9F8-89EBF3F5C7A7}">
      <dsp:nvSpPr>
        <dsp:cNvPr id="0" name=""/>
        <dsp:cNvSpPr/>
      </dsp:nvSpPr>
      <dsp:spPr>
        <a:xfrm>
          <a:off x="7254056" y="676053"/>
          <a:ext cx="2852895" cy="8701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/>
            <a:t>تسليم نفسها لزوجها</a:t>
          </a:r>
          <a:endParaRPr lang="en-US" sz="2800" kern="1200" dirty="0"/>
        </a:p>
      </dsp:txBody>
      <dsp:txXfrm>
        <a:off x="7254056" y="676053"/>
        <a:ext cx="2852895" cy="870133"/>
      </dsp:txXfrm>
    </dsp:sp>
    <dsp:sp modelId="{D501AECA-BE7F-674C-9C9E-CF04A77CC924}">
      <dsp:nvSpPr>
        <dsp:cNvPr id="0" name=""/>
        <dsp:cNvSpPr/>
      </dsp:nvSpPr>
      <dsp:spPr>
        <a:xfrm>
          <a:off x="7309146" y="1882471"/>
          <a:ext cx="2852895" cy="8701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/>
            <a:t>عدم الإذن في بيته لمن يكره</a:t>
          </a:r>
          <a:endParaRPr lang="en-US" sz="2800" kern="1200" dirty="0"/>
        </a:p>
      </dsp:txBody>
      <dsp:txXfrm>
        <a:off x="7309146" y="1882471"/>
        <a:ext cx="2852895" cy="870133"/>
      </dsp:txXfrm>
    </dsp:sp>
    <dsp:sp modelId="{DA4FD30D-BBE3-7344-BA1D-A1E5D61AC560}">
      <dsp:nvSpPr>
        <dsp:cNvPr id="0" name=""/>
        <dsp:cNvSpPr/>
      </dsp:nvSpPr>
      <dsp:spPr>
        <a:xfrm>
          <a:off x="7309146" y="3109217"/>
          <a:ext cx="2852895" cy="10849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b="1" kern="1200" dirty="0"/>
            <a:t>عدم نكران المعروف</a:t>
          </a:r>
          <a:endParaRPr lang="en-US" sz="2900" b="1" kern="1200" dirty="0"/>
        </a:p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b="1" kern="1200" dirty="0"/>
            <a:t>وهل عليها خدمة الزوج</a:t>
          </a:r>
          <a:endParaRPr lang="en-US" sz="2900" kern="1200" dirty="0"/>
        </a:p>
      </dsp:txBody>
      <dsp:txXfrm>
        <a:off x="7309146" y="3109217"/>
        <a:ext cx="2852895" cy="1084951"/>
      </dsp:txXfrm>
    </dsp:sp>
    <dsp:sp modelId="{52FBB556-87BB-2B4F-9A65-1BADE063AB01}">
      <dsp:nvSpPr>
        <dsp:cNvPr id="0" name=""/>
        <dsp:cNvSpPr/>
      </dsp:nvSpPr>
      <dsp:spPr>
        <a:xfrm>
          <a:off x="3882561" y="12383"/>
          <a:ext cx="2961533" cy="22448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/>
            <a:t>طاعة الزوج بالمعروف</a:t>
          </a:r>
        </a:p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/>
            <a:t>قوامة الزوج</a:t>
          </a:r>
        </a:p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{</a:t>
          </a:r>
          <a:r>
            <a:rPr lang="ar-SA" sz="2800" kern="1200" dirty="0" err="1"/>
            <a:t>فَٱلصَّـٰلِحَـٰتُ</a:t>
          </a:r>
          <a:r>
            <a:rPr lang="ar-SA" sz="2800" kern="1200" dirty="0"/>
            <a:t> </a:t>
          </a:r>
          <a:r>
            <a:rPr lang="ar-SA" sz="2800" kern="1200" dirty="0" err="1"/>
            <a:t>قَـٰنِتَـٰتٌ</a:t>
          </a:r>
          <a:r>
            <a:rPr lang="ar-SA" sz="2800" kern="1200" dirty="0"/>
            <a:t> </a:t>
          </a:r>
          <a:r>
            <a:rPr lang="ar-SA" sz="2800" kern="1200" dirty="0" err="1"/>
            <a:t>حَـٰفِظَـٰتٌ</a:t>
          </a:r>
          <a:r>
            <a:rPr lang="ar-SA" sz="2800" kern="1200" dirty="0"/>
            <a:t> لِّلْغَيْبِ بِمَا حَفِظَ </a:t>
          </a:r>
          <a:r>
            <a:rPr lang="ar-SA" sz="2800" kern="1200" dirty="0" err="1"/>
            <a:t>ٱللَّهُ</a:t>
          </a:r>
          <a:r>
            <a:rPr lang="ar-SA" sz="2800" kern="1200" dirty="0"/>
            <a:t>} </a:t>
          </a:r>
          <a:endParaRPr lang="en-US" sz="2800" kern="1200" dirty="0"/>
        </a:p>
      </dsp:txBody>
      <dsp:txXfrm>
        <a:off x="3882561" y="12383"/>
        <a:ext cx="2961533" cy="2244813"/>
      </dsp:txXfrm>
    </dsp:sp>
    <dsp:sp modelId="{87901056-31F5-3A4E-AFBA-D6B1E79877AB}">
      <dsp:nvSpPr>
        <dsp:cNvPr id="0" name=""/>
        <dsp:cNvSpPr/>
      </dsp:nvSpPr>
      <dsp:spPr>
        <a:xfrm>
          <a:off x="344200" y="3435486"/>
          <a:ext cx="2852895" cy="8701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b="1" kern="1200" dirty="0"/>
            <a:t>السفر بالزوجة إلى بلاد غريبة</a:t>
          </a:r>
          <a:endParaRPr lang="en-US" sz="2900" kern="1200" dirty="0"/>
        </a:p>
      </dsp:txBody>
      <dsp:txXfrm>
        <a:off x="344200" y="3435486"/>
        <a:ext cx="2852895" cy="87013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442486-AB7C-7244-ABAF-5BEAA46534CF}">
      <dsp:nvSpPr>
        <dsp:cNvPr id="0" name=""/>
        <dsp:cNvSpPr/>
      </dsp:nvSpPr>
      <dsp:spPr>
        <a:xfrm>
          <a:off x="3215229" y="2008672"/>
          <a:ext cx="2147624" cy="166996"/>
        </a:xfrm>
        <a:custGeom>
          <a:avLst/>
          <a:gdLst/>
          <a:ahLst/>
          <a:cxnLst/>
          <a:rect l="0" t="0" r="0" b="0"/>
          <a:pathLst>
            <a:path>
              <a:moveTo>
                <a:pt x="0" y="166996"/>
              </a:moveTo>
              <a:lnTo>
                <a:pt x="2147624" y="166996"/>
              </a:lnTo>
              <a:lnTo>
                <a:pt x="214762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50D1B1-889E-1F4D-A32B-A2994543CC59}">
      <dsp:nvSpPr>
        <dsp:cNvPr id="0" name=""/>
        <dsp:cNvSpPr/>
      </dsp:nvSpPr>
      <dsp:spPr>
        <a:xfrm>
          <a:off x="3215229" y="2175669"/>
          <a:ext cx="4084686" cy="13612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800680" y="0"/>
              </a:lnTo>
              <a:lnTo>
                <a:pt x="3800680" y="1361249"/>
              </a:lnTo>
              <a:lnTo>
                <a:pt x="4084686" y="13612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43A2E-C5B3-1A44-A942-A1BAFD6ABD83}">
      <dsp:nvSpPr>
        <dsp:cNvPr id="0" name=""/>
        <dsp:cNvSpPr/>
      </dsp:nvSpPr>
      <dsp:spPr>
        <a:xfrm>
          <a:off x="3215229" y="1795438"/>
          <a:ext cx="4084686" cy="380230"/>
        </a:xfrm>
        <a:custGeom>
          <a:avLst/>
          <a:gdLst/>
          <a:ahLst/>
          <a:cxnLst/>
          <a:rect l="0" t="0" r="0" b="0"/>
          <a:pathLst>
            <a:path>
              <a:moveTo>
                <a:pt x="0" y="380230"/>
              </a:moveTo>
              <a:lnTo>
                <a:pt x="3800680" y="380230"/>
              </a:lnTo>
              <a:lnTo>
                <a:pt x="3800680" y="0"/>
              </a:lnTo>
              <a:lnTo>
                <a:pt x="4084686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45536-CB0D-AB44-8A0A-B794D3C9A2A8}">
      <dsp:nvSpPr>
        <dsp:cNvPr id="0" name=""/>
        <dsp:cNvSpPr/>
      </dsp:nvSpPr>
      <dsp:spPr>
        <a:xfrm>
          <a:off x="3215229" y="434188"/>
          <a:ext cx="4084686" cy="1741480"/>
        </a:xfrm>
        <a:custGeom>
          <a:avLst/>
          <a:gdLst/>
          <a:ahLst/>
          <a:cxnLst/>
          <a:rect l="0" t="0" r="0" b="0"/>
          <a:pathLst>
            <a:path>
              <a:moveTo>
                <a:pt x="0" y="1741480"/>
              </a:moveTo>
              <a:lnTo>
                <a:pt x="3800680" y="1741480"/>
              </a:lnTo>
              <a:lnTo>
                <a:pt x="3800680" y="0"/>
              </a:lnTo>
              <a:lnTo>
                <a:pt x="4084686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B130B-A81E-0E47-A776-218A37C71DC1}">
      <dsp:nvSpPr>
        <dsp:cNvPr id="0" name=""/>
        <dsp:cNvSpPr/>
      </dsp:nvSpPr>
      <dsp:spPr>
        <a:xfrm>
          <a:off x="375170" y="1480992"/>
          <a:ext cx="2840059" cy="1389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b="1" kern="1200" dirty="0"/>
            <a:t>حقوق الزوجة</a:t>
          </a:r>
          <a:endParaRPr lang="en-US" sz="4400" kern="1200" dirty="0"/>
        </a:p>
      </dsp:txBody>
      <dsp:txXfrm>
        <a:off x="375170" y="1480992"/>
        <a:ext cx="2840059" cy="1389353"/>
      </dsp:txXfrm>
    </dsp:sp>
    <dsp:sp modelId="{9B6273ED-CF4A-E740-B9F8-89EBF3F5C7A7}">
      <dsp:nvSpPr>
        <dsp:cNvPr id="0" name=""/>
        <dsp:cNvSpPr/>
      </dsp:nvSpPr>
      <dsp:spPr>
        <a:xfrm>
          <a:off x="7299916" y="1079"/>
          <a:ext cx="2840059" cy="8662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المهر واجب للمرأة على الزوج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{</a:t>
          </a:r>
          <a:r>
            <a:rPr lang="ar-SA" sz="1700" kern="1200" dirty="0" err="1"/>
            <a:t>وَءَاتُوا</a:t>
          </a:r>
          <a:r>
            <a:rPr lang="ar-SA" sz="1700" kern="1200" dirty="0"/>
            <a:t>۟ </a:t>
          </a:r>
          <a:r>
            <a:rPr lang="ar-SA" sz="1700" kern="1200" dirty="0" err="1"/>
            <a:t>ٱلنِّسَآءَ</a:t>
          </a:r>
          <a:r>
            <a:rPr lang="ar-SA" sz="1700" kern="1200" dirty="0"/>
            <a:t> </a:t>
          </a:r>
          <a:r>
            <a:rPr lang="ar-SA" sz="1700" kern="1200" dirty="0" err="1"/>
            <a:t>صَدُقَـٰتِهِنَّ</a:t>
          </a:r>
          <a:r>
            <a:rPr lang="ar-SA" sz="1700" kern="1200" dirty="0"/>
            <a:t> نِحْلَةً} </a:t>
          </a:r>
          <a:endParaRPr lang="en-US" sz="1700" kern="1200" dirty="0"/>
        </a:p>
      </dsp:txBody>
      <dsp:txXfrm>
        <a:off x="7299916" y="1079"/>
        <a:ext cx="2840059" cy="866218"/>
      </dsp:txXfrm>
    </dsp:sp>
    <dsp:sp modelId="{D501AECA-BE7F-674C-9C9E-CF04A77CC924}">
      <dsp:nvSpPr>
        <dsp:cNvPr id="0" name=""/>
        <dsp:cNvSpPr/>
      </dsp:nvSpPr>
      <dsp:spPr>
        <a:xfrm>
          <a:off x="7299916" y="1222305"/>
          <a:ext cx="2840059" cy="11462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b="1" kern="1200" dirty="0"/>
            <a:t>النفقة</a:t>
          </a:r>
          <a:r>
            <a:rPr lang="ar-SA" sz="1700" kern="1200" dirty="0"/>
            <a:t>: تجب النفقة للزوجة على زوجها (لِيُنفِقْ ذُو سَعَةٍ مِّن </a:t>
          </a:r>
          <a:r>
            <a:rPr lang="ar-SA" sz="1700" kern="1200" dirty="0" err="1"/>
            <a:t>سَعَتِهِۦ</a:t>
          </a:r>
          <a:r>
            <a:rPr lang="ar-SA" sz="1700" kern="1200" dirty="0"/>
            <a:t>)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{أَسْكِنُوهُنَّ مِنْ حَيْثُ سَكَنتُم مِّن وُجْدِكُمْ}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واختلفوا في مقدار النفقة </a:t>
          </a:r>
          <a:endParaRPr lang="en-US" sz="1700" kern="1200" dirty="0"/>
        </a:p>
      </dsp:txBody>
      <dsp:txXfrm>
        <a:off x="7299916" y="1222305"/>
        <a:ext cx="2840059" cy="1146266"/>
      </dsp:txXfrm>
    </dsp:sp>
    <dsp:sp modelId="{DA4FD30D-BBE3-7344-BA1D-A1E5D61AC560}">
      <dsp:nvSpPr>
        <dsp:cNvPr id="0" name=""/>
        <dsp:cNvSpPr/>
      </dsp:nvSpPr>
      <dsp:spPr>
        <a:xfrm>
          <a:off x="7299916" y="2723578"/>
          <a:ext cx="2840059" cy="16266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اختلافهم في النفقة: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 err="1"/>
            <a:t>االشافعية</a:t>
          </a:r>
          <a:r>
            <a:rPr lang="ar-SA" sz="2400" kern="1200" dirty="0"/>
            <a:t>: حال الزوج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الحنابلة حال الزوجين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الحنفية والمالكية بقدر كفايتها</a:t>
          </a:r>
        </a:p>
      </dsp:txBody>
      <dsp:txXfrm>
        <a:off x="7299916" y="2723578"/>
        <a:ext cx="2840059" cy="1626679"/>
      </dsp:txXfrm>
    </dsp:sp>
    <dsp:sp modelId="{52FBB556-87BB-2B4F-9A65-1BADE063AB01}">
      <dsp:nvSpPr>
        <dsp:cNvPr id="0" name=""/>
        <dsp:cNvSpPr/>
      </dsp:nvSpPr>
      <dsp:spPr>
        <a:xfrm>
          <a:off x="3888749" y="662223"/>
          <a:ext cx="2948208" cy="13464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b="1" kern="1200" dirty="0"/>
            <a:t>المهر، النفقة، البيات عند الزوجة، </a:t>
          </a:r>
          <a:r>
            <a:rPr lang="ar-SA" sz="3200" b="1" kern="1200" dirty="0" err="1"/>
            <a:t>إعفاف</a:t>
          </a:r>
          <a:r>
            <a:rPr lang="ar-SA" sz="3200" b="1" kern="1200" dirty="0"/>
            <a:t> الزوجة</a:t>
          </a:r>
          <a:endParaRPr lang="en-US" sz="3200" kern="1200" dirty="0"/>
        </a:p>
      </dsp:txBody>
      <dsp:txXfrm>
        <a:off x="3888749" y="662223"/>
        <a:ext cx="2948208" cy="1346449"/>
      </dsp:txXfrm>
    </dsp:sp>
    <dsp:sp modelId="{D64DA0C3-FCCF-8B4F-80A8-6B6A83ECFDA9}">
      <dsp:nvSpPr>
        <dsp:cNvPr id="0" name=""/>
        <dsp:cNvSpPr/>
      </dsp:nvSpPr>
      <dsp:spPr>
        <a:xfrm>
          <a:off x="375624" y="3225352"/>
          <a:ext cx="2840059" cy="8662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b="1" kern="1200" dirty="0"/>
            <a:t>البيات عند الزوجة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b="1" kern="1200" dirty="0"/>
            <a:t>ووجوب </a:t>
          </a:r>
          <a:r>
            <a:rPr lang="ar-SA" sz="2400" b="1" kern="1200" dirty="0" err="1"/>
            <a:t>إعفاف</a:t>
          </a:r>
          <a:r>
            <a:rPr lang="ar-SA" sz="2400" b="1" kern="1200" dirty="0"/>
            <a:t> الزوجة </a:t>
          </a:r>
          <a:endParaRPr lang="en-US" sz="2400" kern="1200" dirty="0"/>
        </a:p>
      </dsp:txBody>
      <dsp:txXfrm>
        <a:off x="375624" y="3225352"/>
        <a:ext cx="2840059" cy="86621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442486-AB7C-7244-ABAF-5BEAA46534CF}">
      <dsp:nvSpPr>
        <dsp:cNvPr id="0" name=""/>
        <dsp:cNvSpPr/>
      </dsp:nvSpPr>
      <dsp:spPr>
        <a:xfrm>
          <a:off x="3058286" y="2134367"/>
          <a:ext cx="2312639" cy="179827"/>
        </a:xfrm>
        <a:custGeom>
          <a:avLst/>
          <a:gdLst/>
          <a:ahLst/>
          <a:cxnLst/>
          <a:rect l="0" t="0" r="0" b="0"/>
          <a:pathLst>
            <a:path>
              <a:moveTo>
                <a:pt x="0" y="179827"/>
              </a:moveTo>
              <a:lnTo>
                <a:pt x="2312639" y="179827"/>
              </a:lnTo>
              <a:lnTo>
                <a:pt x="2312639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43A2E-C5B3-1A44-A942-A1BAFD6ABD83}">
      <dsp:nvSpPr>
        <dsp:cNvPr id="0" name=""/>
        <dsp:cNvSpPr/>
      </dsp:nvSpPr>
      <dsp:spPr>
        <a:xfrm>
          <a:off x="3058286" y="2314195"/>
          <a:ext cx="4399035" cy="10119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93207" y="0"/>
              </a:lnTo>
              <a:lnTo>
                <a:pt x="4093207" y="1011909"/>
              </a:lnTo>
              <a:lnTo>
                <a:pt x="4399035" y="10119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45536-CB0D-AB44-8A0A-B794D3C9A2A8}">
      <dsp:nvSpPr>
        <dsp:cNvPr id="0" name=""/>
        <dsp:cNvSpPr/>
      </dsp:nvSpPr>
      <dsp:spPr>
        <a:xfrm>
          <a:off x="3058286" y="1656665"/>
          <a:ext cx="4398538" cy="657529"/>
        </a:xfrm>
        <a:custGeom>
          <a:avLst/>
          <a:gdLst/>
          <a:ahLst/>
          <a:cxnLst/>
          <a:rect l="0" t="0" r="0" b="0"/>
          <a:pathLst>
            <a:path>
              <a:moveTo>
                <a:pt x="0" y="657529"/>
              </a:moveTo>
              <a:lnTo>
                <a:pt x="4092710" y="657529"/>
              </a:lnTo>
              <a:lnTo>
                <a:pt x="4092710" y="0"/>
              </a:lnTo>
              <a:lnTo>
                <a:pt x="439853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B130B-A81E-0E47-A776-218A37C71DC1}">
      <dsp:nvSpPr>
        <dsp:cNvPr id="0" name=""/>
        <dsp:cNvSpPr/>
      </dsp:nvSpPr>
      <dsp:spPr>
        <a:xfrm>
          <a:off x="7" y="1111885"/>
          <a:ext cx="3058278" cy="24046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/>
            <a:t>الزواج الذي لم يستوف شروطه، وأركانه،</a:t>
          </a:r>
          <a:r>
            <a:rPr lang="ar-SA" sz="4000" b="1" kern="1200" dirty="0"/>
            <a:t> </a:t>
          </a:r>
          <a:r>
            <a:rPr lang="ar-SA" sz="4000" kern="1200" dirty="0"/>
            <a:t>ويكون إما باطلاً، أو فاسداً</a:t>
          </a:r>
          <a:endParaRPr lang="en-US" sz="4400" kern="1200" dirty="0"/>
        </a:p>
      </dsp:txBody>
      <dsp:txXfrm>
        <a:off x="7" y="1111885"/>
        <a:ext cx="3058278" cy="2404619"/>
      </dsp:txXfrm>
    </dsp:sp>
    <dsp:sp modelId="{9B6273ED-CF4A-E740-B9F8-89EBF3F5C7A7}">
      <dsp:nvSpPr>
        <dsp:cNvPr id="0" name=""/>
        <dsp:cNvSpPr/>
      </dsp:nvSpPr>
      <dsp:spPr>
        <a:xfrm>
          <a:off x="7456824" y="950200"/>
          <a:ext cx="3058278" cy="1412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000" kern="1200" dirty="0"/>
            <a:t>وجوب العدة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000" kern="1200" dirty="0"/>
            <a:t>ثبوت نسب الولد في النكاح الفاسد.</a:t>
          </a:r>
          <a:endParaRPr lang="en-US" sz="3000" kern="1200" dirty="0"/>
        </a:p>
      </dsp:txBody>
      <dsp:txXfrm>
        <a:off x="7456824" y="950200"/>
        <a:ext cx="3058278" cy="1412930"/>
      </dsp:txXfrm>
    </dsp:sp>
    <dsp:sp modelId="{D501AECA-BE7F-674C-9C9E-CF04A77CC924}">
      <dsp:nvSpPr>
        <dsp:cNvPr id="0" name=""/>
        <dsp:cNvSpPr/>
      </dsp:nvSpPr>
      <dsp:spPr>
        <a:xfrm>
          <a:off x="7457321" y="2859717"/>
          <a:ext cx="3058278" cy="9327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000" kern="1200" dirty="0"/>
            <a:t>تثبت حرمة المصاهرة.</a:t>
          </a:r>
          <a:endParaRPr lang="en-US" sz="3000" kern="1200" dirty="0"/>
        </a:p>
      </dsp:txBody>
      <dsp:txXfrm>
        <a:off x="7457321" y="2859717"/>
        <a:ext cx="3058278" cy="932774"/>
      </dsp:txXfrm>
    </dsp:sp>
    <dsp:sp modelId="{52FBB556-87BB-2B4F-9A65-1BADE063AB01}">
      <dsp:nvSpPr>
        <dsp:cNvPr id="0" name=""/>
        <dsp:cNvSpPr/>
      </dsp:nvSpPr>
      <dsp:spPr>
        <a:xfrm>
          <a:off x="3783556" y="684462"/>
          <a:ext cx="3174737" cy="14499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وجوب المهر بالدخول سواءً أكان الزواج صحيحاً أم غير صحيح</a:t>
          </a:r>
          <a:endParaRPr lang="en-US" sz="3200" kern="1200" dirty="0"/>
        </a:p>
      </dsp:txBody>
      <dsp:txXfrm>
        <a:off x="3783556" y="684462"/>
        <a:ext cx="3174737" cy="14499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4/2/22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F147-0FC4-C742-801D-18B7262A641E}" type="datetime1">
              <a:rPr lang="en-CA" smtClean="0"/>
              <a:t>2022-04-02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algn="ctr" defTabSz="914400" rtl="1" eaLnBrk="1" latinLnBrk="0" hangingPunct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8A66-BA4B-B547-93D7-511957FAFDEB}" type="datetime1">
              <a:rPr lang="en-CA" smtClean="0"/>
              <a:t>2022-04-02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E764-3DBC-484A-A93B-3C4E1B8DE87F}" type="datetime1">
              <a:rPr lang="en-CA" smtClean="0"/>
              <a:t>2022-04-02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2022-04-02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4D1B1-740E-3C49-A311-54C3556A4E34}" type="datetime1">
              <a:rPr lang="en-CA" smtClean="0"/>
              <a:t>2022-04-02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B8A7-B79F-3248-A502-6965C0869732}" type="datetime1">
              <a:rPr lang="en-CA" smtClean="0"/>
              <a:t>2022-04-02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F997-D451-CD4A-BFD7-06CAD8CBF9F1}" type="datetime1">
              <a:rPr lang="en-CA" smtClean="0"/>
              <a:t>2022-04-02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4C43-BE7F-6343-9CA1-CC42DB3C2657}" type="datetime1">
              <a:rPr lang="en-CA" smtClean="0"/>
              <a:t>2022-04-02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CBFF9-7807-D640-971F-B9C921639AE7}" type="datetime1">
              <a:rPr lang="en-CA" smtClean="0"/>
              <a:t>2022-04-02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0FC2-9F2F-CA45-A32C-45BF441A8B04}" type="datetime1">
              <a:rPr lang="en-CA" smtClean="0"/>
              <a:t>2022-04-02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206D-EB4D-964A-A567-0195B566DE41}" type="datetime1">
              <a:rPr lang="en-CA" smtClean="0"/>
              <a:t>2022-04-02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859429C-CF35-9249-8D66-6AF2AABB73FB}" type="datetime1">
              <a:rPr lang="en-CA" smtClean="0"/>
              <a:t>2022-04-02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SA" dirty="0"/>
              <a:t>آثار النكاح الصحيح وغير الصحيح</a:t>
            </a:r>
            <a:br>
              <a:rPr lang="de-DE" dirty="0"/>
            </a:br>
            <a:br>
              <a:rPr lang="ar-SA" dirty="0"/>
            </a:br>
            <a:endParaRPr lang="de-D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b="1" dirty="0"/>
              <a:t>د</a:t>
            </a:r>
            <a:r>
              <a:rPr lang="ar-SA" b="1"/>
              <a:t>. هدى </a:t>
            </a:r>
            <a:r>
              <a:rPr lang="ar-SA" b="1" dirty="0"/>
              <a:t>هلال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8C7E4C-C50C-C449-850C-6C84FCE3F8A4}"/>
              </a:ext>
            </a:extLst>
          </p:cNvPr>
          <p:cNvSpPr/>
          <p:nvPr/>
        </p:nvSpPr>
        <p:spPr>
          <a:xfrm>
            <a:off x="4103370" y="1851659"/>
            <a:ext cx="39284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b="1" dirty="0">
                <a:solidFill>
                  <a:schemeClr val="bg1"/>
                </a:solidFill>
              </a:rPr>
              <a:t>فقه ٢٤٢ – مادة فقه الأسرة – المحاضرة السادسة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9566C-1A91-3541-A69B-FCB652FD9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آثار النكاح الصحيح 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098FAB2-39B1-944B-B170-7862794509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488627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0FD00-039F-E743-A007-023EFB3E3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88FDFE-6A25-F741-9EB9-2472C6FBF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377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ar-SA" dirty="0"/>
              <a:t>الحقوق المشتركة </a:t>
            </a:r>
            <a:endParaRPr lang="de-D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1F527C99-D482-BC4A-8161-DDDB345A0B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121088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F2956-0DB7-934A-8D0E-6808E4FE1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الحقوق المشتركة </a:t>
            </a:r>
            <a:br>
              <a:rPr lang="de-DE" dirty="0"/>
            </a:b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DE3F4CC-6591-E542-84F9-137AD50D48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581420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5BA1E-7970-F147-9C22-360FEC32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AF5DFA-7EB2-8C42-8147-F5A220E1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641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32BED-464E-C042-9E65-3443FB6C1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الحقوق المشتركة</a:t>
            </a:r>
            <a:br>
              <a:rPr lang="en-US" dirty="0"/>
            </a:b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1AB6696-9A78-464E-A95C-8351AD2AF9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897802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4137A-33D0-0C46-8B36-A1F708176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AA38A8-E0D1-CE4E-B15C-99749FBA1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95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F2956-0DB7-934A-8D0E-6808E4FE1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الحقوق المشتركة</a:t>
            </a:r>
            <a:br>
              <a:rPr lang="de-DE" dirty="0"/>
            </a:b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DE3F4CC-6591-E542-84F9-137AD50D48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810955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5BA1E-7970-F147-9C22-360FEC32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AF5DFA-7EB2-8C42-8147-F5A220E1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177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F2956-0DB7-934A-8D0E-6808E4FE1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حقوق الزوج</a:t>
            </a:r>
            <a:br>
              <a:rPr lang="de-DE" dirty="0"/>
            </a:b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DE3F4CC-6591-E542-84F9-137AD50D48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684046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5BA1E-7970-F147-9C22-360FEC32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AF5DFA-7EB2-8C42-8147-F5A220E1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95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F2956-0DB7-934A-8D0E-6808E4FE1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حقوق الزوجة</a:t>
            </a:r>
            <a:br>
              <a:rPr lang="de-DE" dirty="0"/>
            </a:b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DE3F4CC-6591-E542-84F9-137AD50D48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880296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5BA1E-7970-F147-9C22-360FEC32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AF5DFA-7EB2-8C42-8147-F5A220E1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229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F2956-0DB7-934A-8D0E-6808E4FE1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/>
              <a:t>آثار النكاح غير الصحيح </a:t>
            </a:r>
            <a:br>
              <a:rPr lang="de-DE" dirty="0"/>
            </a:b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DE3F4CC-6591-E542-84F9-137AD50D48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117937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5BA1E-7970-F147-9C22-360FEC32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AF5DFA-7EB2-8C42-8147-F5A220E1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980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1836</TotalTime>
  <Words>388</Words>
  <Application>Microsoft Macintosh PowerPoint</Application>
  <PresentationFormat>Widescreen</PresentationFormat>
  <Paragraphs>77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آثار النكاح الصحيح وغير الصحيح  </vt:lpstr>
      <vt:lpstr>آثار النكاح الصحيح </vt:lpstr>
      <vt:lpstr>الحقوق المشتركة </vt:lpstr>
      <vt:lpstr>الحقوق المشتركة  </vt:lpstr>
      <vt:lpstr>الحقوق المشتركة </vt:lpstr>
      <vt:lpstr>الحقوق المشتركة </vt:lpstr>
      <vt:lpstr>حقوق الزوج </vt:lpstr>
      <vt:lpstr>حقوق الزوجة </vt:lpstr>
      <vt:lpstr>آثار النكاح غير الصحيح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Huda Hilal</cp:lastModifiedBy>
  <cp:revision>173</cp:revision>
  <dcterms:created xsi:type="dcterms:W3CDTF">2020-09-13T17:12:40Z</dcterms:created>
  <dcterms:modified xsi:type="dcterms:W3CDTF">2022-04-02T10:48:18Z</dcterms:modified>
</cp:coreProperties>
</file>