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91" r:id="rId3"/>
    <p:sldId id="273" r:id="rId4"/>
    <p:sldId id="274" r:id="rId5"/>
    <p:sldId id="275" r:id="rId6"/>
    <p:sldId id="276" r:id="rId7"/>
    <p:sldId id="277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غَابَاتُ الأَمَازُون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3- البُنْدُقُ ذَهَبُ تُرْكيا الأَخْضَرُ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الثَّوْرَةُ الصِّنَاعِيَّةُ الرَّابِعَةُ تُهَدِّدُ مَلايِينَ الوَظائِفِ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سِحْرُ الخَرِيفِ في مُحافَظَةِ </a:t>
          </a:r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ظَفار العُمانِيّة</a:t>
          </a:r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السَّيَّارَاتُ الشَّمْسِيَّةُ فِي الصِّين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AA5A4E42-19BA-4E2A-A4A7-ADD02F4AFB6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كَيْفَ يَعِيِشُ الْمُسْلِمُونَ فِي برِيطانيا؟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C0D10D2-EF17-40DC-BB9D-A50DFE23A600}" type="parTrans" cxnId="{3326255C-2602-499A-B80A-344E5CBF1853}">
      <dgm:prSet/>
      <dgm:spPr/>
    </dgm:pt>
    <dgm:pt modelId="{D7A1F199-48E8-4CD8-B0FC-F3CE4822C143}" type="sibTrans" cxnId="{3326255C-2602-499A-B80A-344E5CBF1853}">
      <dgm:prSet/>
      <dgm:spPr/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6"/>
      <dgm:spPr/>
    </dgm:pt>
    <dgm:pt modelId="{0EA2069B-3659-4929-8E8C-525B8015012F}" type="pres">
      <dgm:prSet presAssocID="{38274475-A7C9-4C34-8FC2-507B3F1958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6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6"/>
      <dgm:spPr/>
    </dgm:pt>
    <dgm:pt modelId="{170DE394-6C4F-4C09-B119-0910362E0669}" type="pres">
      <dgm:prSet presAssocID="{2C77B128-EA26-49E6-88F9-E9FBCAA3A6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6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6"/>
      <dgm:spPr/>
    </dgm:pt>
    <dgm:pt modelId="{F041AEE6-7F0C-429F-A5D3-905F776C7E70}" type="pres">
      <dgm:prSet presAssocID="{BA552BBE-015D-4071-A1EC-8B9882E94C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6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6"/>
      <dgm:spPr/>
    </dgm:pt>
    <dgm:pt modelId="{66971B83-694A-4C8F-8487-A227736A470C}" type="pres">
      <dgm:prSet presAssocID="{195B0002-34CF-4A06-ACBE-E5024E7832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6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6"/>
      <dgm:spPr/>
    </dgm:pt>
    <dgm:pt modelId="{30258404-A336-4B35-901C-933310C9ADEC}" type="pres">
      <dgm:prSet presAssocID="{66040F37-5056-4F29-9A7D-4B6F3FEED2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6">
        <dgm:presLayoutVars>
          <dgm:bulletEnabled val="1"/>
        </dgm:presLayoutVars>
      </dgm:prSet>
      <dgm:spPr/>
    </dgm:pt>
    <dgm:pt modelId="{3155449D-FEB3-4ABC-B854-501217C8D713}" type="pres">
      <dgm:prSet presAssocID="{745F0E62-F4BC-48C5-952A-AF993466190B}" presName="spaceBetweenRectangles" presStyleCnt="0"/>
      <dgm:spPr/>
    </dgm:pt>
    <dgm:pt modelId="{B1ECE26C-BDA0-4F99-BBF2-8A1F020452C3}" type="pres">
      <dgm:prSet presAssocID="{AA5A4E42-19BA-4E2A-A4A7-ADD02F4AFB69}" presName="parentLin" presStyleCnt="0"/>
      <dgm:spPr/>
    </dgm:pt>
    <dgm:pt modelId="{8B45D244-9672-498B-B1EA-67E2E5D0841B}" type="pres">
      <dgm:prSet presAssocID="{AA5A4E42-19BA-4E2A-A4A7-ADD02F4AFB69}" presName="parentLeftMargin" presStyleLbl="node1" presStyleIdx="4" presStyleCnt="6"/>
      <dgm:spPr/>
    </dgm:pt>
    <dgm:pt modelId="{13961F50-0A60-4915-8823-A59B3691A371}" type="pres">
      <dgm:prSet presAssocID="{AA5A4E42-19BA-4E2A-A4A7-ADD02F4AFB69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CC6827C2-7EDE-4DAF-BCD8-3B58C2BB63CE}" type="pres">
      <dgm:prSet presAssocID="{AA5A4E42-19BA-4E2A-A4A7-ADD02F4AFB69}" presName="negativeSpace" presStyleCnt="0"/>
      <dgm:spPr/>
    </dgm:pt>
    <dgm:pt modelId="{6B7E18FF-2F2D-4EC8-9C37-3A78A0B19FDC}" type="pres">
      <dgm:prSet presAssocID="{AA5A4E42-19BA-4E2A-A4A7-ADD02F4AFB6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590C103-942C-4C27-98F1-97EC6C626D47}" type="presOf" srcId="{AA5A4E42-19BA-4E2A-A4A7-ADD02F4AFB69}" destId="{13961F50-0A60-4915-8823-A59B3691A371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3326255C-2602-499A-B80A-344E5CBF1853}" srcId="{8F05ADCE-D0F6-422E-A242-6577D6EE78C3}" destId="{AA5A4E42-19BA-4E2A-A4A7-ADD02F4AFB69}" srcOrd="5" destOrd="0" parTransId="{0C0D10D2-EF17-40DC-BB9D-A50DFE23A600}" sibTransId="{D7A1F199-48E8-4CD8-B0FC-F3CE4822C143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14EE79EA-9C15-4165-B4E8-69C699ED3B8E}" type="presOf" srcId="{AA5A4E42-19BA-4E2A-A4A7-ADD02F4AFB69}" destId="{8B45D244-9672-498B-B1EA-67E2E5D0841B}" srcOrd="0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7C5E55D2-A535-4DB5-9FFE-D02917FB355A}" type="presParOf" srcId="{A562B768-F65B-4711-87A3-AF602F51F512}" destId="{3155449D-FEB3-4ABC-B854-501217C8D713}" srcOrd="19" destOrd="0" presId="urn:microsoft.com/office/officeart/2005/8/layout/list1"/>
    <dgm:cxn modelId="{91054E9E-22E0-464C-B57C-99D98A24460F}" type="presParOf" srcId="{A562B768-F65B-4711-87A3-AF602F51F512}" destId="{B1ECE26C-BDA0-4F99-BBF2-8A1F020452C3}" srcOrd="20" destOrd="0" presId="urn:microsoft.com/office/officeart/2005/8/layout/list1"/>
    <dgm:cxn modelId="{F3B23756-EEED-469A-B246-E30E0DCCACE9}" type="presParOf" srcId="{B1ECE26C-BDA0-4F99-BBF2-8A1F020452C3}" destId="{8B45D244-9672-498B-B1EA-67E2E5D0841B}" srcOrd="0" destOrd="0" presId="urn:microsoft.com/office/officeart/2005/8/layout/list1"/>
    <dgm:cxn modelId="{F415E152-5785-41A3-9E48-7E74BB48B30D}" type="presParOf" srcId="{B1ECE26C-BDA0-4F99-BBF2-8A1F020452C3}" destId="{13961F50-0A60-4915-8823-A59B3691A371}" srcOrd="1" destOrd="0" presId="urn:microsoft.com/office/officeart/2005/8/layout/list1"/>
    <dgm:cxn modelId="{E8643B6E-2A38-4C90-B81B-3E10C418271B}" type="presParOf" srcId="{A562B768-F65B-4711-87A3-AF602F51F512}" destId="{CC6827C2-7EDE-4DAF-BCD8-3B58C2BB63CE}" srcOrd="21" destOrd="0" presId="urn:microsoft.com/office/officeart/2005/8/layout/list1"/>
    <dgm:cxn modelId="{93DC5CFB-F6EF-4250-BB4A-C44925688C54}" type="presParOf" srcId="{A562B768-F65B-4711-87A3-AF602F51F512}" destId="{6B7E18FF-2F2D-4EC8-9C37-3A78A0B19FD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1702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62783"/>
          <a:ext cx="6978263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الثَّوْرَةُ الصِّنَاعِيَّةُ الرَّابِعَةُ تُهَدِّدُ مَلايِينَ الوَظائِفِ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97368"/>
        <a:ext cx="6909093" cy="639310"/>
      </dsp:txXfrm>
    </dsp:sp>
    <dsp:sp modelId="{DA6EC800-4A5E-4433-B1BD-149B73673078}">
      <dsp:nvSpPr>
        <dsp:cNvPr id="0" name=""/>
        <dsp:cNvSpPr/>
      </dsp:nvSpPr>
      <dsp:spPr>
        <a:xfrm>
          <a:off x="0" y="150566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151423"/>
          <a:ext cx="6978263" cy="7084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غَابَاتُ الأَمَازُون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1186008"/>
        <a:ext cx="6909093" cy="639310"/>
      </dsp:txXfrm>
    </dsp:sp>
    <dsp:sp modelId="{342FEC3C-0F30-4065-BD27-3AF9C6FE50CB}">
      <dsp:nvSpPr>
        <dsp:cNvPr id="0" name=""/>
        <dsp:cNvSpPr/>
      </dsp:nvSpPr>
      <dsp:spPr>
        <a:xfrm>
          <a:off x="0" y="259430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2240063"/>
          <a:ext cx="6978263" cy="7084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>
              <a:latin typeface="Sakkal Majalla" panose="02000000000000000000" pitchFamily="2" charset="-78"/>
              <a:cs typeface="Sakkal Majalla" panose="02000000000000000000" pitchFamily="2" charset="-78"/>
            </a:rPr>
            <a:t>3- البُنْدُقُ ذَهَبُ تُرْكيا الأَخْضَرُ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2274648"/>
        <a:ext cx="6909093" cy="639310"/>
      </dsp:txXfrm>
    </dsp:sp>
    <dsp:sp modelId="{D0307758-A1B1-4A12-8178-8AA66652901B}">
      <dsp:nvSpPr>
        <dsp:cNvPr id="0" name=""/>
        <dsp:cNvSpPr/>
      </dsp:nvSpPr>
      <dsp:spPr>
        <a:xfrm>
          <a:off x="0" y="368294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3328703"/>
          <a:ext cx="6978263" cy="7084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سِحْرُ الخَرِيفِ في مُحافَظَةِ </a:t>
          </a:r>
          <a:r>
            <a:rPr lang="ar-EG" sz="2400" kern="1200">
              <a:latin typeface="Sakkal Majalla" panose="02000000000000000000" pitchFamily="2" charset="-78"/>
              <a:cs typeface="Sakkal Majalla" panose="02000000000000000000" pitchFamily="2" charset="-78"/>
            </a:rPr>
            <a:t>ظَفار العُمانِيّة</a:t>
          </a:r>
          <a:endParaRPr lang="en-US" sz="24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3363288"/>
        <a:ext cx="6909093" cy="639310"/>
      </dsp:txXfrm>
    </dsp:sp>
    <dsp:sp modelId="{FF6676B6-1F3E-4AC9-AF00-28CE267E0285}">
      <dsp:nvSpPr>
        <dsp:cNvPr id="0" name=""/>
        <dsp:cNvSpPr/>
      </dsp:nvSpPr>
      <dsp:spPr>
        <a:xfrm>
          <a:off x="0" y="477158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4417342"/>
          <a:ext cx="6978263" cy="7084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السَّيَّارَاتُ الشَّمْسِيَّةُ فِي الصِّين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4451927"/>
        <a:ext cx="6909093" cy="639310"/>
      </dsp:txXfrm>
    </dsp:sp>
    <dsp:sp modelId="{6B7E18FF-2F2D-4EC8-9C37-3A78A0B19FDC}">
      <dsp:nvSpPr>
        <dsp:cNvPr id="0" name=""/>
        <dsp:cNvSpPr/>
      </dsp:nvSpPr>
      <dsp:spPr>
        <a:xfrm>
          <a:off x="0" y="586022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61F50-0A60-4915-8823-A59B3691A371}">
      <dsp:nvSpPr>
        <dsp:cNvPr id="0" name=""/>
        <dsp:cNvSpPr/>
      </dsp:nvSpPr>
      <dsp:spPr>
        <a:xfrm>
          <a:off x="2492236" y="5505983"/>
          <a:ext cx="6978263" cy="708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كَيْفَ يَعِيِشُ الْمُسْلِمُونَ فِي برِيطانيا؟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5540568"/>
        <a:ext cx="690909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en-US" sz="1800" b="1" dirty="0"/>
              <a:t>23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earning.aljazeera.net/ar/node/2098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EG" dirty="0"/>
              <a:t>سِحْرُ الخَرِيفِ في مُحافَظَةِ ظَفار العُمانِيّة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806EC31-D9EC-434E-BA36-8C3B13DE0A2E}"/>
              </a:ext>
            </a:extLst>
          </p:cNvPr>
          <p:cNvSpPr/>
          <p:nvPr/>
        </p:nvSpPr>
        <p:spPr>
          <a:xfrm>
            <a:off x="2401097" y="3255006"/>
            <a:ext cx="7389805" cy="854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961F50-0A60-4915-8823-A59B3691A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3961F50-0A60-4915-8823-A59B3691A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7E18FF-2F2D-4EC8-9C37-3A78A0B19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6B7E18FF-2F2D-4EC8-9C37-3A78A0B19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642D3-6E6D-4E22-B288-A00E5123C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507" y="1247470"/>
            <a:ext cx="4439270" cy="4363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200DDC-87AB-48F9-8524-E588A28D3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97" y="1266523"/>
            <a:ext cx="4429743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5EB570-4D86-4172-AF66-1ECE771C6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9" y="909039"/>
            <a:ext cx="5029202" cy="503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D48F3E-3C44-4410-A1B7-B7D63EAE9D2F}"/>
              </a:ext>
            </a:extLst>
          </p:cNvPr>
          <p:cNvSpPr txBox="1"/>
          <p:nvPr/>
        </p:nvSpPr>
        <p:spPr>
          <a:xfrm>
            <a:off x="3054427" y="5285208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https://learning.aljazeera.net/ar/node/20985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53CBB7-B7A3-44BE-B93F-258B187BF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035" y="928278"/>
            <a:ext cx="8027624" cy="409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6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D643F6-B6B6-4ECD-AD6B-A32FAA8C3797}"/>
              </a:ext>
            </a:extLst>
          </p:cNvPr>
          <p:cNvSpPr txBox="1"/>
          <p:nvPr/>
        </p:nvSpPr>
        <p:spPr>
          <a:xfrm>
            <a:off x="838200" y="1928195"/>
            <a:ext cx="1054130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ar-EG" sz="28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بَيْنَ سُهُولِ وَادِي دَرْبَاتِ الخَضْراءِ بِمُحافَظَةِ ظَفَارَ في عُمانَ اخْتَارَ الفَنَّانُ طَلالُ اليَافِعِيُّ وَزُمَلاؤُهُ الِاسْتِمْتَاعَ بِأَجْواءِ الخَريفِ المُمْطَرَةِ بِطَرِيقَتِهِم الخَاصَّةِ.</a:t>
            </a:r>
            <a:endParaRPr lang="en-US" sz="2800" b="0" i="0" dirty="0">
              <a:solidFill>
                <a:srgbClr val="333333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EG" sz="2800" b="0" i="0" dirty="0">
              <a:solidFill>
                <a:srgbClr val="333333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EG" sz="28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مَنَاظِرُ خَلاَّبةٌ تَدْفَعُ آلافَ الشَّبابِ لِلْمُكُوثِ وَالتَّخْيِيمِ فِيها بَعِيدًا عَنْ صَخَبِ المُدُنِ وَتعْقِيدَاتِها، يَجِدُونَ فِيها مُتَنَفَّسًا لِمُمارَسَةِ الهِواياتِ والأَنْشِطَةِ الرّياضِيَّةِ.</a:t>
            </a:r>
            <a:endParaRPr lang="en-US" sz="2800" b="0" i="0" dirty="0">
              <a:solidFill>
                <a:srgbClr val="333333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EG" sz="2800" b="0" i="0" dirty="0">
              <a:solidFill>
                <a:srgbClr val="333333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EG" sz="28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غَيْرَ بَعِيدٍ مِنْ دَرْبات تَنْتَشِرُ في سَهْلِ أَتِين آلافُ الخِيامِ الَّتِي يَنْصِبُها سُكّانُ المَنْطِقَةِ لِقَضاءِ وَقْتٍ أَطْوَلَ فِيها خِلالَ شُهُورِ الخَرِيفِ المُمْتَدَّةِ بَيْنَ يُونْيُو/ حُزَيْران وسِبْتَمْبَر/ أَيْلُول، بَعْضُهُمْ قَدِمَ إِلَيْها مِن الجِبالِ بِمَوَاشِيهِ وإِبِلِهِ في رِحلةٍ سَنَوِيَّةٍ غَدَتْ تُشَكِّلُ مَوْرُوثًا شَعْبِيًّا يحْرِصُ عَلَيْهِ السُّكانُ مُنذُ عُقُودٍ.</a:t>
            </a:r>
          </a:p>
          <a:p>
            <a:pPr algn="just"/>
            <a:br>
              <a:rPr lang="ar-EG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307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2953EF-6E16-47EF-87E1-B93DFA52A608}"/>
              </a:ext>
            </a:extLst>
          </p:cNvPr>
          <p:cNvSpPr txBox="1"/>
          <p:nvPr/>
        </p:nvSpPr>
        <p:spPr>
          <a:xfrm>
            <a:off x="1806766" y="2153260"/>
            <a:ext cx="860417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ar-EG" sz="28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الِاسْتِمْتاعُ بِأَجْواءِ خَرِيفِ ظَفَار لا يَقْتَصِرُ عَلَى أَبْناءِ السَّلْطَنَةِ بلْ يُعَدُّ أيْضًا وُجْهَةً مُمَيزَّةً لِعَشرَاتِ الآلافِ منْ مُواطِنِي دُوَلِ مَجْلِسِ التَّعاوُنِ الخَلِيجِيّ.</a:t>
            </a:r>
            <a:endParaRPr lang="en-US" sz="2800" b="0" i="0" dirty="0">
              <a:solidFill>
                <a:srgbClr val="333333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EG" sz="2800" b="0" i="0" dirty="0">
              <a:solidFill>
                <a:srgbClr val="333333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EG" sz="28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مُرُوجٌ خَضْراءُ وَطَقْسٌ مُعْتَدِلٌ، بِيئَةٌ مٌناسِبةٌ تَسْتَقْطِبُ مِئاتِ الآلافِ منَ الزُّوَّارِ سَنَوِيًّا لِمُمارَسَةِ مُخْتَلِفِ الأَنْشِطَةِ والهِواياتِ ويَظلُّ التَّخْيِيمُ في هَذِهِ الأجْواءِ السَّاحِرَةِ النَّشاطَ المُحَبَّبَ لَدَى الكَثِيرينَ.</a:t>
            </a:r>
          </a:p>
        </p:txBody>
      </p:sp>
    </p:spTree>
    <p:extLst>
      <p:ext uri="{BB962C8B-B14F-4D97-AF65-F5344CB8AC3E}">
        <p14:creationId xmlns:p14="http://schemas.microsoft.com/office/powerpoint/2010/main" val="3007846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211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Sakkal Majalla</vt:lpstr>
      <vt:lpstr>Office Theme</vt:lpstr>
      <vt:lpstr>سِحْرُ الخَرِيفِ في مُحافَظَةِ ظَفار العُمانِيّة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58</cp:revision>
  <dcterms:created xsi:type="dcterms:W3CDTF">2020-09-13T16:40:33Z</dcterms:created>
  <dcterms:modified xsi:type="dcterms:W3CDTF">2025-01-05T19:35:49Z</dcterms:modified>
</cp:coreProperties>
</file>