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1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93" r:id="rId10"/>
    <p:sldId id="292" r:id="rId11"/>
    <p:sldId id="279" r:id="rId12"/>
    <p:sldId id="280" r:id="rId13"/>
    <p:sldId id="281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0223C-A4F6-4357-94E1-E8FAFEBE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4FC38-0D2F-46B6-A10F-BA34D560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2FC1FF-7141-436F-BDF8-760F02BE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21" y="2824761"/>
            <a:ext cx="6959958" cy="288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0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5F907-D40C-4F2D-84B3-198E8CA4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298" y="423197"/>
            <a:ext cx="4399404" cy="60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B6D85-A788-414D-B0A3-B44E32E2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59" y="506777"/>
            <a:ext cx="6110482" cy="58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792ED-02DB-4E8D-9FA8-29E5E892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43" y="297455"/>
            <a:ext cx="7763114" cy="62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9AD30-AE1E-43BD-9A5B-9822FA0F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66" y="572877"/>
            <a:ext cx="7639268" cy="57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لَا خَيْرَ فِي قَوْمٍ ضَاعَ فِيهِمْ </a:t>
            </a:r>
            <a:r>
              <a:rPr lang="ar-EG"/>
              <a:t>حَقُّ ضَعِيفِهِم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791C6-73DB-4C67-9A8B-A88C68C33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" y="2346594"/>
            <a:ext cx="12147700" cy="21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E9283-2821-4BB0-AE17-B33F88BA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9" y="1861467"/>
            <a:ext cx="11934942" cy="31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35798-A599-48A9-B7BF-276421A4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1" y="1956753"/>
            <a:ext cx="11802738" cy="37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FAC9B-D7A1-4E78-B273-8FCA4620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18" y="638978"/>
            <a:ext cx="7202564" cy="52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02383-98C1-45D0-8EE4-39B7E2B9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30" y="694063"/>
            <a:ext cx="7648140" cy="54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179DB-2152-4F30-9D36-326DD073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72" y="491910"/>
            <a:ext cx="5479056" cy="58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257BE-DE4F-4A89-A5B6-8EDDC392D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30" y="1211855"/>
            <a:ext cx="7126540" cy="4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28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لَا خَيْرَ فِي قَوْمٍ ضَاعَ فِيهِمْ حَقُّ ضَعِيفِهِم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2023-03-04T20:51:17Z</dcterms:modified>
</cp:coreProperties>
</file>