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8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النَّاسِك وَالضَّيْف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2E1E3-2236-486C-918F-7EF089ADA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310" y="1285576"/>
            <a:ext cx="7373379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2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B5D03-496D-47E1-8255-B48969998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94" y="2252498"/>
            <a:ext cx="8507012" cy="2353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C6A73A-AFE8-4802-997F-00235E9E6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233" y="4650961"/>
            <a:ext cx="6706536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900A20-729C-4BC0-A47D-5F9E4A02B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203" y="2798284"/>
            <a:ext cx="9325594" cy="126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9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D2D0FA-33B9-4923-AF1F-E3FCAB1EB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61" y="2952521"/>
            <a:ext cx="11376878" cy="95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3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BDD40-8A84-442E-BF85-10204723C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03" y="3157499"/>
            <a:ext cx="10707594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B1176-9975-4C92-9AB5-455888531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995" y="2166761"/>
            <a:ext cx="6516009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0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7B99C-11B2-41DA-BF24-7571F31F0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232" y="2409682"/>
            <a:ext cx="6525536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3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D088F-5D10-4735-8E4E-5839B3E38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154" y="2447788"/>
            <a:ext cx="5677692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20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محادثة عن: النَّاسِك وَالضَّيْف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2024-03-23T11:11:10Z</dcterms:modified>
</cp:coreProperties>
</file>