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83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</a:t>
            </a:r>
            <a:r>
              <a:rPr lang="ar-EG" sz="1800" b="1" dirty="0"/>
              <a:t>2</a:t>
            </a:r>
            <a:r>
              <a:rPr lang="en-CA" sz="1800" b="1" dirty="0"/>
              <a:t>E – Arabic Curriculum – Lecture No. </a:t>
            </a:r>
            <a:r>
              <a:rPr lang="ar-EG" sz="1800" b="1" dirty="0"/>
              <a:t>8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محادثة عن: النَّاسِك وَالضَّيْف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02E1E3-2236-486C-918F-7EF089ADA0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310" y="1285576"/>
            <a:ext cx="7373379" cy="428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32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9B5D03-496D-47E1-8255-B48969998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494" y="2252498"/>
            <a:ext cx="8507012" cy="23530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C6A73A-AFE8-4802-997F-00235E9E6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3233" y="4650961"/>
            <a:ext cx="6706536" cy="104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900A20-729C-4BC0-A47D-5F9E4A02B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203" y="2798284"/>
            <a:ext cx="9325594" cy="126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094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D2D0FA-33B9-4923-AF1F-E3FCAB1EB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561" y="2952521"/>
            <a:ext cx="11376878" cy="952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439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3BDD40-8A84-442E-BF85-10204723C2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203" y="3157499"/>
            <a:ext cx="10707594" cy="5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13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2B1176-9975-4C92-9AB5-455888531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7995" y="2166761"/>
            <a:ext cx="6516009" cy="252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07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B7B99C-11B2-41DA-BF24-7571F31F0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232" y="2409682"/>
            <a:ext cx="6525536" cy="20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137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3D088F-5D10-4735-8E4E-5839B3E38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154" y="2447788"/>
            <a:ext cx="5677692" cy="196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45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20</Words>
  <Application>Microsoft Office PowerPoint</Application>
  <PresentationFormat>Widescreen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محادثة عن: النَّاسِك وَالضَّيْف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53</cp:revision>
  <dcterms:created xsi:type="dcterms:W3CDTF">2020-09-13T16:40:33Z</dcterms:created>
  <dcterms:modified xsi:type="dcterms:W3CDTF">2024-03-23T11:11:10Z</dcterms:modified>
</cp:coreProperties>
</file>