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317" r:id="rId4"/>
    <p:sldId id="318" r:id="rId5"/>
    <p:sldId id="319" r:id="rId6"/>
    <p:sldId id="32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ar-EG" sz="1800" b="1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27BE7B-A263-4841-9B64-74BB63B6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56017A-9287-2B41-BF00-1CF1CBD1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EA6B51-D7FD-E844-BE19-594F5375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4EFD65-EAD4-A04E-8823-5624BEB5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9934E38-A7B1-6E45-8E6D-C1F88E6C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9200AE-C7F6-1A44-AD12-6340FB71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E6E8BD-9C5C-9B4B-898E-5C53C83C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6A68F0-11C4-4A42-9A5F-5D48FE00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A94C98-2230-E142-8B1C-8F75D9D4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(2)</a:t>
            </a:r>
            <a:br>
              <a:rPr lang="en-US" dirty="0"/>
            </a:br>
            <a:r>
              <a:rPr lang="ar-EG" dirty="0"/>
              <a:t>السَّفَر (2)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9FFD1-54FD-9143-B060-4247DBC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81918-AFB7-5F4C-A9D2-5313F9A2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11" y="0"/>
            <a:ext cx="80391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12B1D-6840-4A86-B33E-307FE33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AEF4E-82E4-480E-BC0F-80143E83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1723822"/>
            <a:ext cx="8230749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12B1D-6840-4A86-B33E-307FE33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0682E-AD15-4788-A2EB-FC054D0B9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89" y="937865"/>
            <a:ext cx="8002117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12B1D-6840-4A86-B33E-307FE33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BD2ED-F001-4A3B-8688-BF669CE9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8" y="814022"/>
            <a:ext cx="8183117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7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AE291-6303-4CD6-9644-7A2E37AD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التعارف ٤ - في الطائرة">
            <a:hlinkClick r:id="" action="ppaction://media"/>
            <a:extLst>
              <a:ext uri="{FF2B5EF4-FFF2-40B4-BE49-F238E27FC236}">
                <a16:creationId xmlns:a16="http://schemas.microsoft.com/office/drawing/2014/main" id="{AA1A645B-A693-42F8-AC1C-9977A6B8D3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9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9FFD1-54FD-9143-B060-4247DBC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C42B2-9575-B246-96D0-BC2C5829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20</Words>
  <Application>Microsoft Office PowerPoint</Application>
  <PresentationFormat>Widescreen</PresentationFormat>
  <Paragraphs>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Travel (2) السَّفَر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37</cp:revision>
  <dcterms:created xsi:type="dcterms:W3CDTF">2020-09-13T16:40:33Z</dcterms:created>
  <dcterms:modified xsi:type="dcterms:W3CDTF">2024-10-12T20:14:34Z</dcterms:modified>
  <cp:category/>
</cp:coreProperties>
</file>