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311" r:id="rId3"/>
    <p:sldId id="291" r:id="rId4"/>
    <p:sldId id="317" r:id="rId5"/>
    <p:sldId id="318" r:id="rId6"/>
    <p:sldId id="319" r:id="rId7"/>
    <p:sldId id="345" r:id="rId8"/>
    <p:sldId id="322" r:id="rId9"/>
    <p:sldId id="324" r:id="rId10"/>
    <p:sldId id="325" r:id="rId11"/>
    <p:sldId id="350" r:id="rId12"/>
    <p:sldId id="328" r:id="rId13"/>
    <p:sldId id="346" r:id="rId14"/>
    <p:sldId id="351" r:id="rId15"/>
    <p:sldId id="348" r:id="rId16"/>
    <p:sldId id="29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2683"/>
  </p:normalViewPr>
  <p:slideViewPr>
    <p:cSldViewPr snapToGrid="0" snapToObjects="1">
      <p:cViewPr varScale="1">
        <p:scale>
          <a:sx n="61" d="100"/>
          <a:sy n="61" d="100"/>
        </p:scale>
        <p:origin x="9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C774CA-7016-40B5-8B30-412110C8710C}" type="doc">
      <dgm:prSet loTypeId="urn:microsoft.com/office/officeart/2005/8/layout/hierarchy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41B1BA8-1B0B-49F1-A583-6DBE72AF881B}">
      <dgm:prSet phldrT="[Text]"/>
      <dgm:spPr/>
      <dgm:t>
        <a:bodyPr/>
        <a:lstStyle/>
        <a:p>
          <a:r>
            <a:rPr lang="en-US" dirty="0" err="1" smtClean="0"/>
            <a:t>Madd</a:t>
          </a:r>
          <a:r>
            <a:rPr lang="en-US" dirty="0" smtClean="0"/>
            <a:t> </a:t>
          </a:r>
          <a:r>
            <a:rPr lang="en-US" dirty="0" err="1" smtClean="0"/>
            <a:t>lazim</a:t>
          </a:r>
          <a:endParaRPr lang="en-US" dirty="0"/>
        </a:p>
      </dgm:t>
    </dgm:pt>
    <dgm:pt modelId="{5DD7FC4C-8024-4B54-9288-F5C2B22485B0}" type="parTrans" cxnId="{8FBDC3F7-EE92-47FC-9DE8-A6A55FA79EAC}">
      <dgm:prSet/>
      <dgm:spPr/>
      <dgm:t>
        <a:bodyPr/>
        <a:lstStyle/>
        <a:p>
          <a:endParaRPr lang="en-US"/>
        </a:p>
      </dgm:t>
    </dgm:pt>
    <dgm:pt modelId="{9768566B-1B61-4C5B-B815-032E5E567FD2}" type="sibTrans" cxnId="{8FBDC3F7-EE92-47FC-9DE8-A6A55FA79EAC}">
      <dgm:prSet/>
      <dgm:spPr/>
      <dgm:t>
        <a:bodyPr/>
        <a:lstStyle/>
        <a:p>
          <a:endParaRPr lang="en-US"/>
        </a:p>
      </dgm:t>
    </dgm:pt>
    <dgm:pt modelId="{4702D989-6107-45A7-9D43-726F1BF96627}">
      <dgm:prSet phldrT="[Text]"/>
      <dgm:spPr/>
      <dgm:t>
        <a:bodyPr/>
        <a:lstStyle/>
        <a:p>
          <a:r>
            <a:rPr lang="en-US" dirty="0" err="1" smtClean="0"/>
            <a:t>Kalemi</a:t>
          </a:r>
          <a:endParaRPr lang="en-US" dirty="0"/>
        </a:p>
      </dgm:t>
    </dgm:pt>
    <dgm:pt modelId="{9DA7AEB0-233D-4B6E-97FB-ABDEFB83374B}" type="parTrans" cxnId="{3418A94D-1DA6-4F03-877A-D7834284870F}">
      <dgm:prSet/>
      <dgm:spPr/>
      <dgm:t>
        <a:bodyPr/>
        <a:lstStyle/>
        <a:p>
          <a:endParaRPr lang="en-US"/>
        </a:p>
      </dgm:t>
    </dgm:pt>
    <dgm:pt modelId="{E7B98062-AEB4-463F-8A82-05F2D02F9A45}" type="sibTrans" cxnId="{3418A94D-1DA6-4F03-877A-D7834284870F}">
      <dgm:prSet/>
      <dgm:spPr/>
      <dgm:t>
        <a:bodyPr/>
        <a:lstStyle/>
        <a:p>
          <a:endParaRPr lang="en-US"/>
        </a:p>
      </dgm:t>
    </dgm:pt>
    <dgm:pt modelId="{52605D03-E87A-4531-B809-06C40E06ACA0}">
      <dgm:prSet phldrT="[Text]"/>
      <dgm:spPr/>
      <dgm:t>
        <a:bodyPr/>
        <a:lstStyle/>
        <a:p>
          <a:r>
            <a:rPr lang="en-US" dirty="0" err="1" smtClean="0"/>
            <a:t>Muthaqqal</a:t>
          </a:r>
          <a:endParaRPr lang="en-US" dirty="0"/>
        </a:p>
      </dgm:t>
    </dgm:pt>
    <dgm:pt modelId="{CD6FF305-02B2-479A-8E82-E621B300903E}" type="parTrans" cxnId="{BF3E2BFC-C981-433D-BC48-8CAF76F763F5}">
      <dgm:prSet/>
      <dgm:spPr/>
      <dgm:t>
        <a:bodyPr/>
        <a:lstStyle/>
        <a:p>
          <a:endParaRPr lang="en-US"/>
        </a:p>
      </dgm:t>
    </dgm:pt>
    <dgm:pt modelId="{2C749E69-0DAB-4ADE-ACD8-FD5BAB2F3178}" type="sibTrans" cxnId="{BF3E2BFC-C981-433D-BC48-8CAF76F763F5}">
      <dgm:prSet/>
      <dgm:spPr/>
      <dgm:t>
        <a:bodyPr/>
        <a:lstStyle/>
        <a:p>
          <a:endParaRPr lang="en-US"/>
        </a:p>
      </dgm:t>
    </dgm:pt>
    <dgm:pt modelId="{EA3A77E6-2318-41FC-91EB-282480115928}">
      <dgm:prSet phldrT="[Text]"/>
      <dgm:spPr/>
      <dgm:t>
        <a:bodyPr/>
        <a:lstStyle/>
        <a:p>
          <a:r>
            <a:rPr lang="en-US" dirty="0" err="1" smtClean="0"/>
            <a:t>Mukhaffaf</a:t>
          </a:r>
          <a:endParaRPr lang="en-US" dirty="0"/>
        </a:p>
      </dgm:t>
    </dgm:pt>
    <dgm:pt modelId="{F13BDB52-5BDC-4E5F-9359-B72864AF6AC2}" type="parTrans" cxnId="{DED7095A-8070-4A68-9942-BABAF5FEC71E}">
      <dgm:prSet/>
      <dgm:spPr/>
      <dgm:t>
        <a:bodyPr/>
        <a:lstStyle/>
        <a:p>
          <a:endParaRPr lang="en-US"/>
        </a:p>
      </dgm:t>
    </dgm:pt>
    <dgm:pt modelId="{D593998D-1767-4ECF-BA3B-B83DBB16E953}" type="sibTrans" cxnId="{DED7095A-8070-4A68-9942-BABAF5FEC71E}">
      <dgm:prSet/>
      <dgm:spPr/>
      <dgm:t>
        <a:bodyPr/>
        <a:lstStyle/>
        <a:p>
          <a:endParaRPr lang="en-US"/>
        </a:p>
      </dgm:t>
    </dgm:pt>
    <dgm:pt modelId="{9DA6B598-5E2C-46FF-9D17-FB0FEA00EDD1}">
      <dgm:prSet phldrT="[Text]"/>
      <dgm:spPr/>
      <dgm:t>
        <a:bodyPr/>
        <a:lstStyle/>
        <a:p>
          <a:r>
            <a:rPr lang="en-US" dirty="0" err="1" smtClean="0"/>
            <a:t>Harfi</a:t>
          </a:r>
          <a:endParaRPr lang="en-US" dirty="0"/>
        </a:p>
      </dgm:t>
    </dgm:pt>
    <dgm:pt modelId="{ECDDAC79-7F55-403E-A007-39DCB5FEC66C}" type="parTrans" cxnId="{46F336A0-9F79-4D8D-8121-AA3B8B23FF2F}">
      <dgm:prSet/>
      <dgm:spPr/>
      <dgm:t>
        <a:bodyPr/>
        <a:lstStyle/>
        <a:p>
          <a:endParaRPr lang="en-US"/>
        </a:p>
      </dgm:t>
    </dgm:pt>
    <dgm:pt modelId="{4DB8AB3B-DCAD-41A7-AF3E-71787D9539DD}" type="sibTrans" cxnId="{46F336A0-9F79-4D8D-8121-AA3B8B23FF2F}">
      <dgm:prSet/>
      <dgm:spPr/>
      <dgm:t>
        <a:bodyPr/>
        <a:lstStyle/>
        <a:p>
          <a:endParaRPr lang="en-US"/>
        </a:p>
      </dgm:t>
    </dgm:pt>
    <dgm:pt modelId="{822E533B-620F-4598-B0D8-B4AA81622BD8}">
      <dgm:prSet phldrT="[Text]"/>
      <dgm:spPr/>
      <dgm:t>
        <a:bodyPr/>
        <a:lstStyle/>
        <a:p>
          <a:r>
            <a:rPr lang="en-US" dirty="0" err="1" smtClean="0"/>
            <a:t>Muthaqqal</a:t>
          </a:r>
          <a:endParaRPr lang="en-US" dirty="0"/>
        </a:p>
      </dgm:t>
    </dgm:pt>
    <dgm:pt modelId="{36921927-7C48-47C2-951D-F1B950F39CBD}" type="parTrans" cxnId="{C596AF90-ECBE-4F05-A59E-F3905143E7F9}">
      <dgm:prSet/>
      <dgm:spPr/>
      <dgm:t>
        <a:bodyPr/>
        <a:lstStyle/>
        <a:p>
          <a:endParaRPr lang="en-US"/>
        </a:p>
      </dgm:t>
    </dgm:pt>
    <dgm:pt modelId="{C8D5396C-867F-4FF0-B723-023CAC9033EC}" type="sibTrans" cxnId="{C596AF90-ECBE-4F05-A59E-F3905143E7F9}">
      <dgm:prSet/>
      <dgm:spPr/>
      <dgm:t>
        <a:bodyPr/>
        <a:lstStyle/>
        <a:p>
          <a:endParaRPr lang="en-US"/>
        </a:p>
      </dgm:t>
    </dgm:pt>
    <dgm:pt modelId="{C65F33CA-369F-4819-B9D5-32D4CC637AD1}">
      <dgm:prSet phldrT="[Text]"/>
      <dgm:spPr/>
      <dgm:t>
        <a:bodyPr/>
        <a:lstStyle/>
        <a:p>
          <a:r>
            <a:rPr lang="en-US" dirty="0" err="1" smtClean="0"/>
            <a:t>Mukhaffaf</a:t>
          </a:r>
          <a:endParaRPr lang="en-US" dirty="0"/>
        </a:p>
      </dgm:t>
    </dgm:pt>
    <dgm:pt modelId="{7C02A67F-2FA3-4E1A-BD1D-A2114084777C}" type="parTrans" cxnId="{959F291E-FFF9-47D7-929B-45EBE4AD8179}">
      <dgm:prSet/>
      <dgm:spPr/>
      <dgm:t>
        <a:bodyPr/>
        <a:lstStyle/>
        <a:p>
          <a:endParaRPr lang="en-US"/>
        </a:p>
      </dgm:t>
    </dgm:pt>
    <dgm:pt modelId="{438C5E99-ECD9-4743-AD69-2A8B5CBE1DAB}" type="sibTrans" cxnId="{959F291E-FFF9-47D7-929B-45EBE4AD8179}">
      <dgm:prSet/>
      <dgm:spPr/>
      <dgm:t>
        <a:bodyPr/>
        <a:lstStyle/>
        <a:p>
          <a:endParaRPr lang="en-US"/>
        </a:p>
      </dgm:t>
    </dgm:pt>
    <dgm:pt modelId="{2AD3FB39-FE0B-4705-966B-EEEA64757C8A}" type="pres">
      <dgm:prSet presAssocID="{14C774CA-7016-40B5-8B30-412110C8710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50C4E9A-2B2C-46C3-A290-DD036B9413E4}" type="pres">
      <dgm:prSet presAssocID="{D41B1BA8-1B0B-49F1-A583-6DBE72AF881B}" presName="hierRoot1" presStyleCnt="0"/>
      <dgm:spPr/>
    </dgm:pt>
    <dgm:pt modelId="{CACDDA39-83DC-4E69-9A8E-251292D568CD}" type="pres">
      <dgm:prSet presAssocID="{D41B1BA8-1B0B-49F1-A583-6DBE72AF881B}" presName="composite" presStyleCnt="0"/>
      <dgm:spPr/>
    </dgm:pt>
    <dgm:pt modelId="{1977E2C1-4C5E-41CC-855A-EB87C799FA9D}" type="pres">
      <dgm:prSet presAssocID="{D41B1BA8-1B0B-49F1-A583-6DBE72AF881B}" presName="background" presStyleLbl="node0" presStyleIdx="0" presStyleCnt="1"/>
      <dgm:spPr/>
    </dgm:pt>
    <dgm:pt modelId="{533528A7-3526-42DE-AACF-7C16974AC0B3}" type="pres">
      <dgm:prSet presAssocID="{D41B1BA8-1B0B-49F1-A583-6DBE72AF881B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86411C-B482-46C6-BED6-5D657D6CAB71}" type="pres">
      <dgm:prSet presAssocID="{D41B1BA8-1B0B-49F1-A583-6DBE72AF881B}" presName="hierChild2" presStyleCnt="0"/>
      <dgm:spPr/>
    </dgm:pt>
    <dgm:pt modelId="{30863869-D2FB-4218-849A-98749DEDBE41}" type="pres">
      <dgm:prSet presAssocID="{9DA7AEB0-233D-4B6E-97FB-ABDEFB83374B}" presName="Name10" presStyleLbl="parChTrans1D2" presStyleIdx="0" presStyleCnt="2"/>
      <dgm:spPr/>
      <dgm:t>
        <a:bodyPr/>
        <a:lstStyle/>
        <a:p>
          <a:endParaRPr lang="en-US"/>
        </a:p>
      </dgm:t>
    </dgm:pt>
    <dgm:pt modelId="{D2C8A96A-870B-446D-B093-D56D9AA09E69}" type="pres">
      <dgm:prSet presAssocID="{4702D989-6107-45A7-9D43-726F1BF96627}" presName="hierRoot2" presStyleCnt="0"/>
      <dgm:spPr/>
    </dgm:pt>
    <dgm:pt modelId="{197927D6-D804-4C29-A3C8-9E84D7BEEADC}" type="pres">
      <dgm:prSet presAssocID="{4702D989-6107-45A7-9D43-726F1BF96627}" presName="composite2" presStyleCnt="0"/>
      <dgm:spPr/>
    </dgm:pt>
    <dgm:pt modelId="{31466225-00AC-415D-9CEC-640876FAD4D3}" type="pres">
      <dgm:prSet presAssocID="{4702D989-6107-45A7-9D43-726F1BF96627}" presName="background2" presStyleLbl="node2" presStyleIdx="0" presStyleCnt="2"/>
      <dgm:spPr/>
    </dgm:pt>
    <dgm:pt modelId="{D1B3B82C-932E-46E9-A3A1-5B892046BD45}" type="pres">
      <dgm:prSet presAssocID="{4702D989-6107-45A7-9D43-726F1BF96627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1062D14-7CC1-48DD-A3F9-EC86725C26B3}" type="pres">
      <dgm:prSet presAssocID="{4702D989-6107-45A7-9D43-726F1BF96627}" presName="hierChild3" presStyleCnt="0"/>
      <dgm:spPr/>
    </dgm:pt>
    <dgm:pt modelId="{464C8C31-7486-4D16-BDDC-0C4709F68958}" type="pres">
      <dgm:prSet presAssocID="{CD6FF305-02B2-479A-8E82-E621B300903E}" presName="Name17" presStyleLbl="parChTrans1D3" presStyleIdx="0" presStyleCnt="4"/>
      <dgm:spPr/>
      <dgm:t>
        <a:bodyPr/>
        <a:lstStyle/>
        <a:p>
          <a:endParaRPr lang="en-US"/>
        </a:p>
      </dgm:t>
    </dgm:pt>
    <dgm:pt modelId="{50EAF549-6130-4744-9D59-AB239D86F3AD}" type="pres">
      <dgm:prSet presAssocID="{52605D03-E87A-4531-B809-06C40E06ACA0}" presName="hierRoot3" presStyleCnt="0"/>
      <dgm:spPr/>
    </dgm:pt>
    <dgm:pt modelId="{AF2BC0BF-6E4B-4CDF-B041-836ADC1214AC}" type="pres">
      <dgm:prSet presAssocID="{52605D03-E87A-4531-B809-06C40E06ACA0}" presName="composite3" presStyleCnt="0"/>
      <dgm:spPr/>
    </dgm:pt>
    <dgm:pt modelId="{DC506483-F4A4-4597-8375-494C3211E322}" type="pres">
      <dgm:prSet presAssocID="{52605D03-E87A-4531-B809-06C40E06ACA0}" presName="background3" presStyleLbl="node3" presStyleIdx="0" presStyleCnt="4"/>
      <dgm:spPr/>
    </dgm:pt>
    <dgm:pt modelId="{0D33081C-B96A-4AE0-B988-3500A0A1F684}" type="pres">
      <dgm:prSet presAssocID="{52605D03-E87A-4531-B809-06C40E06ACA0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369D480-B539-4585-A8E0-28B5C2448C88}" type="pres">
      <dgm:prSet presAssocID="{52605D03-E87A-4531-B809-06C40E06ACA0}" presName="hierChild4" presStyleCnt="0"/>
      <dgm:spPr/>
    </dgm:pt>
    <dgm:pt modelId="{30735707-8E5B-447C-8CBD-3492AFDCA705}" type="pres">
      <dgm:prSet presAssocID="{F13BDB52-5BDC-4E5F-9359-B72864AF6AC2}" presName="Name17" presStyleLbl="parChTrans1D3" presStyleIdx="1" presStyleCnt="4"/>
      <dgm:spPr/>
      <dgm:t>
        <a:bodyPr/>
        <a:lstStyle/>
        <a:p>
          <a:endParaRPr lang="en-US"/>
        </a:p>
      </dgm:t>
    </dgm:pt>
    <dgm:pt modelId="{BF34FDC4-F574-453C-BC01-63702AEA5D42}" type="pres">
      <dgm:prSet presAssocID="{EA3A77E6-2318-41FC-91EB-282480115928}" presName="hierRoot3" presStyleCnt="0"/>
      <dgm:spPr/>
    </dgm:pt>
    <dgm:pt modelId="{858863C8-16D0-4DD8-9E13-CEACEB9A9A7F}" type="pres">
      <dgm:prSet presAssocID="{EA3A77E6-2318-41FC-91EB-282480115928}" presName="composite3" presStyleCnt="0"/>
      <dgm:spPr/>
    </dgm:pt>
    <dgm:pt modelId="{0D8A0B91-DCE2-4934-8692-6ACB90EDBD32}" type="pres">
      <dgm:prSet presAssocID="{EA3A77E6-2318-41FC-91EB-282480115928}" presName="background3" presStyleLbl="node3" presStyleIdx="1" presStyleCnt="4"/>
      <dgm:spPr/>
    </dgm:pt>
    <dgm:pt modelId="{FF2ABE53-BFC8-44AC-ADB7-DB56E551C0B2}" type="pres">
      <dgm:prSet presAssocID="{EA3A77E6-2318-41FC-91EB-282480115928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A042714-7140-4EEF-A7E8-CE368259EBC9}" type="pres">
      <dgm:prSet presAssocID="{EA3A77E6-2318-41FC-91EB-282480115928}" presName="hierChild4" presStyleCnt="0"/>
      <dgm:spPr/>
    </dgm:pt>
    <dgm:pt modelId="{7F361C1E-C0F9-4B54-8ED5-C8D3609E69F3}" type="pres">
      <dgm:prSet presAssocID="{ECDDAC79-7F55-403E-A007-39DCB5FEC66C}" presName="Name10" presStyleLbl="parChTrans1D2" presStyleIdx="1" presStyleCnt="2"/>
      <dgm:spPr/>
      <dgm:t>
        <a:bodyPr/>
        <a:lstStyle/>
        <a:p>
          <a:endParaRPr lang="en-US"/>
        </a:p>
      </dgm:t>
    </dgm:pt>
    <dgm:pt modelId="{B1EF1C4E-C64A-45BB-869E-54FDFCEC59A5}" type="pres">
      <dgm:prSet presAssocID="{9DA6B598-5E2C-46FF-9D17-FB0FEA00EDD1}" presName="hierRoot2" presStyleCnt="0"/>
      <dgm:spPr/>
    </dgm:pt>
    <dgm:pt modelId="{97E8107E-DE82-44A2-8BB0-6DDB77F6DADE}" type="pres">
      <dgm:prSet presAssocID="{9DA6B598-5E2C-46FF-9D17-FB0FEA00EDD1}" presName="composite2" presStyleCnt="0"/>
      <dgm:spPr/>
    </dgm:pt>
    <dgm:pt modelId="{DA896A28-F5EC-4A29-AA71-DB77B91E401D}" type="pres">
      <dgm:prSet presAssocID="{9DA6B598-5E2C-46FF-9D17-FB0FEA00EDD1}" presName="background2" presStyleLbl="node2" presStyleIdx="1" presStyleCnt="2"/>
      <dgm:spPr/>
    </dgm:pt>
    <dgm:pt modelId="{13C20276-F46A-454E-9075-8F1F8073A962}" type="pres">
      <dgm:prSet presAssocID="{9DA6B598-5E2C-46FF-9D17-FB0FEA00EDD1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B3B194-F59C-420C-81A3-937B84222382}" type="pres">
      <dgm:prSet presAssocID="{9DA6B598-5E2C-46FF-9D17-FB0FEA00EDD1}" presName="hierChild3" presStyleCnt="0"/>
      <dgm:spPr/>
    </dgm:pt>
    <dgm:pt modelId="{152E1BA8-5DE0-48FC-9BD9-CF721010586E}" type="pres">
      <dgm:prSet presAssocID="{36921927-7C48-47C2-951D-F1B950F39CBD}" presName="Name17" presStyleLbl="parChTrans1D3" presStyleIdx="2" presStyleCnt="4"/>
      <dgm:spPr/>
      <dgm:t>
        <a:bodyPr/>
        <a:lstStyle/>
        <a:p>
          <a:endParaRPr lang="en-US"/>
        </a:p>
      </dgm:t>
    </dgm:pt>
    <dgm:pt modelId="{EF44781A-7D96-4284-8A40-752D5821EB51}" type="pres">
      <dgm:prSet presAssocID="{822E533B-620F-4598-B0D8-B4AA81622BD8}" presName="hierRoot3" presStyleCnt="0"/>
      <dgm:spPr/>
    </dgm:pt>
    <dgm:pt modelId="{426B8EFC-FBFE-4D1B-A45C-5F16AC2F523C}" type="pres">
      <dgm:prSet presAssocID="{822E533B-620F-4598-B0D8-B4AA81622BD8}" presName="composite3" presStyleCnt="0"/>
      <dgm:spPr/>
    </dgm:pt>
    <dgm:pt modelId="{C001AD59-932E-435C-8231-70368FB892AB}" type="pres">
      <dgm:prSet presAssocID="{822E533B-620F-4598-B0D8-B4AA81622BD8}" presName="background3" presStyleLbl="node3" presStyleIdx="2" presStyleCnt="4"/>
      <dgm:spPr/>
    </dgm:pt>
    <dgm:pt modelId="{BAA75E9C-B796-45D9-A12A-95D5A69C6F3B}" type="pres">
      <dgm:prSet presAssocID="{822E533B-620F-4598-B0D8-B4AA81622BD8}" presName="text3" presStyleLbl="fgAcc3" presStyleIdx="2" presStyleCnt="4" custLinFactNeighborX="-19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959B6B-EBDE-403F-B86D-CD47C1B80FE6}" type="pres">
      <dgm:prSet presAssocID="{822E533B-620F-4598-B0D8-B4AA81622BD8}" presName="hierChild4" presStyleCnt="0"/>
      <dgm:spPr/>
    </dgm:pt>
    <dgm:pt modelId="{C7804DAF-46C5-40CB-9BD2-A3F4C6DFB085}" type="pres">
      <dgm:prSet presAssocID="{7C02A67F-2FA3-4E1A-BD1D-A2114084777C}" presName="Name17" presStyleLbl="parChTrans1D3" presStyleIdx="3" presStyleCnt="4"/>
      <dgm:spPr/>
      <dgm:t>
        <a:bodyPr/>
        <a:lstStyle/>
        <a:p>
          <a:endParaRPr lang="en-US"/>
        </a:p>
      </dgm:t>
    </dgm:pt>
    <dgm:pt modelId="{853B73A6-70D6-427D-BD1F-2704972B5D0C}" type="pres">
      <dgm:prSet presAssocID="{C65F33CA-369F-4819-B9D5-32D4CC637AD1}" presName="hierRoot3" presStyleCnt="0"/>
      <dgm:spPr/>
    </dgm:pt>
    <dgm:pt modelId="{7257826F-AE26-454A-8D5F-E7DD3AAE9048}" type="pres">
      <dgm:prSet presAssocID="{C65F33CA-369F-4819-B9D5-32D4CC637AD1}" presName="composite3" presStyleCnt="0"/>
      <dgm:spPr/>
    </dgm:pt>
    <dgm:pt modelId="{3DD1ED86-1158-440A-8ECC-1B7BEA2793DE}" type="pres">
      <dgm:prSet presAssocID="{C65F33CA-369F-4819-B9D5-32D4CC637AD1}" presName="background3" presStyleLbl="node3" presStyleIdx="3" presStyleCnt="4"/>
      <dgm:spPr/>
    </dgm:pt>
    <dgm:pt modelId="{27D42CEE-ACBA-49F6-8852-6EADBA5F3A8E}" type="pres">
      <dgm:prSet presAssocID="{C65F33CA-369F-4819-B9D5-32D4CC637AD1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00A7EAE-81FE-4086-9801-43255BBCE992}" type="pres">
      <dgm:prSet presAssocID="{C65F33CA-369F-4819-B9D5-32D4CC637AD1}" presName="hierChild4" presStyleCnt="0"/>
      <dgm:spPr/>
    </dgm:pt>
  </dgm:ptLst>
  <dgm:cxnLst>
    <dgm:cxn modelId="{28B28E7A-BF81-4DB4-AB7B-53B9BA112EB6}" type="presOf" srcId="{9DA6B598-5E2C-46FF-9D17-FB0FEA00EDD1}" destId="{13C20276-F46A-454E-9075-8F1F8073A962}" srcOrd="0" destOrd="0" presId="urn:microsoft.com/office/officeart/2005/8/layout/hierarchy1"/>
    <dgm:cxn modelId="{BF3E2BFC-C981-433D-BC48-8CAF76F763F5}" srcId="{4702D989-6107-45A7-9D43-726F1BF96627}" destId="{52605D03-E87A-4531-B809-06C40E06ACA0}" srcOrd="0" destOrd="0" parTransId="{CD6FF305-02B2-479A-8E82-E621B300903E}" sibTransId="{2C749E69-0DAB-4ADE-ACD8-FD5BAB2F3178}"/>
    <dgm:cxn modelId="{46F336A0-9F79-4D8D-8121-AA3B8B23FF2F}" srcId="{D41B1BA8-1B0B-49F1-A583-6DBE72AF881B}" destId="{9DA6B598-5E2C-46FF-9D17-FB0FEA00EDD1}" srcOrd="1" destOrd="0" parTransId="{ECDDAC79-7F55-403E-A007-39DCB5FEC66C}" sibTransId="{4DB8AB3B-DCAD-41A7-AF3E-71787D9539DD}"/>
    <dgm:cxn modelId="{3418A94D-1DA6-4F03-877A-D7834284870F}" srcId="{D41B1BA8-1B0B-49F1-A583-6DBE72AF881B}" destId="{4702D989-6107-45A7-9D43-726F1BF96627}" srcOrd="0" destOrd="0" parTransId="{9DA7AEB0-233D-4B6E-97FB-ABDEFB83374B}" sibTransId="{E7B98062-AEB4-463F-8A82-05F2D02F9A45}"/>
    <dgm:cxn modelId="{9859AD87-CDC6-42AE-9D28-DBC722EE1A09}" type="presOf" srcId="{14C774CA-7016-40B5-8B30-412110C8710C}" destId="{2AD3FB39-FE0B-4705-966B-EEEA64757C8A}" srcOrd="0" destOrd="0" presId="urn:microsoft.com/office/officeart/2005/8/layout/hierarchy1"/>
    <dgm:cxn modelId="{94BF7577-E836-4E6E-AF71-5705FF001FB1}" type="presOf" srcId="{4702D989-6107-45A7-9D43-726F1BF96627}" destId="{D1B3B82C-932E-46E9-A3A1-5B892046BD45}" srcOrd="0" destOrd="0" presId="urn:microsoft.com/office/officeart/2005/8/layout/hierarchy1"/>
    <dgm:cxn modelId="{8FBDC3F7-EE92-47FC-9DE8-A6A55FA79EAC}" srcId="{14C774CA-7016-40B5-8B30-412110C8710C}" destId="{D41B1BA8-1B0B-49F1-A583-6DBE72AF881B}" srcOrd="0" destOrd="0" parTransId="{5DD7FC4C-8024-4B54-9288-F5C2B22485B0}" sibTransId="{9768566B-1B61-4C5B-B815-032E5E567FD2}"/>
    <dgm:cxn modelId="{959F291E-FFF9-47D7-929B-45EBE4AD8179}" srcId="{9DA6B598-5E2C-46FF-9D17-FB0FEA00EDD1}" destId="{C65F33CA-369F-4819-B9D5-32D4CC637AD1}" srcOrd="1" destOrd="0" parTransId="{7C02A67F-2FA3-4E1A-BD1D-A2114084777C}" sibTransId="{438C5E99-ECD9-4743-AD69-2A8B5CBE1DAB}"/>
    <dgm:cxn modelId="{742E05CA-0BB3-4108-AE08-7FB7B87D3D06}" type="presOf" srcId="{D41B1BA8-1B0B-49F1-A583-6DBE72AF881B}" destId="{533528A7-3526-42DE-AACF-7C16974AC0B3}" srcOrd="0" destOrd="0" presId="urn:microsoft.com/office/officeart/2005/8/layout/hierarchy1"/>
    <dgm:cxn modelId="{DED7095A-8070-4A68-9942-BABAF5FEC71E}" srcId="{4702D989-6107-45A7-9D43-726F1BF96627}" destId="{EA3A77E6-2318-41FC-91EB-282480115928}" srcOrd="1" destOrd="0" parTransId="{F13BDB52-5BDC-4E5F-9359-B72864AF6AC2}" sibTransId="{D593998D-1767-4ECF-BA3B-B83DBB16E953}"/>
    <dgm:cxn modelId="{C596AF90-ECBE-4F05-A59E-F3905143E7F9}" srcId="{9DA6B598-5E2C-46FF-9D17-FB0FEA00EDD1}" destId="{822E533B-620F-4598-B0D8-B4AA81622BD8}" srcOrd="0" destOrd="0" parTransId="{36921927-7C48-47C2-951D-F1B950F39CBD}" sibTransId="{C8D5396C-867F-4FF0-B723-023CAC9033EC}"/>
    <dgm:cxn modelId="{08BF1819-A162-4261-ABFF-0C8866E91E4C}" type="presOf" srcId="{36921927-7C48-47C2-951D-F1B950F39CBD}" destId="{152E1BA8-5DE0-48FC-9BD9-CF721010586E}" srcOrd="0" destOrd="0" presId="urn:microsoft.com/office/officeart/2005/8/layout/hierarchy1"/>
    <dgm:cxn modelId="{E1A62D51-11E1-4673-A821-869B08BC3A39}" type="presOf" srcId="{C65F33CA-369F-4819-B9D5-32D4CC637AD1}" destId="{27D42CEE-ACBA-49F6-8852-6EADBA5F3A8E}" srcOrd="0" destOrd="0" presId="urn:microsoft.com/office/officeart/2005/8/layout/hierarchy1"/>
    <dgm:cxn modelId="{F6C19748-7B35-4B62-A9C9-4E4A404ED104}" type="presOf" srcId="{9DA7AEB0-233D-4B6E-97FB-ABDEFB83374B}" destId="{30863869-D2FB-4218-849A-98749DEDBE41}" srcOrd="0" destOrd="0" presId="urn:microsoft.com/office/officeart/2005/8/layout/hierarchy1"/>
    <dgm:cxn modelId="{C60879F3-78D5-4CF6-A328-F25B73FD8614}" type="presOf" srcId="{52605D03-E87A-4531-B809-06C40E06ACA0}" destId="{0D33081C-B96A-4AE0-B988-3500A0A1F684}" srcOrd="0" destOrd="0" presId="urn:microsoft.com/office/officeart/2005/8/layout/hierarchy1"/>
    <dgm:cxn modelId="{76DCBDE4-9FE7-40FE-A76C-817F5E7B304D}" type="presOf" srcId="{CD6FF305-02B2-479A-8E82-E621B300903E}" destId="{464C8C31-7486-4D16-BDDC-0C4709F68958}" srcOrd="0" destOrd="0" presId="urn:microsoft.com/office/officeart/2005/8/layout/hierarchy1"/>
    <dgm:cxn modelId="{54468D46-9743-456C-B502-7DCA11FE0AD6}" type="presOf" srcId="{EA3A77E6-2318-41FC-91EB-282480115928}" destId="{FF2ABE53-BFC8-44AC-ADB7-DB56E551C0B2}" srcOrd="0" destOrd="0" presId="urn:microsoft.com/office/officeart/2005/8/layout/hierarchy1"/>
    <dgm:cxn modelId="{E462A135-A83F-4F2E-925E-E5F86E246957}" type="presOf" srcId="{822E533B-620F-4598-B0D8-B4AA81622BD8}" destId="{BAA75E9C-B796-45D9-A12A-95D5A69C6F3B}" srcOrd="0" destOrd="0" presId="urn:microsoft.com/office/officeart/2005/8/layout/hierarchy1"/>
    <dgm:cxn modelId="{3BE42AB7-0B4C-4273-9946-13047AF4EADD}" type="presOf" srcId="{7C02A67F-2FA3-4E1A-BD1D-A2114084777C}" destId="{C7804DAF-46C5-40CB-9BD2-A3F4C6DFB085}" srcOrd="0" destOrd="0" presId="urn:microsoft.com/office/officeart/2005/8/layout/hierarchy1"/>
    <dgm:cxn modelId="{BE7128CA-FA55-48D8-825E-5CDF97C82ED8}" type="presOf" srcId="{F13BDB52-5BDC-4E5F-9359-B72864AF6AC2}" destId="{30735707-8E5B-447C-8CBD-3492AFDCA705}" srcOrd="0" destOrd="0" presId="urn:microsoft.com/office/officeart/2005/8/layout/hierarchy1"/>
    <dgm:cxn modelId="{A1567DC2-4CD3-417A-8E0C-270390B77F74}" type="presOf" srcId="{ECDDAC79-7F55-403E-A007-39DCB5FEC66C}" destId="{7F361C1E-C0F9-4B54-8ED5-C8D3609E69F3}" srcOrd="0" destOrd="0" presId="urn:microsoft.com/office/officeart/2005/8/layout/hierarchy1"/>
    <dgm:cxn modelId="{11B362AA-7BC4-4053-9466-75286D83A719}" type="presParOf" srcId="{2AD3FB39-FE0B-4705-966B-EEEA64757C8A}" destId="{E50C4E9A-2B2C-46C3-A290-DD036B9413E4}" srcOrd="0" destOrd="0" presId="urn:microsoft.com/office/officeart/2005/8/layout/hierarchy1"/>
    <dgm:cxn modelId="{337F4675-41A9-4BCD-B6C6-8688A82F9BC9}" type="presParOf" srcId="{E50C4E9A-2B2C-46C3-A290-DD036B9413E4}" destId="{CACDDA39-83DC-4E69-9A8E-251292D568CD}" srcOrd="0" destOrd="0" presId="urn:microsoft.com/office/officeart/2005/8/layout/hierarchy1"/>
    <dgm:cxn modelId="{87E1B1CF-A704-4255-9437-B594E6F653FF}" type="presParOf" srcId="{CACDDA39-83DC-4E69-9A8E-251292D568CD}" destId="{1977E2C1-4C5E-41CC-855A-EB87C799FA9D}" srcOrd="0" destOrd="0" presId="urn:microsoft.com/office/officeart/2005/8/layout/hierarchy1"/>
    <dgm:cxn modelId="{9EC241D2-E7C2-4D18-B1E3-8BD1E3AECC0D}" type="presParOf" srcId="{CACDDA39-83DC-4E69-9A8E-251292D568CD}" destId="{533528A7-3526-42DE-AACF-7C16974AC0B3}" srcOrd="1" destOrd="0" presId="urn:microsoft.com/office/officeart/2005/8/layout/hierarchy1"/>
    <dgm:cxn modelId="{8C8D5CAF-0CD5-4C6A-AAC4-59C6348D6EC4}" type="presParOf" srcId="{E50C4E9A-2B2C-46C3-A290-DD036B9413E4}" destId="{6886411C-B482-46C6-BED6-5D657D6CAB71}" srcOrd="1" destOrd="0" presId="urn:microsoft.com/office/officeart/2005/8/layout/hierarchy1"/>
    <dgm:cxn modelId="{3B357B8E-7903-4751-9DAD-275AC3A5B2E3}" type="presParOf" srcId="{6886411C-B482-46C6-BED6-5D657D6CAB71}" destId="{30863869-D2FB-4218-849A-98749DEDBE41}" srcOrd="0" destOrd="0" presId="urn:microsoft.com/office/officeart/2005/8/layout/hierarchy1"/>
    <dgm:cxn modelId="{AC5BE156-76D1-4081-A375-B41AB68E7DC2}" type="presParOf" srcId="{6886411C-B482-46C6-BED6-5D657D6CAB71}" destId="{D2C8A96A-870B-446D-B093-D56D9AA09E69}" srcOrd="1" destOrd="0" presId="urn:microsoft.com/office/officeart/2005/8/layout/hierarchy1"/>
    <dgm:cxn modelId="{B2C8CE03-F4A6-4226-B356-92E395295142}" type="presParOf" srcId="{D2C8A96A-870B-446D-B093-D56D9AA09E69}" destId="{197927D6-D804-4C29-A3C8-9E84D7BEEADC}" srcOrd="0" destOrd="0" presId="urn:microsoft.com/office/officeart/2005/8/layout/hierarchy1"/>
    <dgm:cxn modelId="{579C7E67-7B11-4F9F-9A2D-49EA00B42F6E}" type="presParOf" srcId="{197927D6-D804-4C29-A3C8-9E84D7BEEADC}" destId="{31466225-00AC-415D-9CEC-640876FAD4D3}" srcOrd="0" destOrd="0" presId="urn:microsoft.com/office/officeart/2005/8/layout/hierarchy1"/>
    <dgm:cxn modelId="{8BD2BF9A-AA44-4081-93E1-DE8A4BA9C6AA}" type="presParOf" srcId="{197927D6-D804-4C29-A3C8-9E84D7BEEADC}" destId="{D1B3B82C-932E-46E9-A3A1-5B892046BD45}" srcOrd="1" destOrd="0" presId="urn:microsoft.com/office/officeart/2005/8/layout/hierarchy1"/>
    <dgm:cxn modelId="{4B7CD4CA-8EBB-4AAA-8558-BB60B8A5985E}" type="presParOf" srcId="{D2C8A96A-870B-446D-B093-D56D9AA09E69}" destId="{F1062D14-7CC1-48DD-A3F9-EC86725C26B3}" srcOrd="1" destOrd="0" presId="urn:microsoft.com/office/officeart/2005/8/layout/hierarchy1"/>
    <dgm:cxn modelId="{E614F59F-908E-48DF-8430-5F8EBC129961}" type="presParOf" srcId="{F1062D14-7CC1-48DD-A3F9-EC86725C26B3}" destId="{464C8C31-7486-4D16-BDDC-0C4709F68958}" srcOrd="0" destOrd="0" presId="urn:microsoft.com/office/officeart/2005/8/layout/hierarchy1"/>
    <dgm:cxn modelId="{C1DE6478-744B-4AF0-9D75-885F566E309E}" type="presParOf" srcId="{F1062D14-7CC1-48DD-A3F9-EC86725C26B3}" destId="{50EAF549-6130-4744-9D59-AB239D86F3AD}" srcOrd="1" destOrd="0" presId="urn:microsoft.com/office/officeart/2005/8/layout/hierarchy1"/>
    <dgm:cxn modelId="{90F3B22D-D64A-4DFC-8A65-64A1D03ECB0E}" type="presParOf" srcId="{50EAF549-6130-4744-9D59-AB239D86F3AD}" destId="{AF2BC0BF-6E4B-4CDF-B041-836ADC1214AC}" srcOrd="0" destOrd="0" presId="urn:microsoft.com/office/officeart/2005/8/layout/hierarchy1"/>
    <dgm:cxn modelId="{7034E11D-099A-44B6-A7CA-50012FCF8C10}" type="presParOf" srcId="{AF2BC0BF-6E4B-4CDF-B041-836ADC1214AC}" destId="{DC506483-F4A4-4597-8375-494C3211E322}" srcOrd="0" destOrd="0" presId="urn:microsoft.com/office/officeart/2005/8/layout/hierarchy1"/>
    <dgm:cxn modelId="{974D7743-51CE-480A-8983-A4F421363E89}" type="presParOf" srcId="{AF2BC0BF-6E4B-4CDF-B041-836ADC1214AC}" destId="{0D33081C-B96A-4AE0-B988-3500A0A1F684}" srcOrd="1" destOrd="0" presId="urn:microsoft.com/office/officeart/2005/8/layout/hierarchy1"/>
    <dgm:cxn modelId="{1F56D371-2DBF-4814-B320-CF17EA1A43B1}" type="presParOf" srcId="{50EAF549-6130-4744-9D59-AB239D86F3AD}" destId="{2369D480-B539-4585-A8E0-28B5C2448C88}" srcOrd="1" destOrd="0" presId="urn:microsoft.com/office/officeart/2005/8/layout/hierarchy1"/>
    <dgm:cxn modelId="{C00E2892-0852-4860-B2D1-19D7DAC36092}" type="presParOf" srcId="{F1062D14-7CC1-48DD-A3F9-EC86725C26B3}" destId="{30735707-8E5B-447C-8CBD-3492AFDCA705}" srcOrd="2" destOrd="0" presId="urn:microsoft.com/office/officeart/2005/8/layout/hierarchy1"/>
    <dgm:cxn modelId="{697AFE81-20FC-460D-B8B4-A4F0126DD578}" type="presParOf" srcId="{F1062D14-7CC1-48DD-A3F9-EC86725C26B3}" destId="{BF34FDC4-F574-453C-BC01-63702AEA5D42}" srcOrd="3" destOrd="0" presId="urn:microsoft.com/office/officeart/2005/8/layout/hierarchy1"/>
    <dgm:cxn modelId="{46B7BCBB-36AD-4D65-9C7C-31FC69CF8CAC}" type="presParOf" srcId="{BF34FDC4-F574-453C-BC01-63702AEA5D42}" destId="{858863C8-16D0-4DD8-9E13-CEACEB9A9A7F}" srcOrd="0" destOrd="0" presId="urn:microsoft.com/office/officeart/2005/8/layout/hierarchy1"/>
    <dgm:cxn modelId="{E7CD56FD-42C9-4542-B014-0C51508CF714}" type="presParOf" srcId="{858863C8-16D0-4DD8-9E13-CEACEB9A9A7F}" destId="{0D8A0B91-DCE2-4934-8692-6ACB90EDBD32}" srcOrd="0" destOrd="0" presId="urn:microsoft.com/office/officeart/2005/8/layout/hierarchy1"/>
    <dgm:cxn modelId="{93F86A02-7816-41FC-8E96-A9F775ADA08C}" type="presParOf" srcId="{858863C8-16D0-4DD8-9E13-CEACEB9A9A7F}" destId="{FF2ABE53-BFC8-44AC-ADB7-DB56E551C0B2}" srcOrd="1" destOrd="0" presId="urn:microsoft.com/office/officeart/2005/8/layout/hierarchy1"/>
    <dgm:cxn modelId="{A6D50F5D-0911-495C-AFBE-E176227314C2}" type="presParOf" srcId="{BF34FDC4-F574-453C-BC01-63702AEA5D42}" destId="{4A042714-7140-4EEF-A7E8-CE368259EBC9}" srcOrd="1" destOrd="0" presId="urn:microsoft.com/office/officeart/2005/8/layout/hierarchy1"/>
    <dgm:cxn modelId="{7CD91E20-56DA-4439-B3C1-26ECA43268E5}" type="presParOf" srcId="{6886411C-B482-46C6-BED6-5D657D6CAB71}" destId="{7F361C1E-C0F9-4B54-8ED5-C8D3609E69F3}" srcOrd="2" destOrd="0" presId="urn:microsoft.com/office/officeart/2005/8/layout/hierarchy1"/>
    <dgm:cxn modelId="{EECC6DCE-EC95-464F-9AE8-4BA387956C16}" type="presParOf" srcId="{6886411C-B482-46C6-BED6-5D657D6CAB71}" destId="{B1EF1C4E-C64A-45BB-869E-54FDFCEC59A5}" srcOrd="3" destOrd="0" presId="urn:microsoft.com/office/officeart/2005/8/layout/hierarchy1"/>
    <dgm:cxn modelId="{28D96FCE-60C9-4A12-8FE7-8996A3F89158}" type="presParOf" srcId="{B1EF1C4E-C64A-45BB-869E-54FDFCEC59A5}" destId="{97E8107E-DE82-44A2-8BB0-6DDB77F6DADE}" srcOrd="0" destOrd="0" presId="urn:microsoft.com/office/officeart/2005/8/layout/hierarchy1"/>
    <dgm:cxn modelId="{F3A657B1-5BCA-454F-92A8-0AC873AB5056}" type="presParOf" srcId="{97E8107E-DE82-44A2-8BB0-6DDB77F6DADE}" destId="{DA896A28-F5EC-4A29-AA71-DB77B91E401D}" srcOrd="0" destOrd="0" presId="urn:microsoft.com/office/officeart/2005/8/layout/hierarchy1"/>
    <dgm:cxn modelId="{BB697262-A4B2-4194-894F-0524D30F407A}" type="presParOf" srcId="{97E8107E-DE82-44A2-8BB0-6DDB77F6DADE}" destId="{13C20276-F46A-454E-9075-8F1F8073A962}" srcOrd="1" destOrd="0" presId="urn:microsoft.com/office/officeart/2005/8/layout/hierarchy1"/>
    <dgm:cxn modelId="{56DEF4D1-7700-4C99-BF01-3256DF073A29}" type="presParOf" srcId="{B1EF1C4E-C64A-45BB-869E-54FDFCEC59A5}" destId="{A5B3B194-F59C-420C-81A3-937B84222382}" srcOrd="1" destOrd="0" presId="urn:microsoft.com/office/officeart/2005/8/layout/hierarchy1"/>
    <dgm:cxn modelId="{E60896E2-2107-4AC1-B0A5-C3A2B290ABE6}" type="presParOf" srcId="{A5B3B194-F59C-420C-81A3-937B84222382}" destId="{152E1BA8-5DE0-48FC-9BD9-CF721010586E}" srcOrd="0" destOrd="0" presId="urn:microsoft.com/office/officeart/2005/8/layout/hierarchy1"/>
    <dgm:cxn modelId="{2CAC3099-2879-47AE-8F76-D313D1D9A705}" type="presParOf" srcId="{A5B3B194-F59C-420C-81A3-937B84222382}" destId="{EF44781A-7D96-4284-8A40-752D5821EB51}" srcOrd="1" destOrd="0" presId="urn:microsoft.com/office/officeart/2005/8/layout/hierarchy1"/>
    <dgm:cxn modelId="{03D0AE13-DBDE-400F-8518-734B3A4F90A7}" type="presParOf" srcId="{EF44781A-7D96-4284-8A40-752D5821EB51}" destId="{426B8EFC-FBFE-4D1B-A45C-5F16AC2F523C}" srcOrd="0" destOrd="0" presId="urn:microsoft.com/office/officeart/2005/8/layout/hierarchy1"/>
    <dgm:cxn modelId="{81BC0144-91A0-44F8-8FAC-F7F2BF742233}" type="presParOf" srcId="{426B8EFC-FBFE-4D1B-A45C-5F16AC2F523C}" destId="{C001AD59-932E-435C-8231-70368FB892AB}" srcOrd="0" destOrd="0" presId="urn:microsoft.com/office/officeart/2005/8/layout/hierarchy1"/>
    <dgm:cxn modelId="{80515819-820E-416C-A526-07EE0A4E6989}" type="presParOf" srcId="{426B8EFC-FBFE-4D1B-A45C-5F16AC2F523C}" destId="{BAA75E9C-B796-45D9-A12A-95D5A69C6F3B}" srcOrd="1" destOrd="0" presId="urn:microsoft.com/office/officeart/2005/8/layout/hierarchy1"/>
    <dgm:cxn modelId="{5B4A0D3B-B84E-4ED7-878D-242C1BCB4964}" type="presParOf" srcId="{EF44781A-7D96-4284-8A40-752D5821EB51}" destId="{15959B6B-EBDE-403F-B86D-CD47C1B80FE6}" srcOrd="1" destOrd="0" presId="urn:microsoft.com/office/officeart/2005/8/layout/hierarchy1"/>
    <dgm:cxn modelId="{ECA783DE-BCFF-41E5-BFB8-FA2DA8442A1F}" type="presParOf" srcId="{A5B3B194-F59C-420C-81A3-937B84222382}" destId="{C7804DAF-46C5-40CB-9BD2-A3F4C6DFB085}" srcOrd="2" destOrd="0" presId="urn:microsoft.com/office/officeart/2005/8/layout/hierarchy1"/>
    <dgm:cxn modelId="{A8ECC4BF-6570-4F23-B531-F892D4A41FB4}" type="presParOf" srcId="{A5B3B194-F59C-420C-81A3-937B84222382}" destId="{853B73A6-70D6-427D-BD1F-2704972B5D0C}" srcOrd="3" destOrd="0" presId="urn:microsoft.com/office/officeart/2005/8/layout/hierarchy1"/>
    <dgm:cxn modelId="{2B6FD4B6-9BA1-4B1C-8F3E-293CE537C16C}" type="presParOf" srcId="{853B73A6-70D6-427D-BD1F-2704972B5D0C}" destId="{7257826F-AE26-454A-8D5F-E7DD3AAE9048}" srcOrd="0" destOrd="0" presId="urn:microsoft.com/office/officeart/2005/8/layout/hierarchy1"/>
    <dgm:cxn modelId="{ACDD8E63-4A95-41F1-9BCB-E337B46C4DBF}" type="presParOf" srcId="{7257826F-AE26-454A-8D5F-E7DD3AAE9048}" destId="{3DD1ED86-1158-440A-8ECC-1B7BEA2793DE}" srcOrd="0" destOrd="0" presId="urn:microsoft.com/office/officeart/2005/8/layout/hierarchy1"/>
    <dgm:cxn modelId="{17889682-A0C2-4962-A2BB-AA6437BAAAA6}" type="presParOf" srcId="{7257826F-AE26-454A-8D5F-E7DD3AAE9048}" destId="{27D42CEE-ACBA-49F6-8852-6EADBA5F3A8E}" srcOrd="1" destOrd="0" presId="urn:microsoft.com/office/officeart/2005/8/layout/hierarchy1"/>
    <dgm:cxn modelId="{1667712D-E01B-4AE5-83C4-D56B26B01628}" type="presParOf" srcId="{853B73A6-70D6-427D-BD1F-2704972B5D0C}" destId="{200A7EAE-81FE-4086-9801-43255BBCE99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4C774CA-7016-40B5-8B30-412110C8710C}" type="doc">
      <dgm:prSet loTypeId="urn:microsoft.com/office/officeart/2005/8/layout/hierarchy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41B1BA8-1B0B-49F1-A583-6DBE72AF881B}">
      <dgm:prSet phldrT="[Text]" custT="1"/>
      <dgm:spPr/>
      <dgm:t>
        <a:bodyPr/>
        <a:lstStyle/>
        <a:p>
          <a:r>
            <a:rPr lang="en-US" sz="2400" b="1" dirty="0" smtClean="0"/>
            <a:t>The Discursive letters</a:t>
          </a:r>
          <a:endParaRPr lang="ar-SA" sz="2400" b="1" dirty="0" smtClean="0"/>
        </a:p>
        <a:p>
          <a:r>
            <a:rPr lang="ar-SA" sz="1800" b="1" dirty="0" smtClean="0">
              <a:solidFill>
                <a:srgbClr val="FF0000"/>
              </a:solidFill>
            </a:rPr>
            <a:t>نص حكيم قاطع له سر</a:t>
          </a:r>
          <a:endParaRPr lang="en-US" sz="2400" b="1" dirty="0">
            <a:solidFill>
              <a:srgbClr val="FF0000"/>
            </a:solidFill>
          </a:endParaRPr>
        </a:p>
      </dgm:t>
    </dgm:pt>
    <dgm:pt modelId="{5DD7FC4C-8024-4B54-9288-F5C2B22485B0}" type="parTrans" cxnId="{8FBDC3F7-EE92-47FC-9DE8-A6A55FA79EAC}">
      <dgm:prSet/>
      <dgm:spPr/>
      <dgm:t>
        <a:bodyPr/>
        <a:lstStyle/>
        <a:p>
          <a:endParaRPr lang="en-US"/>
        </a:p>
      </dgm:t>
    </dgm:pt>
    <dgm:pt modelId="{9768566B-1B61-4C5B-B815-032E5E567FD2}" type="sibTrans" cxnId="{8FBDC3F7-EE92-47FC-9DE8-A6A55FA79EAC}">
      <dgm:prSet/>
      <dgm:spPr/>
      <dgm:t>
        <a:bodyPr/>
        <a:lstStyle/>
        <a:p>
          <a:endParaRPr lang="en-US"/>
        </a:p>
      </dgm:t>
    </dgm:pt>
    <dgm:pt modelId="{4702D989-6107-45A7-9D43-726F1BF96627}">
      <dgm:prSet phldrT="[Text]" custT="1"/>
      <dgm:spPr>
        <a:solidFill>
          <a:srgbClr val="FFFF69">
            <a:alpha val="89804"/>
          </a:srgbClr>
        </a:solidFill>
      </dgm:spPr>
      <dgm:t>
        <a:bodyPr/>
        <a:lstStyle/>
        <a:p>
          <a:pPr>
            <a:spcAft>
              <a:spcPts val="0"/>
            </a:spcAft>
          </a:pPr>
          <a:r>
            <a:rPr lang="ar-SA" sz="2400" b="1" dirty="0" smtClean="0">
              <a:solidFill>
                <a:srgbClr val="FF0000"/>
              </a:solidFill>
            </a:rPr>
            <a:t>نقص عسلكم</a:t>
          </a:r>
        </a:p>
        <a:p>
          <a:pPr>
            <a:spcAft>
              <a:spcPct val="35000"/>
            </a:spcAft>
          </a:pPr>
          <a:r>
            <a:rPr lang="en-US" sz="1600" dirty="0" err="1" smtClean="0"/>
            <a:t>Madd</a:t>
          </a:r>
          <a:r>
            <a:rPr lang="en-US" sz="1600" dirty="0" smtClean="0"/>
            <a:t> or </a:t>
          </a:r>
          <a:r>
            <a:rPr lang="en-US" sz="1600" dirty="0" err="1" smtClean="0"/>
            <a:t>leen</a:t>
          </a:r>
          <a:r>
            <a:rPr lang="en-US" sz="1600" dirty="0" smtClean="0"/>
            <a:t> letter in the middle</a:t>
          </a:r>
          <a:endParaRPr lang="ar-SA" sz="1800" dirty="0" smtClean="0"/>
        </a:p>
        <a:p>
          <a:pPr>
            <a:spcAft>
              <a:spcPts val="0"/>
            </a:spcAft>
          </a:pPr>
          <a:r>
            <a:rPr lang="en-US" sz="2300" b="1" dirty="0" err="1" smtClean="0"/>
            <a:t>Madd</a:t>
          </a:r>
          <a:r>
            <a:rPr lang="en-US" sz="2300" b="1" dirty="0" smtClean="0"/>
            <a:t> </a:t>
          </a:r>
          <a:r>
            <a:rPr lang="en-US" sz="2300" b="1" dirty="0" err="1" smtClean="0"/>
            <a:t>Lazem</a:t>
          </a:r>
          <a:r>
            <a:rPr lang="en-US" sz="2300" b="1" dirty="0" smtClean="0"/>
            <a:t> </a:t>
          </a:r>
          <a:r>
            <a:rPr lang="en-US" sz="2300" b="1" dirty="0" err="1" smtClean="0"/>
            <a:t>Harfi</a:t>
          </a:r>
          <a:r>
            <a:rPr lang="en-US" sz="2300" b="1" dirty="0" smtClean="0"/>
            <a:t> </a:t>
          </a:r>
        </a:p>
        <a:p>
          <a:pPr>
            <a:spcAft>
              <a:spcPts val="0"/>
            </a:spcAft>
          </a:pPr>
          <a:r>
            <a:rPr lang="en-US" sz="2300" b="1" dirty="0" smtClean="0"/>
            <a:t>(6 </a:t>
          </a:r>
          <a:r>
            <a:rPr lang="en-US" sz="2300" b="1" dirty="0" err="1" smtClean="0"/>
            <a:t>Haraka</a:t>
          </a:r>
          <a:r>
            <a:rPr lang="en-US" sz="2300" b="1" dirty="0" smtClean="0"/>
            <a:t>)</a:t>
          </a:r>
          <a:endParaRPr lang="en-US" sz="2300" b="1" dirty="0"/>
        </a:p>
      </dgm:t>
    </dgm:pt>
    <dgm:pt modelId="{9DA7AEB0-233D-4B6E-97FB-ABDEFB83374B}" type="parTrans" cxnId="{3418A94D-1DA6-4F03-877A-D7834284870F}">
      <dgm:prSet/>
      <dgm:spPr/>
      <dgm:t>
        <a:bodyPr/>
        <a:lstStyle/>
        <a:p>
          <a:endParaRPr lang="en-US"/>
        </a:p>
      </dgm:t>
    </dgm:pt>
    <dgm:pt modelId="{E7B98062-AEB4-463F-8A82-05F2D02F9A45}" type="sibTrans" cxnId="{3418A94D-1DA6-4F03-877A-D7834284870F}">
      <dgm:prSet/>
      <dgm:spPr/>
      <dgm:t>
        <a:bodyPr/>
        <a:lstStyle/>
        <a:p>
          <a:endParaRPr lang="en-US"/>
        </a:p>
      </dgm:t>
    </dgm:pt>
    <dgm:pt modelId="{52605D03-E87A-4531-B809-06C40E06ACA0}">
      <dgm:prSet phldrT="[Text]" custT="1"/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r>
            <a:rPr lang="ar-SA" sz="3200" b="1" dirty="0" smtClean="0">
              <a:solidFill>
                <a:srgbClr val="FF0000"/>
              </a:solidFill>
            </a:rPr>
            <a:t>كم نقص</a:t>
          </a:r>
        </a:p>
        <a:p>
          <a:r>
            <a:rPr lang="en-US" sz="1800" b="1" dirty="0" err="1" smtClean="0">
              <a:solidFill>
                <a:srgbClr val="00B050"/>
              </a:solidFill>
            </a:rPr>
            <a:t>Mukhaffaf</a:t>
          </a:r>
          <a:endParaRPr lang="en-US" sz="1800" b="1" dirty="0">
            <a:solidFill>
              <a:srgbClr val="00B050"/>
            </a:solidFill>
          </a:endParaRPr>
        </a:p>
      </dgm:t>
    </dgm:pt>
    <dgm:pt modelId="{CD6FF305-02B2-479A-8E82-E621B300903E}" type="parTrans" cxnId="{BF3E2BFC-C981-433D-BC48-8CAF76F763F5}">
      <dgm:prSet/>
      <dgm:spPr/>
      <dgm:t>
        <a:bodyPr/>
        <a:lstStyle/>
        <a:p>
          <a:endParaRPr lang="en-US"/>
        </a:p>
      </dgm:t>
    </dgm:pt>
    <dgm:pt modelId="{2C749E69-0DAB-4ADE-ACD8-FD5BAB2F3178}" type="sibTrans" cxnId="{BF3E2BFC-C981-433D-BC48-8CAF76F763F5}">
      <dgm:prSet/>
      <dgm:spPr/>
      <dgm:t>
        <a:bodyPr/>
        <a:lstStyle/>
        <a:p>
          <a:endParaRPr lang="en-US"/>
        </a:p>
      </dgm:t>
    </dgm:pt>
    <dgm:pt modelId="{EA3A77E6-2318-41FC-91EB-282480115928}">
      <dgm:prSet phldrT="[Text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pPr>
            <a:spcBef>
              <a:spcPts val="600"/>
            </a:spcBef>
            <a:spcAft>
              <a:spcPts val="0"/>
            </a:spcAft>
          </a:pPr>
          <a:r>
            <a:rPr lang="en-US" sz="2400" b="1" dirty="0" smtClean="0">
              <a:solidFill>
                <a:srgbClr val="FF0000"/>
              </a:solidFill>
            </a:rPr>
            <a:t>Ain </a:t>
          </a:r>
          <a:r>
            <a:rPr lang="ar-SA" sz="2400" b="0" dirty="0" smtClean="0">
              <a:solidFill>
                <a:schemeClr val="tx1"/>
              </a:solidFill>
            </a:rPr>
            <a:t>(ع</a:t>
          </a:r>
          <a:r>
            <a:rPr lang="ar-SA" sz="2400" b="0" dirty="0" smtClean="0">
              <a:solidFill>
                <a:srgbClr val="00B050"/>
              </a:solidFill>
            </a:rPr>
            <a:t>َـ</a:t>
          </a:r>
          <a:r>
            <a:rPr lang="ar-SA" sz="2400" b="0" dirty="0" smtClean="0">
              <a:solidFill>
                <a:srgbClr val="FF0000"/>
              </a:solidFill>
            </a:rPr>
            <a:t>يْ</a:t>
          </a:r>
          <a:r>
            <a:rPr lang="ar-SA" sz="2400" b="0" dirty="0" smtClean="0">
              <a:solidFill>
                <a:schemeClr val="tx1"/>
              </a:solidFill>
            </a:rPr>
            <a:t>ن)</a:t>
          </a:r>
        </a:p>
        <a:p>
          <a:pPr>
            <a:spcBef>
              <a:spcPct val="0"/>
            </a:spcBef>
            <a:spcAft>
              <a:spcPts val="0"/>
            </a:spcAft>
          </a:pPr>
          <a:r>
            <a:rPr lang="en-US" sz="1800" dirty="0" err="1" smtClean="0"/>
            <a:t>Leen</a:t>
          </a:r>
          <a:r>
            <a:rPr lang="en-US" sz="1800" dirty="0" smtClean="0"/>
            <a:t> letter in the middle</a:t>
          </a:r>
          <a:endParaRPr lang="ar-SA" sz="1800" dirty="0" smtClean="0"/>
        </a:p>
        <a:p>
          <a:pPr>
            <a:spcBef>
              <a:spcPct val="0"/>
            </a:spcBef>
            <a:spcAft>
              <a:spcPts val="0"/>
            </a:spcAft>
          </a:pPr>
          <a:r>
            <a:rPr lang="en-US" sz="2300" b="1" dirty="0" smtClean="0"/>
            <a:t>4 </a:t>
          </a:r>
          <a:r>
            <a:rPr lang="ar-SA" sz="2300" b="1" dirty="0" smtClean="0"/>
            <a:t> </a:t>
          </a:r>
          <a:r>
            <a:rPr lang="en-US" sz="2300" b="1" dirty="0" smtClean="0"/>
            <a:t>or </a:t>
          </a:r>
          <a:r>
            <a:rPr lang="ar-SA" sz="2300" b="1" dirty="0" smtClean="0"/>
            <a:t>6 </a:t>
          </a:r>
          <a:r>
            <a:rPr lang="en-US" sz="1400" b="1" dirty="0" err="1" smtClean="0"/>
            <a:t>Haraka</a:t>
          </a:r>
          <a:endParaRPr lang="en-US" sz="2300" b="1" dirty="0"/>
        </a:p>
      </dgm:t>
    </dgm:pt>
    <dgm:pt modelId="{F13BDB52-5BDC-4E5F-9359-B72864AF6AC2}" type="parTrans" cxnId="{DED7095A-8070-4A68-9942-BABAF5FEC71E}">
      <dgm:prSet/>
      <dgm:spPr/>
      <dgm:t>
        <a:bodyPr/>
        <a:lstStyle/>
        <a:p>
          <a:endParaRPr lang="en-US"/>
        </a:p>
      </dgm:t>
    </dgm:pt>
    <dgm:pt modelId="{D593998D-1767-4ECF-BA3B-B83DBB16E953}" type="sibTrans" cxnId="{DED7095A-8070-4A68-9942-BABAF5FEC71E}">
      <dgm:prSet/>
      <dgm:spPr/>
      <dgm:t>
        <a:bodyPr/>
        <a:lstStyle/>
        <a:p>
          <a:endParaRPr lang="en-US"/>
        </a:p>
      </dgm:t>
    </dgm:pt>
    <dgm:pt modelId="{9DA6B598-5E2C-46FF-9D17-FB0FEA00EDD1}">
      <dgm:prSet phldrT="[Text]" custT="1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pPr>
            <a:spcAft>
              <a:spcPts val="0"/>
            </a:spcAft>
          </a:pPr>
          <a:r>
            <a:rPr lang="en-US" sz="2400" b="1" dirty="0" err="1" smtClean="0">
              <a:solidFill>
                <a:srgbClr val="FF0000"/>
              </a:solidFill>
            </a:rPr>
            <a:t>Alef</a:t>
          </a:r>
          <a:endParaRPr lang="ar-SA" sz="1600" b="1" dirty="0" smtClean="0">
            <a:solidFill>
              <a:srgbClr val="FF0000"/>
            </a:solidFill>
          </a:endParaRPr>
        </a:p>
        <a:p>
          <a:pPr>
            <a:spcAft>
              <a:spcPct val="35000"/>
            </a:spcAft>
          </a:pPr>
          <a:r>
            <a:rPr lang="en-US" sz="1600" dirty="0" smtClean="0"/>
            <a:t>No </a:t>
          </a:r>
          <a:r>
            <a:rPr lang="en-US" sz="1600" dirty="0" err="1" smtClean="0"/>
            <a:t>madd</a:t>
          </a:r>
          <a:r>
            <a:rPr lang="en-US" sz="1600" dirty="0" smtClean="0"/>
            <a:t> letter</a:t>
          </a:r>
          <a:endParaRPr lang="ar-SA" sz="1600" dirty="0" smtClean="0"/>
        </a:p>
        <a:p>
          <a:pPr>
            <a:spcAft>
              <a:spcPct val="35000"/>
            </a:spcAft>
          </a:pPr>
          <a:r>
            <a:rPr lang="en-US" sz="2000" b="1" dirty="0" smtClean="0"/>
            <a:t>NO </a:t>
          </a:r>
          <a:r>
            <a:rPr lang="en-US" sz="2000" b="1" dirty="0" err="1" smtClean="0"/>
            <a:t>madd</a:t>
          </a:r>
          <a:endParaRPr lang="en-US" sz="2000" b="1" dirty="0"/>
        </a:p>
      </dgm:t>
    </dgm:pt>
    <dgm:pt modelId="{ECDDAC79-7F55-403E-A007-39DCB5FEC66C}" type="parTrans" cxnId="{46F336A0-9F79-4D8D-8121-AA3B8B23FF2F}">
      <dgm:prSet/>
      <dgm:spPr/>
      <dgm:t>
        <a:bodyPr/>
        <a:lstStyle/>
        <a:p>
          <a:endParaRPr lang="en-US"/>
        </a:p>
      </dgm:t>
    </dgm:pt>
    <dgm:pt modelId="{4DB8AB3B-DCAD-41A7-AF3E-71787D9539DD}" type="sibTrans" cxnId="{46F336A0-9F79-4D8D-8121-AA3B8B23FF2F}">
      <dgm:prSet/>
      <dgm:spPr/>
      <dgm:t>
        <a:bodyPr/>
        <a:lstStyle/>
        <a:p>
          <a:endParaRPr lang="en-US"/>
        </a:p>
      </dgm:t>
    </dgm:pt>
    <dgm:pt modelId="{73DACA19-964C-4438-87C1-9AF96C3ED923}">
      <dgm:prSet phldrT="[Text]" custT="1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pPr>
            <a:spcAft>
              <a:spcPts val="0"/>
            </a:spcAft>
          </a:pPr>
          <a:r>
            <a:rPr lang="ar-SA" sz="3200" b="1" dirty="0" smtClean="0">
              <a:solidFill>
                <a:srgbClr val="FF0000"/>
              </a:solidFill>
            </a:rPr>
            <a:t>سل</a:t>
          </a:r>
          <a:endParaRPr lang="ar-SA" sz="2400" b="1" dirty="0" smtClean="0">
            <a:solidFill>
              <a:srgbClr val="FF0000"/>
            </a:solidFill>
          </a:endParaRPr>
        </a:p>
        <a:p>
          <a:pPr>
            <a:spcAft>
              <a:spcPts val="0"/>
            </a:spcAft>
          </a:pPr>
          <a:r>
            <a:rPr lang="en-US" sz="1800" b="1" dirty="0" err="1" smtClean="0">
              <a:solidFill>
                <a:srgbClr val="00B050"/>
              </a:solidFill>
            </a:rPr>
            <a:t>Muthaqqal</a:t>
          </a:r>
          <a:endParaRPr lang="en-US" sz="1400" b="1" dirty="0">
            <a:solidFill>
              <a:srgbClr val="00B050"/>
            </a:solidFill>
          </a:endParaRPr>
        </a:p>
      </dgm:t>
    </dgm:pt>
    <dgm:pt modelId="{D819709D-3540-40A3-8E20-164F4342CF22}" type="parTrans" cxnId="{6A02509C-6FB6-4741-BF48-53B3389515CB}">
      <dgm:prSet/>
      <dgm:spPr/>
      <dgm:t>
        <a:bodyPr/>
        <a:lstStyle/>
        <a:p>
          <a:endParaRPr lang="en-US"/>
        </a:p>
      </dgm:t>
    </dgm:pt>
    <dgm:pt modelId="{C2398AF9-EFCE-47CB-959C-C1D1F106176B}" type="sibTrans" cxnId="{6A02509C-6FB6-4741-BF48-53B3389515CB}">
      <dgm:prSet/>
      <dgm:spPr/>
      <dgm:t>
        <a:bodyPr/>
        <a:lstStyle/>
        <a:p>
          <a:endParaRPr lang="en-US"/>
        </a:p>
      </dgm:t>
    </dgm:pt>
    <dgm:pt modelId="{03BB5EC5-5A5E-4739-B5F8-8C54B162389B}">
      <dgm:prSet phldrT="[Text]" custT="1"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ar-SA" sz="2400" b="1" dirty="0" smtClean="0">
              <a:solidFill>
                <a:srgbClr val="FF0000"/>
              </a:solidFill>
            </a:rPr>
            <a:t>حي طهر</a:t>
          </a:r>
        </a:p>
        <a:p>
          <a:r>
            <a:rPr lang="en-US" sz="1600" dirty="0" smtClean="0"/>
            <a:t>The 2</a:t>
          </a:r>
          <a:r>
            <a:rPr lang="en-US" sz="1600" baseline="30000" dirty="0" smtClean="0"/>
            <a:t>nd</a:t>
          </a:r>
          <a:r>
            <a:rPr lang="en-US" sz="1600" dirty="0" smtClean="0"/>
            <a:t> letter is a </a:t>
          </a:r>
          <a:r>
            <a:rPr lang="en-US" sz="1600" dirty="0" err="1" smtClean="0"/>
            <a:t>madd</a:t>
          </a:r>
          <a:r>
            <a:rPr lang="en-US" sz="1600" dirty="0" smtClean="0"/>
            <a:t> letter</a:t>
          </a:r>
          <a:endParaRPr lang="ar-SA" sz="1600" dirty="0" smtClean="0"/>
        </a:p>
        <a:p>
          <a:r>
            <a:rPr lang="en-US" sz="1500" b="1" dirty="0" err="1" smtClean="0"/>
            <a:t>Madd</a:t>
          </a:r>
          <a:r>
            <a:rPr lang="en-US" sz="1500" b="1" dirty="0" smtClean="0"/>
            <a:t> </a:t>
          </a:r>
          <a:r>
            <a:rPr lang="en-US" sz="1500" b="1" dirty="0" err="1" smtClean="0"/>
            <a:t>Tabee’ee</a:t>
          </a:r>
          <a:r>
            <a:rPr lang="en-US" sz="1500" b="1" dirty="0" smtClean="0"/>
            <a:t> </a:t>
          </a:r>
          <a:r>
            <a:rPr lang="en-US" sz="1500" b="1" dirty="0" err="1" smtClean="0"/>
            <a:t>Thunaii</a:t>
          </a:r>
          <a:endParaRPr lang="en-US" sz="1500" b="1" dirty="0"/>
        </a:p>
      </dgm:t>
    </dgm:pt>
    <dgm:pt modelId="{1DB6DBCB-0226-4C13-B590-7101482DAADA}" type="parTrans" cxnId="{893F75BA-6DF0-48A6-92BF-1A6A9F240F10}">
      <dgm:prSet/>
      <dgm:spPr/>
      <dgm:t>
        <a:bodyPr/>
        <a:lstStyle/>
        <a:p>
          <a:endParaRPr lang="en-US"/>
        </a:p>
      </dgm:t>
    </dgm:pt>
    <dgm:pt modelId="{18DB98AA-96DD-4423-A76B-91C88B45B710}" type="sibTrans" cxnId="{893F75BA-6DF0-48A6-92BF-1A6A9F240F10}">
      <dgm:prSet/>
      <dgm:spPr/>
      <dgm:t>
        <a:bodyPr/>
        <a:lstStyle/>
        <a:p>
          <a:endParaRPr lang="en-US"/>
        </a:p>
      </dgm:t>
    </dgm:pt>
    <dgm:pt modelId="{2AD3FB39-FE0B-4705-966B-EEEA64757C8A}" type="pres">
      <dgm:prSet presAssocID="{14C774CA-7016-40B5-8B30-412110C8710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50C4E9A-2B2C-46C3-A290-DD036B9413E4}" type="pres">
      <dgm:prSet presAssocID="{D41B1BA8-1B0B-49F1-A583-6DBE72AF881B}" presName="hierRoot1" presStyleCnt="0"/>
      <dgm:spPr/>
    </dgm:pt>
    <dgm:pt modelId="{CACDDA39-83DC-4E69-9A8E-251292D568CD}" type="pres">
      <dgm:prSet presAssocID="{D41B1BA8-1B0B-49F1-A583-6DBE72AF881B}" presName="composite" presStyleCnt="0"/>
      <dgm:spPr/>
    </dgm:pt>
    <dgm:pt modelId="{1977E2C1-4C5E-41CC-855A-EB87C799FA9D}" type="pres">
      <dgm:prSet presAssocID="{D41B1BA8-1B0B-49F1-A583-6DBE72AF881B}" presName="background" presStyleLbl="node0" presStyleIdx="0" presStyleCnt="1"/>
      <dgm:spPr/>
    </dgm:pt>
    <dgm:pt modelId="{533528A7-3526-42DE-AACF-7C16974AC0B3}" type="pres">
      <dgm:prSet presAssocID="{D41B1BA8-1B0B-49F1-A583-6DBE72AF881B}" presName="text" presStyleLbl="fgAcc0" presStyleIdx="0" presStyleCnt="1" custScaleX="414059" custScaleY="14028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86411C-B482-46C6-BED6-5D657D6CAB71}" type="pres">
      <dgm:prSet presAssocID="{D41B1BA8-1B0B-49F1-A583-6DBE72AF881B}" presName="hierChild2" presStyleCnt="0"/>
      <dgm:spPr/>
    </dgm:pt>
    <dgm:pt modelId="{30863869-D2FB-4218-849A-98749DEDBE41}" type="pres">
      <dgm:prSet presAssocID="{9DA7AEB0-233D-4B6E-97FB-ABDEFB83374B}" presName="Name10" presStyleLbl="parChTrans1D2" presStyleIdx="0" presStyleCnt="3"/>
      <dgm:spPr/>
      <dgm:t>
        <a:bodyPr/>
        <a:lstStyle/>
        <a:p>
          <a:endParaRPr lang="en-US"/>
        </a:p>
      </dgm:t>
    </dgm:pt>
    <dgm:pt modelId="{D2C8A96A-870B-446D-B093-D56D9AA09E69}" type="pres">
      <dgm:prSet presAssocID="{4702D989-6107-45A7-9D43-726F1BF96627}" presName="hierRoot2" presStyleCnt="0"/>
      <dgm:spPr/>
    </dgm:pt>
    <dgm:pt modelId="{197927D6-D804-4C29-A3C8-9E84D7BEEADC}" type="pres">
      <dgm:prSet presAssocID="{4702D989-6107-45A7-9D43-726F1BF96627}" presName="composite2" presStyleCnt="0"/>
      <dgm:spPr/>
    </dgm:pt>
    <dgm:pt modelId="{31466225-00AC-415D-9CEC-640876FAD4D3}" type="pres">
      <dgm:prSet presAssocID="{4702D989-6107-45A7-9D43-726F1BF96627}" presName="background2" presStyleLbl="node2" presStyleIdx="0" presStyleCnt="3"/>
      <dgm:spPr/>
    </dgm:pt>
    <dgm:pt modelId="{D1B3B82C-932E-46E9-A3A1-5B892046BD45}" type="pres">
      <dgm:prSet presAssocID="{4702D989-6107-45A7-9D43-726F1BF96627}" presName="text2" presStyleLbl="fgAcc2" presStyleIdx="0" presStyleCnt="3" custScaleX="381759" custScaleY="2465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1062D14-7CC1-48DD-A3F9-EC86725C26B3}" type="pres">
      <dgm:prSet presAssocID="{4702D989-6107-45A7-9D43-726F1BF96627}" presName="hierChild3" presStyleCnt="0"/>
      <dgm:spPr/>
    </dgm:pt>
    <dgm:pt modelId="{464C8C31-7486-4D16-BDDC-0C4709F68958}" type="pres">
      <dgm:prSet presAssocID="{CD6FF305-02B2-479A-8E82-E621B300903E}" presName="Name17" presStyleLbl="parChTrans1D3" presStyleIdx="0" presStyleCnt="3"/>
      <dgm:spPr/>
      <dgm:t>
        <a:bodyPr/>
        <a:lstStyle/>
        <a:p>
          <a:endParaRPr lang="en-US"/>
        </a:p>
      </dgm:t>
    </dgm:pt>
    <dgm:pt modelId="{50EAF549-6130-4744-9D59-AB239D86F3AD}" type="pres">
      <dgm:prSet presAssocID="{52605D03-E87A-4531-B809-06C40E06ACA0}" presName="hierRoot3" presStyleCnt="0"/>
      <dgm:spPr/>
    </dgm:pt>
    <dgm:pt modelId="{AF2BC0BF-6E4B-4CDF-B041-836ADC1214AC}" type="pres">
      <dgm:prSet presAssocID="{52605D03-E87A-4531-B809-06C40E06ACA0}" presName="composite3" presStyleCnt="0"/>
      <dgm:spPr/>
    </dgm:pt>
    <dgm:pt modelId="{DC506483-F4A4-4597-8375-494C3211E322}" type="pres">
      <dgm:prSet presAssocID="{52605D03-E87A-4531-B809-06C40E06ACA0}" presName="background3" presStyleLbl="node3" presStyleIdx="0" presStyleCnt="3"/>
      <dgm:spPr/>
    </dgm:pt>
    <dgm:pt modelId="{0D33081C-B96A-4AE0-B988-3500A0A1F684}" type="pres">
      <dgm:prSet presAssocID="{52605D03-E87A-4531-B809-06C40E06ACA0}" presName="text3" presStyleLbl="fgAcc3" presStyleIdx="0" presStyleCnt="3" custScaleX="200141" custScaleY="16096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369D480-B539-4585-A8E0-28B5C2448C88}" type="pres">
      <dgm:prSet presAssocID="{52605D03-E87A-4531-B809-06C40E06ACA0}" presName="hierChild4" presStyleCnt="0"/>
      <dgm:spPr/>
    </dgm:pt>
    <dgm:pt modelId="{3E13D883-0F4B-4B54-A2A9-9E2987E5CCCA}" type="pres">
      <dgm:prSet presAssocID="{D819709D-3540-40A3-8E20-164F4342CF22}" presName="Name17" presStyleLbl="parChTrans1D3" presStyleIdx="1" presStyleCnt="3"/>
      <dgm:spPr/>
    </dgm:pt>
    <dgm:pt modelId="{E89A280C-62AD-4F28-9CCE-8864BF9879E0}" type="pres">
      <dgm:prSet presAssocID="{73DACA19-964C-4438-87C1-9AF96C3ED923}" presName="hierRoot3" presStyleCnt="0"/>
      <dgm:spPr/>
    </dgm:pt>
    <dgm:pt modelId="{D939EAF5-D2A8-46DB-8BC7-3C57F30EF2E6}" type="pres">
      <dgm:prSet presAssocID="{73DACA19-964C-4438-87C1-9AF96C3ED923}" presName="composite3" presStyleCnt="0"/>
      <dgm:spPr/>
    </dgm:pt>
    <dgm:pt modelId="{AD16F2A5-5DFA-4913-AE27-6607DA1FEE8A}" type="pres">
      <dgm:prSet presAssocID="{73DACA19-964C-4438-87C1-9AF96C3ED923}" presName="background3" presStyleLbl="node3" presStyleIdx="1" presStyleCnt="3"/>
      <dgm:spPr/>
    </dgm:pt>
    <dgm:pt modelId="{65E12F60-B1E7-4F42-93DF-354ACBB6592F}" type="pres">
      <dgm:prSet presAssocID="{73DACA19-964C-4438-87C1-9AF96C3ED923}" presName="text3" presStyleLbl="fgAcc3" presStyleIdx="1" presStyleCnt="3" custScaleX="186744" custScaleY="149527" custLinFactNeighborX="307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BF3DCF-B1A7-4079-81F3-F275D0F6233E}" type="pres">
      <dgm:prSet presAssocID="{73DACA19-964C-4438-87C1-9AF96C3ED923}" presName="hierChild4" presStyleCnt="0"/>
      <dgm:spPr/>
    </dgm:pt>
    <dgm:pt modelId="{30735707-8E5B-447C-8CBD-3492AFDCA705}" type="pres">
      <dgm:prSet presAssocID="{F13BDB52-5BDC-4E5F-9359-B72864AF6AC2}" presName="Name17" presStyleLbl="parChTrans1D3" presStyleIdx="2" presStyleCnt="3"/>
      <dgm:spPr/>
      <dgm:t>
        <a:bodyPr/>
        <a:lstStyle/>
        <a:p>
          <a:endParaRPr lang="en-US"/>
        </a:p>
      </dgm:t>
    </dgm:pt>
    <dgm:pt modelId="{BF34FDC4-F574-453C-BC01-63702AEA5D42}" type="pres">
      <dgm:prSet presAssocID="{EA3A77E6-2318-41FC-91EB-282480115928}" presName="hierRoot3" presStyleCnt="0"/>
      <dgm:spPr/>
    </dgm:pt>
    <dgm:pt modelId="{858863C8-16D0-4DD8-9E13-CEACEB9A9A7F}" type="pres">
      <dgm:prSet presAssocID="{EA3A77E6-2318-41FC-91EB-282480115928}" presName="composite3" presStyleCnt="0"/>
      <dgm:spPr/>
    </dgm:pt>
    <dgm:pt modelId="{0D8A0B91-DCE2-4934-8692-6ACB90EDBD32}" type="pres">
      <dgm:prSet presAssocID="{EA3A77E6-2318-41FC-91EB-282480115928}" presName="background3" presStyleLbl="node3" presStyleIdx="2" presStyleCnt="3"/>
      <dgm:spPr/>
    </dgm:pt>
    <dgm:pt modelId="{FF2ABE53-BFC8-44AC-ADB7-DB56E551C0B2}" type="pres">
      <dgm:prSet presAssocID="{EA3A77E6-2318-41FC-91EB-282480115928}" presName="text3" presStyleLbl="fgAcc3" presStyleIdx="2" presStyleCnt="3" custScaleX="180230" custScaleY="314011" custLinFactNeighborX="2716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A042714-7140-4EEF-A7E8-CE368259EBC9}" type="pres">
      <dgm:prSet presAssocID="{EA3A77E6-2318-41FC-91EB-282480115928}" presName="hierChild4" presStyleCnt="0"/>
      <dgm:spPr/>
    </dgm:pt>
    <dgm:pt modelId="{F4854EAE-9F9C-4E2A-9CE5-1AF019029EAA}" type="pres">
      <dgm:prSet presAssocID="{1DB6DBCB-0226-4C13-B590-7101482DAADA}" presName="Name10" presStyleLbl="parChTrans1D2" presStyleIdx="1" presStyleCnt="3"/>
      <dgm:spPr/>
      <dgm:t>
        <a:bodyPr/>
        <a:lstStyle/>
        <a:p>
          <a:endParaRPr lang="en-US"/>
        </a:p>
      </dgm:t>
    </dgm:pt>
    <dgm:pt modelId="{D9F57E4F-1F3A-4CB0-8684-78CB77A2B130}" type="pres">
      <dgm:prSet presAssocID="{03BB5EC5-5A5E-4739-B5F8-8C54B162389B}" presName="hierRoot2" presStyleCnt="0"/>
      <dgm:spPr/>
    </dgm:pt>
    <dgm:pt modelId="{22270909-EE62-49E6-9D75-FE9340920645}" type="pres">
      <dgm:prSet presAssocID="{03BB5EC5-5A5E-4739-B5F8-8C54B162389B}" presName="composite2" presStyleCnt="0"/>
      <dgm:spPr/>
    </dgm:pt>
    <dgm:pt modelId="{C2DD4576-BEBA-4227-9218-489D8A9C7C6A}" type="pres">
      <dgm:prSet presAssocID="{03BB5EC5-5A5E-4739-B5F8-8C54B162389B}" presName="background2" presStyleLbl="node2" presStyleIdx="1" presStyleCnt="3"/>
      <dgm:spPr/>
    </dgm:pt>
    <dgm:pt modelId="{F44603DC-B7E2-4B12-8807-76B333DFC7BA}" type="pres">
      <dgm:prSet presAssocID="{03BB5EC5-5A5E-4739-B5F8-8C54B162389B}" presName="text2" presStyleLbl="fgAcc2" presStyleIdx="1" presStyleCnt="3" custScaleX="259685" custScaleY="214736" custLinFactNeighborY="-722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FA72BD-C04D-4986-A4D8-0521C919D814}" type="pres">
      <dgm:prSet presAssocID="{03BB5EC5-5A5E-4739-B5F8-8C54B162389B}" presName="hierChild3" presStyleCnt="0"/>
      <dgm:spPr/>
    </dgm:pt>
    <dgm:pt modelId="{7F361C1E-C0F9-4B54-8ED5-C8D3609E69F3}" type="pres">
      <dgm:prSet presAssocID="{ECDDAC79-7F55-403E-A007-39DCB5FEC66C}" presName="Name10" presStyleLbl="parChTrans1D2" presStyleIdx="2" presStyleCnt="3"/>
      <dgm:spPr/>
      <dgm:t>
        <a:bodyPr/>
        <a:lstStyle/>
        <a:p>
          <a:endParaRPr lang="en-US"/>
        </a:p>
      </dgm:t>
    </dgm:pt>
    <dgm:pt modelId="{B1EF1C4E-C64A-45BB-869E-54FDFCEC59A5}" type="pres">
      <dgm:prSet presAssocID="{9DA6B598-5E2C-46FF-9D17-FB0FEA00EDD1}" presName="hierRoot2" presStyleCnt="0"/>
      <dgm:spPr/>
    </dgm:pt>
    <dgm:pt modelId="{97E8107E-DE82-44A2-8BB0-6DDB77F6DADE}" type="pres">
      <dgm:prSet presAssocID="{9DA6B598-5E2C-46FF-9D17-FB0FEA00EDD1}" presName="composite2" presStyleCnt="0"/>
      <dgm:spPr/>
    </dgm:pt>
    <dgm:pt modelId="{DA896A28-F5EC-4A29-AA71-DB77B91E401D}" type="pres">
      <dgm:prSet presAssocID="{9DA6B598-5E2C-46FF-9D17-FB0FEA00EDD1}" presName="background2" presStyleLbl="node2" presStyleIdx="2" presStyleCnt="3"/>
      <dgm:spPr/>
    </dgm:pt>
    <dgm:pt modelId="{13C20276-F46A-454E-9075-8F1F8073A962}" type="pres">
      <dgm:prSet presAssocID="{9DA6B598-5E2C-46FF-9D17-FB0FEA00EDD1}" presName="text2" presStyleLbl="fgAcc2" presStyleIdx="2" presStyleCnt="3" custScaleX="169710" custScaleY="2148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B3B194-F59C-420C-81A3-937B84222382}" type="pres">
      <dgm:prSet presAssocID="{9DA6B598-5E2C-46FF-9D17-FB0FEA00EDD1}" presName="hierChild3" presStyleCnt="0"/>
      <dgm:spPr/>
    </dgm:pt>
  </dgm:ptLst>
  <dgm:cxnLst>
    <dgm:cxn modelId="{893F75BA-6DF0-48A6-92BF-1A6A9F240F10}" srcId="{D41B1BA8-1B0B-49F1-A583-6DBE72AF881B}" destId="{03BB5EC5-5A5E-4739-B5F8-8C54B162389B}" srcOrd="1" destOrd="0" parTransId="{1DB6DBCB-0226-4C13-B590-7101482DAADA}" sibTransId="{18DB98AA-96DD-4423-A76B-91C88B45B710}"/>
    <dgm:cxn modelId="{EF82E605-B9C4-48E2-AFC4-D854351E0602}" type="presOf" srcId="{52605D03-E87A-4531-B809-06C40E06ACA0}" destId="{0D33081C-B96A-4AE0-B988-3500A0A1F684}" srcOrd="0" destOrd="0" presId="urn:microsoft.com/office/officeart/2005/8/layout/hierarchy1"/>
    <dgm:cxn modelId="{DED7095A-8070-4A68-9942-BABAF5FEC71E}" srcId="{4702D989-6107-45A7-9D43-726F1BF96627}" destId="{EA3A77E6-2318-41FC-91EB-282480115928}" srcOrd="2" destOrd="0" parTransId="{F13BDB52-5BDC-4E5F-9359-B72864AF6AC2}" sibTransId="{D593998D-1767-4ECF-BA3B-B83DBB16E953}"/>
    <dgm:cxn modelId="{566A12FD-BC71-42CD-9DC6-DAC19A91C929}" type="presOf" srcId="{EA3A77E6-2318-41FC-91EB-282480115928}" destId="{FF2ABE53-BFC8-44AC-ADB7-DB56E551C0B2}" srcOrd="0" destOrd="0" presId="urn:microsoft.com/office/officeart/2005/8/layout/hierarchy1"/>
    <dgm:cxn modelId="{9E3EF7D0-5B18-4215-A941-E0F284EEC93B}" type="presOf" srcId="{ECDDAC79-7F55-403E-A007-39DCB5FEC66C}" destId="{7F361C1E-C0F9-4B54-8ED5-C8D3609E69F3}" srcOrd="0" destOrd="0" presId="urn:microsoft.com/office/officeart/2005/8/layout/hierarchy1"/>
    <dgm:cxn modelId="{BF3E2BFC-C981-433D-BC48-8CAF76F763F5}" srcId="{4702D989-6107-45A7-9D43-726F1BF96627}" destId="{52605D03-E87A-4531-B809-06C40E06ACA0}" srcOrd="0" destOrd="0" parTransId="{CD6FF305-02B2-479A-8E82-E621B300903E}" sibTransId="{2C749E69-0DAB-4ADE-ACD8-FD5BAB2F3178}"/>
    <dgm:cxn modelId="{A2ABB668-8D03-460E-92EC-E6CF0DAFA149}" type="presOf" srcId="{CD6FF305-02B2-479A-8E82-E621B300903E}" destId="{464C8C31-7486-4D16-BDDC-0C4709F68958}" srcOrd="0" destOrd="0" presId="urn:microsoft.com/office/officeart/2005/8/layout/hierarchy1"/>
    <dgm:cxn modelId="{D41699FB-B58A-4CC6-BACD-9FC0F07E73E9}" type="presOf" srcId="{9DA6B598-5E2C-46FF-9D17-FB0FEA00EDD1}" destId="{13C20276-F46A-454E-9075-8F1F8073A962}" srcOrd="0" destOrd="0" presId="urn:microsoft.com/office/officeart/2005/8/layout/hierarchy1"/>
    <dgm:cxn modelId="{6A02509C-6FB6-4741-BF48-53B3389515CB}" srcId="{4702D989-6107-45A7-9D43-726F1BF96627}" destId="{73DACA19-964C-4438-87C1-9AF96C3ED923}" srcOrd="1" destOrd="0" parTransId="{D819709D-3540-40A3-8E20-164F4342CF22}" sibTransId="{C2398AF9-EFCE-47CB-959C-C1D1F106176B}"/>
    <dgm:cxn modelId="{8FBDC3F7-EE92-47FC-9DE8-A6A55FA79EAC}" srcId="{14C774CA-7016-40B5-8B30-412110C8710C}" destId="{D41B1BA8-1B0B-49F1-A583-6DBE72AF881B}" srcOrd="0" destOrd="0" parTransId="{5DD7FC4C-8024-4B54-9288-F5C2B22485B0}" sibTransId="{9768566B-1B61-4C5B-B815-032E5E567FD2}"/>
    <dgm:cxn modelId="{46F336A0-9F79-4D8D-8121-AA3B8B23FF2F}" srcId="{D41B1BA8-1B0B-49F1-A583-6DBE72AF881B}" destId="{9DA6B598-5E2C-46FF-9D17-FB0FEA00EDD1}" srcOrd="2" destOrd="0" parTransId="{ECDDAC79-7F55-403E-A007-39DCB5FEC66C}" sibTransId="{4DB8AB3B-DCAD-41A7-AF3E-71787D9539DD}"/>
    <dgm:cxn modelId="{632FBE25-AAD7-43D1-AC94-F85B25DBC814}" type="presOf" srcId="{4702D989-6107-45A7-9D43-726F1BF96627}" destId="{D1B3B82C-932E-46E9-A3A1-5B892046BD45}" srcOrd="0" destOrd="0" presId="urn:microsoft.com/office/officeart/2005/8/layout/hierarchy1"/>
    <dgm:cxn modelId="{A7C3C719-9DB7-4EE6-A999-733C899D2334}" type="presOf" srcId="{14C774CA-7016-40B5-8B30-412110C8710C}" destId="{2AD3FB39-FE0B-4705-966B-EEEA64757C8A}" srcOrd="0" destOrd="0" presId="urn:microsoft.com/office/officeart/2005/8/layout/hierarchy1"/>
    <dgm:cxn modelId="{35B5B4C2-E65B-4E84-8E2A-2873F29874C6}" type="presOf" srcId="{D819709D-3540-40A3-8E20-164F4342CF22}" destId="{3E13D883-0F4B-4B54-A2A9-9E2987E5CCCA}" srcOrd="0" destOrd="0" presId="urn:microsoft.com/office/officeart/2005/8/layout/hierarchy1"/>
    <dgm:cxn modelId="{465C5E7E-1BEA-459C-957C-6C1CB2DFE4C6}" type="presOf" srcId="{9DA7AEB0-233D-4B6E-97FB-ABDEFB83374B}" destId="{30863869-D2FB-4218-849A-98749DEDBE41}" srcOrd="0" destOrd="0" presId="urn:microsoft.com/office/officeart/2005/8/layout/hierarchy1"/>
    <dgm:cxn modelId="{05A69D73-2B63-43F0-AE5C-6560AD265C14}" type="presOf" srcId="{03BB5EC5-5A5E-4739-B5F8-8C54B162389B}" destId="{F44603DC-B7E2-4B12-8807-76B333DFC7BA}" srcOrd="0" destOrd="0" presId="urn:microsoft.com/office/officeart/2005/8/layout/hierarchy1"/>
    <dgm:cxn modelId="{15F9EB85-7E0E-4D27-8039-E0C8AE59A034}" type="presOf" srcId="{F13BDB52-5BDC-4E5F-9359-B72864AF6AC2}" destId="{30735707-8E5B-447C-8CBD-3492AFDCA705}" srcOrd="0" destOrd="0" presId="urn:microsoft.com/office/officeart/2005/8/layout/hierarchy1"/>
    <dgm:cxn modelId="{A9606762-20B4-4BD4-8104-B0BF30000668}" type="presOf" srcId="{D41B1BA8-1B0B-49F1-A583-6DBE72AF881B}" destId="{533528A7-3526-42DE-AACF-7C16974AC0B3}" srcOrd="0" destOrd="0" presId="urn:microsoft.com/office/officeart/2005/8/layout/hierarchy1"/>
    <dgm:cxn modelId="{3418A94D-1DA6-4F03-877A-D7834284870F}" srcId="{D41B1BA8-1B0B-49F1-A583-6DBE72AF881B}" destId="{4702D989-6107-45A7-9D43-726F1BF96627}" srcOrd="0" destOrd="0" parTransId="{9DA7AEB0-233D-4B6E-97FB-ABDEFB83374B}" sibTransId="{E7B98062-AEB4-463F-8A82-05F2D02F9A45}"/>
    <dgm:cxn modelId="{DAC46DB7-CBC1-46B4-987A-65C3B959AEB2}" type="presOf" srcId="{73DACA19-964C-4438-87C1-9AF96C3ED923}" destId="{65E12F60-B1E7-4F42-93DF-354ACBB6592F}" srcOrd="0" destOrd="0" presId="urn:microsoft.com/office/officeart/2005/8/layout/hierarchy1"/>
    <dgm:cxn modelId="{9788B015-9CE4-4DE5-A00C-FB88D992ECBD}" type="presOf" srcId="{1DB6DBCB-0226-4C13-B590-7101482DAADA}" destId="{F4854EAE-9F9C-4E2A-9CE5-1AF019029EAA}" srcOrd="0" destOrd="0" presId="urn:microsoft.com/office/officeart/2005/8/layout/hierarchy1"/>
    <dgm:cxn modelId="{64B7F530-6277-45C0-95FB-FCB1D9E47B3B}" type="presParOf" srcId="{2AD3FB39-FE0B-4705-966B-EEEA64757C8A}" destId="{E50C4E9A-2B2C-46C3-A290-DD036B9413E4}" srcOrd="0" destOrd="0" presId="urn:microsoft.com/office/officeart/2005/8/layout/hierarchy1"/>
    <dgm:cxn modelId="{DDF70596-F7BA-425F-A863-D29EE375004E}" type="presParOf" srcId="{E50C4E9A-2B2C-46C3-A290-DD036B9413E4}" destId="{CACDDA39-83DC-4E69-9A8E-251292D568CD}" srcOrd="0" destOrd="0" presId="urn:microsoft.com/office/officeart/2005/8/layout/hierarchy1"/>
    <dgm:cxn modelId="{6B3DC540-8491-4D83-BA1E-314DDE031647}" type="presParOf" srcId="{CACDDA39-83DC-4E69-9A8E-251292D568CD}" destId="{1977E2C1-4C5E-41CC-855A-EB87C799FA9D}" srcOrd="0" destOrd="0" presId="urn:microsoft.com/office/officeart/2005/8/layout/hierarchy1"/>
    <dgm:cxn modelId="{F7C795A5-2672-46EA-99D4-E71C8C281D08}" type="presParOf" srcId="{CACDDA39-83DC-4E69-9A8E-251292D568CD}" destId="{533528A7-3526-42DE-AACF-7C16974AC0B3}" srcOrd="1" destOrd="0" presId="urn:microsoft.com/office/officeart/2005/8/layout/hierarchy1"/>
    <dgm:cxn modelId="{4FBBA299-7747-49F3-920A-95441E2A0AF4}" type="presParOf" srcId="{E50C4E9A-2B2C-46C3-A290-DD036B9413E4}" destId="{6886411C-B482-46C6-BED6-5D657D6CAB71}" srcOrd="1" destOrd="0" presId="urn:microsoft.com/office/officeart/2005/8/layout/hierarchy1"/>
    <dgm:cxn modelId="{723000E6-3635-45D4-9791-8B10A4BBFBD2}" type="presParOf" srcId="{6886411C-B482-46C6-BED6-5D657D6CAB71}" destId="{30863869-D2FB-4218-849A-98749DEDBE41}" srcOrd="0" destOrd="0" presId="urn:microsoft.com/office/officeart/2005/8/layout/hierarchy1"/>
    <dgm:cxn modelId="{60257846-3455-4C5C-81B8-5C984FD68859}" type="presParOf" srcId="{6886411C-B482-46C6-BED6-5D657D6CAB71}" destId="{D2C8A96A-870B-446D-B093-D56D9AA09E69}" srcOrd="1" destOrd="0" presId="urn:microsoft.com/office/officeart/2005/8/layout/hierarchy1"/>
    <dgm:cxn modelId="{DD6CD221-9FDF-4081-905A-A7E7B1978E8D}" type="presParOf" srcId="{D2C8A96A-870B-446D-B093-D56D9AA09E69}" destId="{197927D6-D804-4C29-A3C8-9E84D7BEEADC}" srcOrd="0" destOrd="0" presId="urn:microsoft.com/office/officeart/2005/8/layout/hierarchy1"/>
    <dgm:cxn modelId="{0307F712-589C-4FB8-AF76-ECF130485CB6}" type="presParOf" srcId="{197927D6-D804-4C29-A3C8-9E84D7BEEADC}" destId="{31466225-00AC-415D-9CEC-640876FAD4D3}" srcOrd="0" destOrd="0" presId="urn:microsoft.com/office/officeart/2005/8/layout/hierarchy1"/>
    <dgm:cxn modelId="{FC1FD8E0-FF52-4C53-ADD2-45D53E752E45}" type="presParOf" srcId="{197927D6-D804-4C29-A3C8-9E84D7BEEADC}" destId="{D1B3B82C-932E-46E9-A3A1-5B892046BD45}" srcOrd="1" destOrd="0" presId="urn:microsoft.com/office/officeart/2005/8/layout/hierarchy1"/>
    <dgm:cxn modelId="{C3C5EE12-EC8F-470B-B6A5-61C510E70D98}" type="presParOf" srcId="{D2C8A96A-870B-446D-B093-D56D9AA09E69}" destId="{F1062D14-7CC1-48DD-A3F9-EC86725C26B3}" srcOrd="1" destOrd="0" presId="urn:microsoft.com/office/officeart/2005/8/layout/hierarchy1"/>
    <dgm:cxn modelId="{455FA622-D9C5-4D5C-8963-28E67944F666}" type="presParOf" srcId="{F1062D14-7CC1-48DD-A3F9-EC86725C26B3}" destId="{464C8C31-7486-4D16-BDDC-0C4709F68958}" srcOrd="0" destOrd="0" presId="urn:microsoft.com/office/officeart/2005/8/layout/hierarchy1"/>
    <dgm:cxn modelId="{CF644B1F-0E2C-472F-BC0E-04066487DFDB}" type="presParOf" srcId="{F1062D14-7CC1-48DD-A3F9-EC86725C26B3}" destId="{50EAF549-6130-4744-9D59-AB239D86F3AD}" srcOrd="1" destOrd="0" presId="urn:microsoft.com/office/officeart/2005/8/layout/hierarchy1"/>
    <dgm:cxn modelId="{8D247357-E922-49F2-8988-8E065F907E69}" type="presParOf" srcId="{50EAF549-6130-4744-9D59-AB239D86F3AD}" destId="{AF2BC0BF-6E4B-4CDF-B041-836ADC1214AC}" srcOrd="0" destOrd="0" presId="urn:microsoft.com/office/officeart/2005/8/layout/hierarchy1"/>
    <dgm:cxn modelId="{22AE1E35-8DA5-4F7D-A56E-9D7E2BB780F2}" type="presParOf" srcId="{AF2BC0BF-6E4B-4CDF-B041-836ADC1214AC}" destId="{DC506483-F4A4-4597-8375-494C3211E322}" srcOrd="0" destOrd="0" presId="urn:microsoft.com/office/officeart/2005/8/layout/hierarchy1"/>
    <dgm:cxn modelId="{CCE24A21-9897-49F3-9F56-07FBFB114DC8}" type="presParOf" srcId="{AF2BC0BF-6E4B-4CDF-B041-836ADC1214AC}" destId="{0D33081C-B96A-4AE0-B988-3500A0A1F684}" srcOrd="1" destOrd="0" presId="urn:microsoft.com/office/officeart/2005/8/layout/hierarchy1"/>
    <dgm:cxn modelId="{52354EC2-B63F-45D6-8AFC-262C29B6DF66}" type="presParOf" srcId="{50EAF549-6130-4744-9D59-AB239D86F3AD}" destId="{2369D480-B539-4585-A8E0-28B5C2448C88}" srcOrd="1" destOrd="0" presId="urn:microsoft.com/office/officeart/2005/8/layout/hierarchy1"/>
    <dgm:cxn modelId="{38822559-CED6-457B-B27A-25BDDF1516DB}" type="presParOf" srcId="{F1062D14-7CC1-48DD-A3F9-EC86725C26B3}" destId="{3E13D883-0F4B-4B54-A2A9-9E2987E5CCCA}" srcOrd="2" destOrd="0" presId="urn:microsoft.com/office/officeart/2005/8/layout/hierarchy1"/>
    <dgm:cxn modelId="{28F9E627-8658-46C4-8065-4BD4F372CCF2}" type="presParOf" srcId="{F1062D14-7CC1-48DD-A3F9-EC86725C26B3}" destId="{E89A280C-62AD-4F28-9CCE-8864BF9879E0}" srcOrd="3" destOrd="0" presId="urn:microsoft.com/office/officeart/2005/8/layout/hierarchy1"/>
    <dgm:cxn modelId="{54D2246A-E26A-4906-82B1-77F5BC4C0543}" type="presParOf" srcId="{E89A280C-62AD-4F28-9CCE-8864BF9879E0}" destId="{D939EAF5-D2A8-46DB-8BC7-3C57F30EF2E6}" srcOrd="0" destOrd="0" presId="urn:microsoft.com/office/officeart/2005/8/layout/hierarchy1"/>
    <dgm:cxn modelId="{6B970DD0-31B7-4D7E-B028-FADD591DEC3F}" type="presParOf" srcId="{D939EAF5-D2A8-46DB-8BC7-3C57F30EF2E6}" destId="{AD16F2A5-5DFA-4913-AE27-6607DA1FEE8A}" srcOrd="0" destOrd="0" presId="urn:microsoft.com/office/officeart/2005/8/layout/hierarchy1"/>
    <dgm:cxn modelId="{61CD0D0E-5AF0-43BA-BDF4-9378CED32AD2}" type="presParOf" srcId="{D939EAF5-D2A8-46DB-8BC7-3C57F30EF2E6}" destId="{65E12F60-B1E7-4F42-93DF-354ACBB6592F}" srcOrd="1" destOrd="0" presId="urn:microsoft.com/office/officeart/2005/8/layout/hierarchy1"/>
    <dgm:cxn modelId="{6CF6CC70-ECEA-4E5D-B78D-3CFCB110E0C3}" type="presParOf" srcId="{E89A280C-62AD-4F28-9CCE-8864BF9879E0}" destId="{D5BF3DCF-B1A7-4079-81F3-F275D0F6233E}" srcOrd="1" destOrd="0" presId="urn:microsoft.com/office/officeart/2005/8/layout/hierarchy1"/>
    <dgm:cxn modelId="{822F3815-F8FC-471F-B286-851AE3598223}" type="presParOf" srcId="{F1062D14-7CC1-48DD-A3F9-EC86725C26B3}" destId="{30735707-8E5B-447C-8CBD-3492AFDCA705}" srcOrd="4" destOrd="0" presId="urn:microsoft.com/office/officeart/2005/8/layout/hierarchy1"/>
    <dgm:cxn modelId="{98F66FF7-7038-46DA-8F71-E4F6BAAD18B2}" type="presParOf" srcId="{F1062D14-7CC1-48DD-A3F9-EC86725C26B3}" destId="{BF34FDC4-F574-453C-BC01-63702AEA5D42}" srcOrd="5" destOrd="0" presId="urn:microsoft.com/office/officeart/2005/8/layout/hierarchy1"/>
    <dgm:cxn modelId="{4497412F-99BE-452C-A97D-0C6655A0BEA2}" type="presParOf" srcId="{BF34FDC4-F574-453C-BC01-63702AEA5D42}" destId="{858863C8-16D0-4DD8-9E13-CEACEB9A9A7F}" srcOrd="0" destOrd="0" presId="urn:microsoft.com/office/officeart/2005/8/layout/hierarchy1"/>
    <dgm:cxn modelId="{42EF3DE0-17AE-4AF5-B623-AA48D5C3C129}" type="presParOf" srcId="{858863C8-16D0-4DD8-9E13-CEACEB9A9A7F}" destId="{0D8A0B91-DCE2-4934-8692-6ACB90EDBD32}" srcOrd="0" destOrd="0" presId="urn:microsoft.com/office/officeart/2005/8/layout/hierarchy1"/>
    <dgm:cxn modelId="{20ACB62F-AF6A-4762-80ED-A73432608110}" type="presParOf" srcId="{858863C8-16D0-4DD8-9E13-CEACEB9A9A7F}" destId="{FF2ABE53-BFC8-44AC-ADB7-DB56E551C0B2}" srcOrd="1" destOrd="0" presId="urn:microsoft.com/office/officeart/2005/8/layout/hierarchy1"/>
    <dgm:cxn modelId="{2981AD40-FB6B-4527-998F-E012A8D77A36}" type="presParOf" srcId="{BF34FDC4-F574-453C-BC01-63702AEA5D42}" destId="{4A042714-7140-4EEF-A7E8-CE368259EBC9}" srcOrd="1" destOrd="0" presId="urn:microsoft.com/office/officeart/2005/8/layout/hierarchy1"/>
    <dgm:cxn modelId="{28281BA1-A519-4883-ACDF-4CED4626C460}" type="presParOf" srcId="{6886411C-B482-46C6-BED6-5D657D6CAB71}" destId="{F4854EAE-9F9C-4E2A-9CE5-1AF019029EAA}" srcOrd="2" destOrd="0" presId="urn:microsoft.com/office/officeart/2005/8/layout/hierarchy1"/>
    <dgm:cxn modelId="{9053E32F-DDA6-4BA8-BF9B-B9CB56B1784E}" type="presParOf" srcId="{6886411C-B482-46C6-BED6-5D657D6CAB71}" destId="{D9F57E4F-1F3A-4CB0-8684-78CB77A2B130}" srcOrd="3" destOrd="0" presId="urn:microsoft.com/office/officeart/2005/8/layout/hierarchy1"/>
    <dgm:cxn modelId="{89FF58E1-91F1-4E7A-8122-5F0D70656185}" type="presParOf" srcId="{D9F57E4F-1F3A-4CB0-8684-78CB77A2B130}" destId="{22270909-EE62-49E6-9D75-FE9340920645}" srcOrd="0" destOrd="0" presId="urn:microsoft.com/office/officeart/2005/8/layout/hierarchy1"/>
    <dgm:cxn modelId="{9A7027B7-F420-4262-B6FC-757249578121}" type="presParOf" srcId="{22270909-EE62-49E6-9D75-FE9340920645}" destId="{C2DD4576-BEBA-4227-9218-489D8A9C7C6A}" srcOrd="0" destOrd="0" presId="urn:microsoft.com/office/officeart/2005/8/layout/hierarchy1"/>
    <dgm:cxn modelId="{D3E97AAD-BD76-454A-87B3-084ED716EC7F}" type="presParOf" srcId="{22270909-EE62-49E6-9D75-FE9340920645}" destId="{F44603DC-B7E2-4B12-8807-76B333DFC7BA}" srcOrd="1" destOrd="0" presId="urn:microsoft.com/office/officeart/2005/8/layout/hierarchy1"/>
    <dgm:cxn modelId="{DDD8A575-5B5C-4DCD-9181-D2BA3776BC1D}" type="presParOf" srcId="{D9F57E4F-1F3A-4CB0-8684-78CB77A2B130}" destId="{CEFA72BD-C04D-4986-A4D8-0521C919D814}" srcOrd="1" destOrd="0" presId="urn:microsoft.com/office/officeart/2005/8/layout/hierarchy1"/>
    <dgm:cxn modelId="{3404B91E-8FD0-4F75-8D02-5F0A801B1FF5}" type="presParOf" srcId="{6886411C-B482-46C6-BED6-5D657D6CAB71}" destId="{7F361C1E-C0F9-4B54-8ED5-C8D3609E69F3}" srcOrd="4" destOrd="0" presId="urn:microsoft.com/office/officeart/2005/8/layout/hierarchy1"/>
    <dgm:cxn modelId="{0D7EBADF-64B2-4868-A13F-CD23AD2644AF}" type="presParOf" srcId="{6886411C-B482-46C6-BED6-5D657D6CAB71}" destId="{B1EF1C4E-C64A-45BB-869E-54FDFCEC59A5}" srcOrd="5" destOrd="0" presId="urn:microsoft.com/office/officeart/2005/8/layout/hierarchy1"/>
    <dgm:cxn modelId="{90395A6B-A889-44A7-8C9F-69995D0D43C4}" type="presParOf" srcId="{B1EF1C4E-C64A-45BB-869E-54FDFCEC59A5}" destId="{97E8107E-DE82-44A2-8BB0-6DDB77F6DADE}" srcOrd="0" destOrd="0" presId="urn:microsoft.com/office/officeart/2005/8/layout/hierarchy1"/>
    <dgm:cxn modelId="{F8785CB1-3B6E-4D08-9D64-2CCFCAC39998}" type="presParOf" srcId="{97E8107E-DE82-44A2-8BB0-6DDB77F6DADE}" destId="{DA896A28-F5EC-4A29-AA71-DB77B91E401D}" srcOrd="0" destOrd="0" presId="urn:microsoft.com/office/officeart/2005/8/layout/hierarchy1"/>
    <dgm:cxn modelId="{4A357DF2-9A9B-4B91-BB02-28739A61E14A}" type="presParOf" srcId="{97E8107E-DE82-44A2-8BB0-6DDB77F6DADE}" destId="{13C20276-F46A-454E-9075-8F1F8073A962}" srcOrd="1" destOrd="0" presId="urn:microsoft.com/office/officeart/2005/8/layout/hierarchy1"/>
    <dgm:cxn modelId="{58DB232A-C5C0-4C27-8E79-69CB05A712E3}" type="presParOf" srcId="{B1EF1C4E-C64A-45BB-869E-54FDFCEC59A5}" destId="{A5B3B194-F59C-420C-81A3-937B84222382}" srcOrd="1" destOrd="0" presId="urn:microsoft.com/office/officeart/2005/8/layout/hierarchy1"/>
  </dgm:cxnLst>
  <dgm:bg/>
  <dgm:whole>
    <a:ln>
      <a:solidFill>
        <a:schemeClr val="bg1"/>
      </a:solidFill>
    </a:ln>
  </dgm:whole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804DAF-46C5-40CB-9BD2-A3F4C6DFB085}">
      <dsp:nvSpPr>
        <dsp:cNvPr id="0" name=""/>
        <dsp:cNvSpPr/>
      </dsp:nvSpPr>
      <dsp:spPr>
        <a:xfrm>
          <a:off x="3811977" y="1739235"/>
          <a:ext cx="654925" cy="3116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2404"/>
              </a:lnTo>
              <a:lnTo>
                <a:pt x="654925" y="212404"/>
              </a:lnTo>
              <a:lnTo>
                <a:pt x="654925" y="311685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2E1BA8-5DE0-48FC-9BD9-CF721010586E}">
      <dsp:nvSpPr>
        <dsp:cNvPr id="0" name=""/>
        <dsp:cNvSpPr/>
      </dsp:nvSpPr>
      <dsp:spPr>
        <a:xfrm>
          <a:off x="3154994" y="1739235"/>
          <a:ext cx="656983" cy="311685"/>
        </a:xfrm>
        <a:custGeom>
          <a:avLst/>
          <a:gdLst/>
          <a:ahLst/>
          <a:cxnLst/>
          <a:rect l="0" t="0" r="0" b="0"/>
          <a:pathLst>
            <a:path>
              <a:moveTo>
                <a:pt x="656983" y="0"/>
              </a:moveTo>
              <a:lnTo>
                <a:pt x="656983" y="212404"/>
              </a:lnTo>
              <a:lnTo>
                <a:pt x="0" y="212404"/>
              </a:lnTo>
              <a:lnTo>
                <a:pt x="0" y="311685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361C1E-C0F9-4B54-8ED5-C8D3609E69F3}">
      <dsp:nvSpPr>
        <dsp:cNvPr id="0" name=""/>
        <dsp:cNvSpPr/>
      </dsp:nvSpPr>
      <dsp:spPr>
        <a:xfrm>
          <a:off x="2502126" y="747022"/>
          <a:ext cx="1309851" cy="3116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2404"/>
              </a:lnTo>
              <a:lnTo>
                <a:pt x="1309851" y="212404"/>
              </a:lnTo>
              <a:lnTo>
                <a:pt x="1309851" y="311685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735707-8E5B-447C-8CBD-3492AFDCA705}">
      <dsp:nvSpPr>
        <dsp:cNvPr id="0" name=""/>
        <dsp:cNvSpPr/>
      </dsp:nvSpPr>
      <dsp:spPr>
        <a:xfrm>
          <a:off x="1192274" y="1739235"/>
          <a:ext cx="654925" cy="3116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2404"/>
              </a:lnTo>
              <a:lnTo>
                <a:pt x="654925" y="212404"/>
              </a:lnTo>
              <a:lnTo>
                <a:pt x="654925" y="311685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4C8C31-7486-4D16-BDDC-0C4709F68958}">
      <dsp:nvSpPr>
        <dsp:cNvPr id="0" name=""/>
        <dsp:cNvSpPr/>
      </dsp:nvSpPr>
      <dsp:spPr>
        <a:xfrm>
          <a:off x="537349" y="1739235"/>
          <a:ext cx="654925" cy="311685"/>
        </a:xfrm>
        <a:custGeom>
          <a:avLst/>
          <a:gdLst/>
          <a:ahLst/>
          <a:cxnLst/>
          <a:rect l="0" t="0" r="0" b="0"/>
          <a:pathLst>
            <a:path>
              <a:moveTo>
                <a:pt x="654925" y="0"/>
              </a:moveTo>
              <a:lnTo>
                <a:pt x="654925" y="212404"/>
              </a:lnTo>
              <a:lnTo>
                <a:pt x="0" y="212404"/>
              </a:lnTo>
              <a:lnTo>
                <a:pt x="0" y="311685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863869-D2FB-4218-849A-98749DEDBE41}">
      <dsp:nvSpPr>
        <dsp:cNvPr id="0" name=""/>
        <dsp:cNvSpPr/>
      </dsp:nvSpPr>
      <dsp:spPr>
        <a:xfrm>
          <a:off x="1192274" y="747022"/>
          <a:ext cx="1309851" cy="311685"/>
        </a:xfrm>
        <a:custGeom>
          <a:avLst/>
          <a:gdLst/>
          <a:ahLst/>
          <a:cxnLst/>
          <a:rect l="0" t="0" r="0" b="0"/>
          <a:pathLst>
            <a:path>
              <a:moveTo>
                <a:pt x="1309851" y="0"/>
              </a:moveTo>
              <a:lnTo>
                <a:pt x="1309851" y="212404"/>
              </a:lnTo>
              <a:lnTo>
                <a:pt x="0" y="212404"/>
              </a:lnTo>
              <a:lnTo>
                <a:pt x="0" y="311685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77E2C1-4C5E-41CC-855A-EB87C799FA9D}">
      <dsp:nvSpPr>
        <dsp:cNvPr id="0" name=""/>
        <dsp:cNvSpPr/>
      </dsp:nvSpPr>
      <dsp:spPr>
        <a:xfrm>
          <a:off x="1966278" y="66495"/>
          <a:ext cx="1071696" cy="68052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3528A7-3526-42DE-AACF-7C16974AC0B3}">
      <dsp:nvSpPr>
        <dsp:cNvPr id="0" name=""/>
        <dsp:cNvSpPr/>
      </dsp:nvSpPr>
      <dsp:spPr>
        <a:xfrm>
          <a:off x="2085355" y="179619"/>
          <a:ext cx="1071696" cy="6805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Madd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lazim</a:t>
          </a:r>
          <a:endParaRPr lang="en-US" sz="1500" kern="1200" dirty="0"/>
        </a:p>
      </dsp:txBody>
      <dsp:txXfrm>
        <a:off x="2105287" y="199551"/>
        <a:ext cx="1031832" cy="640663"/>
      </dsp:txXfrm>
    </dsp:sp>
    <dsp:sp modelId="{31466225-00AC-415D-9CEC-640876FAD4D3}">
      <dsp:nvSpPr>
        <dsp:cNvPr id="0" name=""/>
        <dsp:cNvSpPr/>
      </dsp:nvSpPr>
      <dsp:spPr>
        <a:xfrm>
          <a:off x="656426" y="1058708"/>
          <a:ext cx="1071696" cy="68052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B3B82C-932E-46E9-A3A1-5B892046BD45}">
      <dsp:nvSpPr>
        <dsp:cNvPr id="0" name=""/>
        <dsp:cNvSpPr/>
      </dsp:nvSpPr>
      <dsp:spPr>
        <a:xfrm>
          <a:off x="775504" y="1171831"/>
          <a:ext cx="1071696" cy="6805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Kalemi</a:t>
          </a:r>
          <a:endParaRPr lang="en-US" sz="1500" kern="1200" dirty="0"/>
        </a:p>
      </dsp:txBody>
      <dsp:txXfrm>
        <a:off x="795436" y="1191763"/>
        <a:ext cx="1031832" cy="640663"/>
      </dsp:txXfrm>
    </dsp:sp>
    <dsp:sp modelId="{DC506483-F4A4-4597-8375-494C3211E322}">
      <dsp:nvSpPr>
        <dsp:cNvPr id="0" name=""/>
        <dsp:cNvSpPr/>
      </dsp:nvSpPr>
      <dsp:spPr>
        <a:xfrm>
          <a:off x="1500" y="2050920"/>
          <a:ext cx="1071696" cy="6805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33081C-B96A-4AE0-B988-3500A0A1F684}">
      <dsp:nvSpPr>
        <dsp:cNvPr id="0" name=""/>
        <dsp:cNvSpPr/>
      </dsp:nvSpPr>
      <dsp:spPr>
        <a:xfrm>
          <a:off x="120578" y="2164044"/>
          <a:ext cx="1071696" cy="6805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Muthaqqal</a:t>
          </a:r>
          <a:endParaRPr lang="en-US" sz="1500" kern="1200" dirty="0"/>
        </a:p>
      </dsp:txBody>
      <dsp:txXfrm>
        <a:off x="140510" y="2183976"/>
        <a:ext cx="1031832" cy="640663"/>
      </dsp:txXfrm>
    </dsp:sp>
    <dsp:sp modelId="{0D8A0B91-DCE2-4934-8692-6ACB90EDBD32}">
      <dsp:nvSpPr>
        <dsp:cNvPr id="0" name=""/>
        <dsp:cNvSpPr/>
      </dsp:nvSpPr>
      <dsp:spPr>
        <a:xfrm>
          <a:off x="1311352" y="2050920"/>
          <a:ext cx="1071696" cy="6805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2ABE53-BFC8-44AC-ADB7-DB56E551C0B2}">
      <dsp:nvSpPr>
        <dsp:cNvPr id="0" name=""/>
        <dsp:cNvSpPr/>
      </dsp:nvSpPr>
      <dsp:spPr>
        <a:xfrm>
          <a:off x="1430429" y="2164044"/>
          <a:ext cx="1071696" cy="6805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Mukhaffaf</a:t>
          </a:r>
          <a:endParaRPr lang="en-US" sz="1500" kern="1200" dirty="0"/>
        </a:p>
      </dsp:txBody>
      <dsp:txXfrm>
        <a:off x="1450361" y="2183976"/>
        <a:ext cx="1031832" cy="640663"/>
      </dsp:txXfrm>
    </dsp:sp>
    <dsp:sp modelId="{DA896A28-F5EC-4A29-AA71-DB77B91E401D}">
      <dsp:nvSpPr>
        <dsp:cNvPr id="0" name=""/>
        <dsp:cNvSpPr/>
      </dsp:nvSpPr>
      <dsp:spPr>
        <a:xfrm>
          <a:off x="3276129" y="1058708"/>
          <a:ext cx="1071696" cy="68052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C20276-F46A-454E-9075-8F1F8073A962}">
      <dsp:nvSpPr>
        <dsp:cNvPr id="0" name=""/>
        <dsp:cNvSpPr/>
      </dsp:nvSpPr>
      <dsp:spPr>
        <a:xfrm>
          <a:off x="3395206" y="1171831"/>
          <a:ext cx="1071696" cy="6805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Harfi</a:t>
          </a:r>
          <a:endParaRPr lang="en-US" sz="1500" kern="1200" dirty="0"/>
        </a:p>
      </dsp:txBody>
      <dsp:txXfrm>
        <a:off x="3415138" y="1191763"/>
        <a:ext cx="1031832" cy="640663"/>
      </dsp:txXfrm>
    </dsp:sp>
    <dsp:sp modelId="{C001AD59-932E-435C-8231-70368FB892AB}">
      <dsp:nvSpPr>
        <dsp:cNvPr id="0" name=""/>
        <dsp:cNvSpPr/>
      </dsp:nvSpPr>
      <dsp:spPr>
        <a:xfrm>
          <a:off x="2619146" y="2050920"/>
          <a:ext cx="1071696" cy="6805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A75E9C-B796-45D9-A12A-95D5A69C6F3B}">
      <dsp:nvSpPr>
        <dsp:cNvPr id="0" name=""/>
        <dsp:cNvSpPr/>
      </dsp:nvSpPr>
      <dsp:spPr>
        <a:xfrm>
          <a:off x="2738223" y="2164044"/>
          <a:ext cx="1071696" cy="6805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Muthaqqal</a:t>
          </a:r>
          <a:endParaRPr lang="en-US" sz="1500" kern="1200" dirty="0"/>
        </a:p>
      </dsp:txBody>
      <dsp:txXfrm>
        <a:off x="2758155" y="2183976"/>
        <a:ext cx="1031832" cy="640663"/>
      </dsp:txXfrm>
    </dsp:sp>
    <dsp:sp modelId="{3DD1ED86-1158-440A-8ECC-1B7BEA2793DE}">
      <dsp:nvSpPr>
        <dsp:cNvPr id="0" name=""/>
        <dsp:cNvSpPr/>
      </dsp:nvSpPr>
      <dsp:spPr>
        <a:xfrm>
          <a:off x="3931055" y="2050920"/>
          <a:ext cx="1071696" cy="6805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D42CEE-ACBA-49F6-8852-6EADBA5F3A8E}">
      <dsp:nvSpPr>
        <dsp:cNvPr id="0" name=""/>
        <dsp:cNvSpPr/>
      </dsp:nvSpPr>
      <dsp:spPr>
        <a:xfrm>
          <a:off x="4050132" y="2164044"/>
          <a:ext cx="1071696" cy="6805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Mukhaffaf</a:t>
          </a:r>
          <a:endParaRPr lang="en-US" sz="1500" kern="1200" dirty="0"/>
        </a:p>
      </dsp:txBody>
      <dsp:txXfrm>
        <a:off x="4070064" y="2183976"/>
        <a:ext cx="1031832" cy="6406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361C1E-C0F9-4B54-8ED5-C8D3609E69F3}">
      <dsp:nvSpPr>
        <dsp:cNvPr id="0" name=""/>
        <dsp:cNvSpPr/>
      </dsp:nvSpPr>
      <dsp:spPr>
        <a:xfrm>
          <a:off x="4596579" y="841605"/>
          <a:ext cx="2903904" cy="2462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822"/>
              </a:lnTo>
              <a:lnTo>
                <a:pt x="2903904" y="167822"/>
              </a:lnTo>
              <a:lnTo>
                <a:pt x="2903904" y="246265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854EAE-9F9C-4E2A-9CE5-1AF019029EAA}">
      <dsp:nvSpPr>
        <dsp:cNvPr id="0" name=""/>
        <dsp:cNvSpPr/>
      </dsp:nvSpPr>
      <dsp:spPr>
        <a:xfrm>
          <a:off x="4596579" y="841605"/>
          <a:ext cx="897770" cy="2073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952"/>
              </a:lnTo>
              <a:lnTo>
                <a:pt x="897770" y="128952"/>
              </a:lnTo>
              <a:lnTo>
                <a:pt x="897770" y="207395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735707-8E5B-447C-8CBD-3492AFDCA705}">
      <dsp:nvSpPr>
        <dsp:cNvPr id="0" name=""/>
        <dsp:cNvSpPr/>
      </dsp:nvSpPr>
      <dsp:spPr>
        <a:xfrm>
          <a:off x="2590444" y="2413348"/>
          <a:ext cx="2056203" cy="2462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822"/>
              </a:lnTo>
              <a:lnTo>
                <a:pt x="2056203" y="167822"/>
              </a:lnTo>
              <a:lnTo>
                <a:pt x="2056203" y="246265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13D883-0F4B-4B54-A2A9-9E2987E5CCCA}">
      <dsp:nvSpPr>
        <dsp:cNvPr id="0" name=""/>
        <dsp:cNvSpPr/>
      </dsp:nvSpPr>
      <dsp:spPr>
        <a:xfrm>
          <a:off x="2590444" y="2413348"/>
          <a:ext cx="344592" cy="2462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822"/>
              </a:lnTo>
              <a:lnTo>
                <a:pt x="344592" y="167822"/>
              </a:lnTo>
              <a:lnTo>
                <a:pt x="344592" y="246265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4C8C31-7486-4D16-BDDC-0C4709F68958}">
      <dsp:nvSpPr>
        <dsp:cNvPr id="0" name=""/>
        <dsp:cNvSpPr/>
      </dsp:nvSpPr>
      <dsp:spPr>
        <a:xfrm>
          <a:off x="848587" y="2413348"/>
          <a:ext cx="1741857" cy="246265"/>
        </a:xfrm>
        <a:custGeom>
          <a:avLst/>
          <a:gdLst/>
          <a:ahLst/>
          <a:cxnLst/>
          <a:rect l="0" t="0" r="0" b="0"/>
          <a:pathLst>
            <a:path>
              <a:moveTo>
                <a:pt x="1741857" y="0"/>
              </a:moveTo>
              <a:lnTo>
                <a:pt x="1741857" y="167822"/>
              </a:lnTo>
              <a:lnTo>
                <a:pt x="0" y="167822"/>
              </a:lnTo>
              <a:lnTo>
                <a:pt x="0" y="246265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863869-D2FB-4218-849A-98749DEDBE41}">
      <dsp:nvSpPr>
        <dsp:cNvPr id="0" name=""/>
        <dsp:cNvSpPr/>
      </dsp:nvSpPr>
      <dsp:spPr>
        <a:xfrm>
          <a:off x="2590444" y="841605"/>
          <a:ext cx="2006134" cy="246265"/>
        </a:xfrm>
        <a:custGeom>
          <a:avLst/>
          <a:gdLst/>
          <a:ahLst/>
          <a:cxnLst/>
          <a:rect l="0" t="0" r="0" b="0"/>
          <a:pathLst>
            <a:path>
              <a:moveTo>
                <a:pt x="2006134" y="0"/>
              </a:moveTo>
              <a:lnTo>
                <a:pt x="2006134" y="167822"/>
              </a:lnTo>
              <a:lnTo>
                <a:pt x="0" y="167822"/>
              </a:lnTo>
              <a:lnTo>
                <a:pt x="0" y="246265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77E2C1-4C5E-41CC-855A-EB87C799FA9D}">
      <dsp:nvSpPr>
        <dsp:cNvPr id="0" name=""/>
        <dsp:cNvSpPr/>
      </dsp:nvSpPr>
      <dsp:spPr>
        <a:xfrm>
          <a:off x="2843542" y="87311"/>
          <a:ext cx="3506074" cy="75429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3528A7-3526-42DE-AACF-7C16974AC0B3}">
      <dsp:nvSpPr>
        <dsp:cNvPr id="0" name=""/>
        <dsp:cNvSpPr/>
      </dsp:nvSpPr>
      <dsp:spPr>
        <a:xfrm>
          <a:off x="2937626" y="176691"/>
          <a:ext cx="3506074" cy="7542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The Discursive letters</a:t>
          </a:r>
          <a:endParaRPr lang="ar-SA" sz="2400" b="1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dirty="0" smtClean="0">
              <a:solidFill>
                <a:srgbClr val="FF0000"/>
              </a:solidFill>
            </a:rPr>
            <a:t>نص حكيم قاطع له سر</a:t>
          </a:r>
          <a:endParaRPr lang="en-US" sz="2400" b="1" kern="1200" dirty="0">
            <a:solidFill>
              <a:srgbClr val="FF0000"/>
            </a:solidFill>
          </a:endParaRPr>
        </a:p>
      </dsp:txBody>
      <dsp:txXfrm>
        <a:off x="2959719" y="198784"/>
        <a:ext cx="3461888" cy="710108"/>
      </dsp:txXfrm>
    </dsp:sp>
    <dsp:sp modelId="{31466225-00AC-415D-9CEC-640876FAD4D3}">
      <dsp:nvSpPr>
        <dsp:cNvPr id="0" name=""/>
        <dsp:cNvSpPr/>
      </dsp:nvSpPr>
      <dsp:spPr>
        <a:xfrm>
          <a:off x="974158" y="1087871"/>
          <a:ext cx="3232571" cy="132547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B3B82C-932E-46E9-A3A1-5B892046BD45}">
      <dsp:nvSpPr>
        <dsp:cNvPr id="0" name=""/>
        <dsp:cNvSpPr/>
      </dsp:nvSpPr>
      <dsp:spPr>
        <a:xfrm>
          <a:off x="1068242" y="1177251"/>
          <a:ext cx="3232571" cy="1325477"/>
        </a:xfrm>
        <a:prstGeom prst="roundRect">
          <a:avLst>
            <a:gd name="adj" fmla="val 10000"/>
          </a:avLst>
        </a:prstGeom>
        <a:solidFill>
          <a:srgbClr val="FFFF69">
            <a:alpha val="89804"/>
          </a:srgb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ar-SA" sz="2400" b="1" kern="1200" dirty="0" smtClean="0">
              <a:solidFill>
                <a:srgbClr val="FF0000"/>
              </a:solidFill>
            </a:rPr>
            <a:t>نقص عسلكم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Madd</a:t>
          </a:r>
          <a:r>
            <a:rPr lang="en-US" sz="1600" kern="1200" dirty="0" smtClean="0"/>
            <a:t> or </a:t>
          </a:r>
          <a:r>
            <a:rPr lang="en-US" sz="1600" kern="1200" dirty="0" err="1" smtClean="0"/>
            <a:t>leen</a:t>
          </a:r>
          <a:r>
            <a:rPr lang="en-US" sz="1600" kern="1200" dirty="0" smtClean="0"/>
            <a:t> letter in the middle</a:t>
          </a:r>
          <a:endParaRPr lang="ar-SA" sz="18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2300" b="1" kern="1200" dirty="0" err="1" smtClean="0"/>
            <a:t>Madd</a:t>
          </a:r>
          <a:r>
            <a:rPr lang="en-US" sz="2300" b="1" kern="1200" dirty="0" smtClean="0"/>
            <a:t> </a:t>
          </a:r>
          <a:r>
            <a:rPr lang="en-US" sz="2300" b="1" kern="1200" dirty="0" err="1" smtClean="0"/>
            <a:t>Lazem</a:t>
          </a:r>
          <a:r>
            <a:rPr lang="en-US" sz="2300" b="1" kern="1200" dirty="0" smtClean="0"/>
            <a:t> </a:t>
          </a:r>
          <a:r>
            <a:rPr lang="en-US" sz="2300" b="1" kern="1200" dirty="0" err="1" smtClean="0"/>
            <a:t>Harfi</a:t>
          </a:r>
          <a:r>
            <a:rPr lang="en-US" sz="2300" b="1" kern="1200" dirty="0" smtClean="0"/>
            <a:t>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2300" b="1" kern="1200" dirty="0" smtClean="0"/>
            <a:t>(6 </a:t>
          </a:r>
          <a:r>
            <a:rPr lang="en-US" sz="2300" b="1" kern="1200" dirty="0" err="1" smtClean="0"/>
            <a:t>Haraka</a:t>
          </a:r>
          <a:r>
            <a:rPr lang="en-US" sz="2300" b="1" kern="1200" dirty="0" smtClean="0"/>
            <a:t>)</a:t>
          </a:r>
          <a:endParaRPr lang="en-US" sz="2300" b="1" kern="1200" dirty="0"/>
        </a:p>
      </dsp:txBody>
      <dsp:txXfrm>
        <a:off x="1107064" y="1216073"/>
        <a:ext cx="3154927" cy="1247833"/>
      </dsp:txXfrm>
    </dsp:sp>
    <dsp:sp modelId="{DC506483-F4A4-4597-8375-494C3211E322}">
      <dsp:nvSpPr>
        <dsp:cNvPr id="0" name=""/>
        <dsp:cNvSpPr/>
      </dsp:nvSpPr>
      <dsp:spPr>
        <a:xfrm>
          <a:off x="1232" y="2659614"/>
          <a:ext cx="1694708" cy="8654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33081C-B96A-4AE0-B988-3500A0A1F684}">
      <dsp:nvSpPr>
        <dsp:cNvPr id="0" name=""/>
        <dsp:cNvSpPr/>
      </dsp:nvSpPr>
      <dsp:spPr>
        <a:xfrm>
          <a:off x="95317" y="2748993"/>
          <a:ext cx="1694708" cy="865493"/>
        </a:xfrm>
        <a:prstGeom prst="roundRect">
          <a:avLst>
            <a:gd name="adj" fmla="val 10000"/>
          </a:avLst>
        </a:prstGeom>
        <a:solidFill>
          <a:schemeClr val="bg1">
            <a:lumMod val="95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b="1" kern="1200" dirty="0" smtClean="0">
              <a:solidFill>
                <a:srgbClr val="FF0000"/>
              </a:solidFill>
            </a:rPr>
            <a:t>كم نقص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>
              <a:solidFill>
                <a:srgbClr val="00B050"/>
              </a:solidFill>
            </a:rPr>
            <a:t>Mukhaffaf</a:t>
          </a:r>
          <a:endParaRPr lang="en-US" sz="1800" b="1" kern="1200" dirty="0">
            <a:solidFill>
              <a:srgbClr val="00B050"/>
            </a:solidFill>
          </a:endParaRPr>
        </a:p>
      </dsp:txBody>
      <dsp:txXfrm>
        <a:off x="120666" y="2774342"/>
        <a:ext cx="1644010" cy="814795"/>
      </dsp:txXfrm>
    </dsp:sp>
    <dsp:sp modelId="{AD16F2A5-5DFA-4913-AE27-6607DA1FEE8A}">
      <dsp:nvSpPr>
        <dsp:cNvPr id="0" name=""/>
        <dsp:cNvSpPr/>
      </dsp:nvSpPr>
      <dsp:spPr>
        <a:xfrm>
          <a:off x="2144402" y="2659614"/>
          <a:ext cx="1581268" cy="8039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E12F60-B1E7-4F42-93DF-354ACBB6592F}">
      <dsp:nvSpPr>
        <dsp:cNvPr id="0" name=""/>
        <dsp:cNvSpPr/>
      </dsp:nvSpPr>
      <dsp:spPr>
        <a:xfrm>
          <a:off x="2238486" y="2748993"/>
          <a:ext cx="1581268" cy="803992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ar-SA" sz="3200" b="1" kern="1200" dirty="0" smtClean="0">
              <a:solidFill>
                <a:srgbClr val="FF0000"/>
              </a:solidFill>
            </a:rPr>
            <a:t>سل</a:t>
          </a:r>
          <a:endParaRPr lang="ar-SA" sz="2400" b="1" kern="1200" dirty="0" smtClean="0">
            <a:solidFill>
              <a:srgbClr val="FF0000"/>
            </a:solidFill>
          </a:endParaRP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800" b="1" kern="1200" dirty="0" err="1" smtClean="0">
              <a:solidFill>
                <a:srgbClr val="00B050"/>
              </a:solidFill>
            </a:rPr>
            <a:t>Muthaqqal</a:t>
          </a:r>
          <a:endParaRPr lang="en-US" sz="1400" b="1" kern="1200" dirty="0">
            <a:solidFill>
              <a:srgbClr val="00B050"/>
            </a:solidFill>
          </a:endParaRPr>
        </a:p>
      </dsp:txBody>
      <dsp:txXfrm>
        <a:off x="2262034" y="2772541"/>
        <a:ext cx="1534172" cy="756896"/>
      </dsp:txXfrm>
    </dsp:sp>
    <dsp:sp modelId="{0D8A0B91-DCE2-4934-8692-6ACB90EDBD32}">
      <dsp:nvSpPr>
        <dsp:cNvPr id="0" name=""/>
        <dsp:cNvSpPr/>
      </dsp:nvSpPr>
      <dsp:spPr>
        <a:xfrm>
          <a:off x="3883592" y="2659614"/>
          <a:ext cx="1526110" cy="16884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2ABE53-BFC8-44AC-ADB7-DB56E551C0B2}">
      <dsp:nvSpPr>
        <dsp:cNvPr id="0" name=""/>
        <dsp:cNvSpPr/>
      </dsp:nvSpPr>
      <dsp:spPr>
        <a:xfrm>
          <a:off x="3977677" y="2748993"/>
          <a:ext cx="1526110" cy="1688408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2400" b="1" kern="1200" dirty="0" smtClean="0">
              <a:solidFill>
                <a:srgbClr val="FF0000"/>
              </a:solidFill>
            </a:rPr>
            <a:t>Ain </a:t>
          </a:r>
          <a:r>
            <a:rPr lang="ar-SA" sz="2400" b="0" kern="1200" dirty="0" smtClean="0">
              <a:solidFill>
                <a:schemeClr val="tx1"/>
              </a:solidFill>
            </a:rPr>
            <a:t>(ع</a:t>
          </a:r>
          <a:r>
            <a:rPr lang="ar-SA" sz="2400" b="0" kern="1200" dirty="0" smtClean="0">
              <a:solidFill>
                <a:srgbClr val="00B050"/>
              </a:solidFill>
            </a:rPr>
            <a:t>َـ</a:t>
          </a:r>
          <a:r>
            <a:rPr lang="ar-SA" sz="2400" b="0" kern="1200" dirty="0" smtClean="0">
              <a:solidFill>
                <a:srgbClr val="FF0000"/>
              </a:solidFill>
            </a:rPr>
            <a:t>يْ</a:t>
          </a:r>
          <a:r>
            <a:rPr lang="ar-SA" sz="2400" b="0" kern="1200" dirty="0" smtClean="0">
              <a:solidFill>
                <a:schemeClr val="tx1"/>
              </a:solidFill>
            </a:rPr>
            <a:t>ن)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800" kern="1200" dirty="0" err="1" smtClean="0"/>
            <a:t>Leen</a:t>
          </a:r>
          <a:r>
            <a:rPr lang="en-US" sz="1800" kern="1200" dirty="0" smtClean="0"/>
            <a:t> letter in the middle</a:t>
          </a:r>
          <a:endParaRPr lang="ar-SA" sz="18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2300" b="1" kern="1200" dirty="0" smtClean="0"/>
            <a:t>4 </a:t>
          </a:r>
          <a:r>
            <a:rPr lang="ar-SA" sz="2300" b="1" kern="1200" dirty="0" smtClean="0"/>
            <a:t> </a:t>
          </a:r>
          <a:r>
            <a:rPr lang="en-US" sz="2300" b="1" kern="1200" dirty="0" smtClean="0"/>
            <a:t>or </a:t>
          </a:r>
          <a:r>
            <a:rPr lang="ar-SA" sz="2300" b="1" kern="1200" dirty="0" smtClean="0"/>
            <a:t>6 </a:t>
          </a:r>
          <a:r>
            <a:rPr lang="en-US" sz="1400" b="1" kern="1200" dirty="0" err="1" smtClean="0"/>
            <a:t>Haraka</a:t>
          </a:r>
          <a:endParaRPr lang="en-US" sz="2300" b="1" kern="1200" dirty="0"/>
        </a:p>
      </dsp:txBody>
      <dsp:txXfrm>
        <a:off x="4022375" y="2793691"/>
        <a:ext cx="1436714" cy="1599012"/>
      </dsp:txXfrm>
    </dsp:sp>
    <dsp:sp modelId="{C2DD4576-BEBA-4227-9218-489D8A9C7C6A}">
      <dsp:nvSpPr>
        <dsp:cNvPr id="0" name=""/>
        <dsp:cNvSpPr/>
      </dsp:nvSpPr>
      <dsp:spPr>
        <a:xfrm>
          <a:off x="4394898" y="1049001"/>
          <a:ext cx="2198901" cy="115461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4603DC-B7E2-4B12-8807-76B333DFC7BA}">
      <dsp:nvSpPr>
        <dsp:cNvPr id="0" name=""/>
        <dsp:cNvSpPr/>
      </dsp:nvSpPr>
      <dsp:spPr>
        <a:xfrm>
          <a:off x="4488982" y="1138381"/>
          <a:ext cx="2198901" cy="1154615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  <a:alpha val="9000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>
              <a:solidFill>
                <a:srgbClr val="FF0000"/>
              </a:solidFill>
            </a:rPr>
            <a:t>حي طهر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The 2</a:t>
          </a:r>
          <a:r>
            <a:rPr lang="en-US" sz="1600" kern="1200" baseline="30000" dirty="0" smtClean="0"/>
            <a:t>nd</a:t>
          </a:r>
          <a:r>
            <a:rPr lang="en-US" sz="1600" kern="1200" dirty="0" smtClean="0"/>
            <a:t> letter is a </a:t>
          </a:r>
          <a:r>
            <a:rPr lang="en-US" sz="1600" kern="1200" dirty="0" err="1" smtClean="0"/>
            <a:t>madd</a:t>
          </a:r>
          <a:r>
            <a:rPr lang="en-US" sz="1600" kern="1200" dirty="0" smtClean="0"/>
            <a:t> letter</a:t>
          </a:r>
          <a:endParaRPr lang="ar-SA" sz="16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err="1" smtClean="0"/>
            <a:t>Madd</a:t>
          </a:r>
          <a:r>
            <a:rPr lang="en-US" sz="1500" b="1" kern="1200" dirty="0" smtClean="0"/>
            <a:t> </a:t>
          </a:r>
          <a:r>
            <a:rPr lang="en-US" sz="1500" b="1" kern="1200" dirty="0" err="1" smtClean="0"/>
            <a:t>Tabee’ee</a:t>
          </a:r>
          <a:r>
            <a:rPr lang="en-US" sz="1500" b="1" kern="1200" dirty="0" smtClean="0"/>
            <a:t> </a:t>
          </a:r>
          <a:r>
            <a:rPr lang="en-US" sz="1500" b="1" kern="1200" dirty="0" err="1" smtClean="0"/>
            <a:t>Thunaii</a:t>
          </a:r>
          <a:endParaRPr lang="en-US" sz="1500" b="1" kern="1200" dirty="0"/>
        </a:p>
      </dsp:txBody>
      <dsp:txXfrm>
        <a:off x="4522800" y="1172199"/>
        <a:ext cx="2131265" cy="1086979"/>
      </dsp:txXfrm>
    </dsp:sp>
    <dsp:sp modelId="{DA896A28-F5EC-4A29-AA71-DB77B91E401D}">
      <dsp:nvSpPr>
        <dsp:cNvPr id="0" name=""/>
        <dsp:cNvSpPr/>
      </dsp:nvSpPr>
      <dsp:spPr>
        <a:xfrm>
          <a:off x="6781968" y="1087871"/>
          <a:ext cx="1437031" cy="115503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C20276-F46A-454E-9075-8F1F8073A962}">
      <dsp:nvSpPr>
        <dsp:cNvPr id="0" name=""/>
        <dsp:cNvSpPr/>
      </dsp:nvSpPr>
      <dsp:spPr>
        <a:xfrm>
          <a:off x="6876052" y="1177251"/>
          <a:ext cx="1437031" cy="1155035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  <a:alpha val="9000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2400" b="1" kern="1200" dirty="0" err="1" smtClean="0">
              <a:solidFill>
                <a:srgbClr val="FF0000"/>
              </a:solidFill>
            </a:rPr>
            <a:t>Alef</a:t>
          </a:r>
          <a:endParaRPr lang="ar-SA" sz="1600" b="1" kern="1200" dirty="0" smtClean="0">
            <a:solidFill>
              <a:srgbClr val="FF0000"/>
            </a:solidFill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No </a:t>
          </a:r>
          <a:r>
            <a:rPr lang="en-US" sz="1600" kern="1200" dirty="0" err="1" smtClean="0"/>
            <a:t>madd</a:t>
          </a:r>
          <a:r>
            <a:rPr lang="en-US" sz="1600" kern="1200" dirty="0" smtClean="0"/>
            <a:t> letter</a:t>
          </a:r>
          <a:endParaRPr lang="ar-SA" sz="16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NO </a:t>
          </a:r>
          <a:r>
            <a:rPr lang="en-US" sz="2000" b="1" kern="1200" dirty="0" err="1" smtClean="0"/>
            <a:t>madd</a:t>
          </a:r>
          <a:endParaRPr lang="en-US" sz="2000" b="1" kern="1200" dirty="0"/>
        </a:p>
      </dsp:txBody>
      <dsp:txXfrm>
        <a:off x="6909882" y="1211081"/>
        <a:ext cx="1369371" cy="10873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97DA2-CF9B-0548-89BC-41DD59467B85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DEBF2-CC02-1548-9470-B528E3625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98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359147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913366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299215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89822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133848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927254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52911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524459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00155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94450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9530D08-FCBC-2442-8AF0-6F57396B26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0219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9FB2A54-FC40-FE44-B3CA-E2D3E1BD2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09D70-B50F-0348-91D4-A5D1DE691CCB}" type="datetime1">
              <a:rPr lang="en-CA" smtClean="0"/>
              <a:t>2021-12-17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CF84A88-7E80-B240-B1D0-E6162EFB8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2DBDC0EF-082B-474B-8CA4-98454AF4AEBA}"/>
              </a:ext>
            </a:extLst>
          </p:cNvPr>
          <p:cNvSpPr/>
          <p:nvPr userDrawn="1"/>
        </p:nvSpPr>
        <p:spPr>
          <a:xfrm>
            <a:off x="9982200" y="242888"/>
            <a:ext cx="2062163" cy="171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D375D6A4-DD0F-A54E-8615-5D0133DAE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2252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="" xmlns:a16="http://schemas.microsoft.com/office/drawing/2014/main" id="{03BDEBF7-FA97-0741-A594-97BCE55D76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FC41CAC8-26EE-AD4F-92B7-481D2D348569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B1122BF2-C2B8-FA49-843E-12C8E5D64BD1}"/>
              </a:ext>
            </a:extLst>
          </p:cNvPr>
          <p:cNvSpPr txBox="1"/>
          <p:nvPr userDrawn="1"/>
        </p:nvSpPr>
        <p:spPr>
          <a:xfrm>
            <a:off x="0" y="179140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en-US" sz="1800" b="1" dirty="0" err="1" smtClean="0"/>
              <a:t>Tajw</a:t>
            </a:r>
            <a:r>
              <a:rPr lang="en-US" sz="1800" b="1" baseline="0" dirty="0" smtClean="0"/>
              <a:t> 281 </a:t>
            </a:r>
            <a:r>
              <a:rPr lang="en-CA" sz="1800" b="1" dirty="0" smtClean="0"/>
              <a:t>– </a:t>
            </a:r>
            <a:r>
              <a:rPr lang="en-CA" sz="1800" b="1" dirty="0" err="1" smtClean="0"/>
              <a:t>Tajweed</a:t>
            </a:r>
            <a:r>
              <a:rPr lang="en-CA" sz="1800" b="1" dirty="0" smtClean="0"/>
              <a:t> </a:t>
            </a:r>
            <a:r>
              <a:rPr lang="en-CA" sz="1800" b="1" dirty="0"/>
              <a:t>Curriculum – Lecture No. </a:t>
            </a:r>
            <a:r>
              <a:rPr lang="en-US" sz="1800" b="1" dirty="0" smtClean="0"/>
              <a:t>6</a:t>
            </a:r>
            <a:r>
              <a:rPr lang="en-CA" sz="1800" b="1" dirty="0" smtClean="0"/>
              <a:t> – Semester 3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26675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A0DF3F3-9817-DF45-9720-EC62753AD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B639DE9E-49B4-5245-8859-91B7E5EA2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62670A9-CBAB-2C49-950E-5B31284F2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57080-5C0E-9945-9DFE-64B3BB9DCD9F}" type="datetime1">
              <a:rPr lang="en-CA" smtClean="0"/>
              <a:t>2021-12-17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CE9C57E-F3D0-124E-BE46-E8D0BC6F5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00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DE7EF1F6-BFC8-E54B-BD75-AD0467B4D7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9CEC5120-FFD1-DF48-80C8-000736276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EE515DF-717B-B242-AE59-FBFEC115E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93FEC-E01D-6145-B83C-1F1DBBA82E62}" type="datetime1">
              <a:rPr lang="en-CA" smtClean="0"/>
              <a:t>2021-12-17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BACAEFF-B8AB-074B-AAD7-B40D9E5B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7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7432FA-8667-4446-A71D-C97A83700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4910346-13AE-AC46-BB14-BD42A0147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9F3B3C2-584D-B04F-9C08-AEBABB598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57BC-CE48-CD4C-AF3D-B9C2E384CD7B}" type="datetime1">
              <a:rPr lang="en-CA" smtClean="0"/>
              <a:t>2021-12-17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048785F-521D-0C44-8EE3-2CFF92EC9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94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CD92CDF-C717-7044-AA4A-5150F8498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610F1A3-EE6B-B643-8A96-7EB5355F4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12EA2A2-1905-F64F-A921-98677409C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30B33-5645-6243-A1BF-764EAD99171C}" type="datetime1">
              <a:rPr lang="en-CA" smtClean="0"/>
              <a:t>2021-12-17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AB12FB8-D1DA-5C42-865C-4E2AF1F54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87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993EAE3-61A7-F749-875E-C4F204A1F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2690A70-3233-6345-B755-997D04AE38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5EF07842-B9FF-AE49-814C-4AD1A5B0F3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6BCD8A8-3C59-E545-B02E-2C1655DF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FF58C-3BFE-5844-BE6A-B3C235B0E679}" type="datetime1">
              <a:rPr lang="en-CA" smtClean="0"/>
              <a:t>2021-12-17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A882D9E-F43F-D44C-82D8-8DC2B412D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3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8C3363-FA41-1940-8E68-047776A85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8131B48-0769-F746-A5E4-D04C2A776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73771C5-36C7-4348-94E9-B488F912E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D54492BF-37AF-F14B-92DB-45CF3B7B0B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FC2C5698-46FB-3D46-A19E-E67525E4FE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B117F8ED-C600-CB41-A494-4CC0D8ACA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46508-7F59-134E-AAE3-D16872DD9145}" type="datetime1">
              <a:rPr lang="en-CA" smtClean="0"/>
              <a:t>2021-12-17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C5487123-0779-FB4A-827B-51AC3192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84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F3DA3E6-AEA3-B54D-9374-6AE6FBDBA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D04D16E0-8AC1-FB48-892C-65E7457A1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D8C52-795A-AC45-9E13-A1AF72C1B6E8}" type="datetime1">
              <a:rPr lang="en-CA" smtClean="0"/>
              <a:t>2021-12-17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E936B769-975D-F442-93E9-0CEA33453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87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B5A3B0DD-3463-5344-B094-815387B42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6120-296C-384C-AC58-EC87636FD61B}" type="datetime1">
              <a:rPr lang="en-CA" smtClean="0"/>
              <a:t>2021-12-17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4EC7B5A-ACA7-1149-B4B9-6FC902D09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04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3E692AF-27A0-C249-800F-C129E9BB1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F05945-3F90-1F41-8D50-86FDDCDDF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75FF419-5B04-CA4D-B134-92D8E45F2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3027EFE-F754-E54E-92CC-853C3A3E3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64C69-3445-F947-B1D3-6831C557BABD}" type="datetime1">
              <a:rPr lang="en-CA" smtClean="0"/>
              <a:t>2021-12-17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FC53744-71D3-DE4B-85B7-2122B010B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60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78B656-7A5A-F843-9502-BFA3B1FFB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6D43EA3C-67FA-964E-9DB0-ED8DEA2F97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4A2A11A-2029-3640-9DD4-B7D24EDA7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94D85BC-44AD-2443-953B-FAF3B3FE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5E639-D598-E143-91BC-79FD22069BA6}" type="datetime1">
              <a:rPr lang="en-CA" smtClean="0"/>
              <a:t>2021-12-17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0BBF23B-F646-BF47-AE26-9F9D9402C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4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5AA4472B-77C3-C84F-B148-9A6105B11873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17DDCA45-CB87-4846-A6A1-55A1929CB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30F31F4-BF77-CA4D-AD13-C0EF018F7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0A73850-9D85-2A4A-B6B7-456EA1583E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D6E881E-EDFF-9A48-8643-9E8960853ECB}" type="datetime1">
              <a:rPr lang="en-CA" smtClean="0"/>
              <a:t>2021-12-17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9CBF62B-EBD9-1342-8CB5-9BCC68E88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8784B88-F3D9-6A4F-9660-1A0A1E561ED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27A79718-0341-3243-9AE1-3D0C2DA7418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069186" y="230188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3D8A766A-995A-9C41-BF6C-E3EBFD67ED69}"/>
              </a:ext>
            </a:extLst>
          </p:cNvPr>
          <p:cNvSpPr/>
          <p:nvPr userDrawn="1"/>
        </p:nvSpPr>
        <p:spPr>
          <a:xfrm>
            <a:off x="9743662" y="14050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582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7C2B0BB-85E7-444B-A033-873561327B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7882" y="2550237"/>
            <a:ext cx="8875059" cy="66020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Rules of Al-</a:t>
            </a:r>
            <a:r>
              <a:rPr lang="en-US" sz="4000" dirty="0" err="1" smtClean="0"/>
              <a:t>Mudood</a:t>
            </a: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2CE41B7-91BB-2643-B51E-9483CCFAA4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596373"/>
            <a:ext cx="9144000" cy="654340"/>
          </a:xfrm>
        </p:spPr>
        <p:txBody>
          <a:bodyPr/>
          <a:lstStyle/>
          <a:p>
            <a:r>
              <a:rPr lang="en-US" b="1" dirty="0"/>
              <a:t>Dr. </a:t>
            </a:r>
            <a:r>
              <a:rPr lang="en-US" b="1" dirty="0" smtClean="0"/>
              <a:t>Ashraf </a:t>
            </a:r>
            <a:r>
              <a:rPr lang="en-US" b="1" dirty="0" err="1" smtClean="0"/>
              <a:t>Negm</a:t>
            </a:r>
            <a:endParaRPr lang="en-US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58D3839-5137-2E43-9E9E-2448574C1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DA27A-0449-7248-A94F-950571DA4F0A}" type="datetime1">
              <a:rPr lang="en-CA" smtClean="0"/>
              <a:t>2021-12-17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C1C79E2-969B-654E-9C3F-A0C291F54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</a:t>
            </a:fld>
            <a:endParaRPr lang="en-US"/>
          </a:p>
        </p:txBody>
      </p:sp>
      <p:pic>
        <p:nvPicPr>
          <p:cNvPr id="6" name="Picture 5" descr="Hand-Red-RubberBand-withMartij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8996082" y="3608368"/>
            <a:ext cx="2952241" cy="2886635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="" xmlns:a16="http://schemas.microsoft.com/office/drawing/2014/main" id="{77C2B0BB-85E7-444B-A033-873561327BFC}"/>
              </a:ext>
            </a:extLst>
          </p:cNvPr>
          <p:cNvSpPr txBox="1">
            <a:spLocks/>
          </p:cNvSpPr>
          <p:nvPr/>
        </p:nvSpPr>
        <p:spPr>
          <a:xfrm>
            <a:off x="826179" y="3951547"/>
            <a:ext cx="8202706" cy="117178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4000" dirty="0" smtClean="0"/>
              <a:t>(</a:t>
            </a:r>
            <a:r>
              <a:rPr lang="ar-SA" sz="4000" dirty="0" smtClean="0"/>
              <a:t>6</a:t>
            </a:r>
            <a:r>
              <a:rPr lang="en-US" sz="4000" dirty="0" smtClean="0"/>
              <a:t>) al-</a:t>
            </a:r>
            <a:r>
              <a:rPr lang="en-US" sz="4000" dirty="0" err="1" smtClean="0"/>
              <a:t>Madd</a:t>
            </a:r>
            <a:r>
              <a:rPr lang="en-US" sz="4000" dirty="0" smtClean="0"/>
              <a:t> al-</a:t>
            </a:r>
            <a:r>
              <a:rPr lang="en-US" sz="4000" dirty="0" err="1" smtClean="0"/>
              <a:t>Lazim</a:t>
            </a:r>
            <a:endParaRPr lang="en-US" sz="4000" dirty="0"/>
          </a:p>
          <a:p>
            <a:endParaRPr lang="en-US" sz="2600" b="0" dirty="0" smtClean="0"/>
          </a:p>
          <a:p>
            <a:r>
              <a:rPr lang="en-US" sz="2600" b="0" dirty="0" smtClean="0"/>
              <a:t>(</a:t>
            </a:r>
            <a:r>
              <a:rPr lang="en-US" sz="2600" b="0" dirty="0"/>
              <a:t>obligatory)</a:t>
            </a:r>
            <a:endParaRPr 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3934097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Hand-Red-RubberBand-withMartij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9272562" y="3639669"/>
            <a:ext cx="2952241" cy="2886635"/>
          </a:xfrm>
          <a:prstGeom prst="rect">
            <a:avLst/>
          </a:prstGeom>
        </p:spPr>
      </p:pic>
      <p:sp>
        <p:nvSpPr>
          <p:cNvPr id="8" name="Content Placeholder 3">
            <a:extLst>
              <a:ext uri="{FF2B5EF4-FFF2-40B4-BE49-F238E27FC236}">
                <a16:creationId xmlns="" xmlns:a16="http://schemas.microsoft.com/office/drawing/2014/main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314084" y="1874614"/>
            <a:ext cx="1766048" cy="1456293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Examples</a:t>
            </a:r>
          </a:p>
          <a:p>
            <a:pPr marL="0" indent="0" algn="ctr">
              <a:buNone/>
            </a:pPr>
            <a:r>
              <a:rPr lang="ar-SA" sz="2400" b="1" dirty="0" smtClean="0">
                <a:solidFill>
                  <a:schemeClr val="bg1"/>
                </a:solidFill>
              </a:rPr>
              <a:t>أمثلته</a:t>
            </a:r>
            <a:endParaRPr lang="en-CA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6918" y="413373"/>
            <a:ext cx="5325034" cy="83099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2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Madd</a:t>
            </a:r>
            <a:r>
              <a:rPr lang="en-US" sz="2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28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Lazim</a:t>
            </a:r>
            <a:r>
              <a:rPr lang="ar-SA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16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(</a:t>
            </a:r>
            <a:r>
              <a:rPr lang="en-US" sz="1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obligatory)</a:t>
            </a:r>
            <a:r>
              <a:rPr lang="en-US" sz="1000" dirty="0"/>
              <a:t/>
            </a:r>
            <a:br>
              <a:rPr lang="en-US" sz="1000" dirty="0"/>
            </a:br>
            <a:r>
              <a:rPr lang="ar-SA" sz="2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المد </a:t>
            </a:r>
            <a:r>
              <a:rPr lang="ar-SA" sz="2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اللازم</a:t>
            </a:r>
            <a:endParaRPr lang="en-CA" sz="1200" b="1" dirty="0">
              <a:solidFill>
                <a:srgbClr val="FFFF00"/>
              </a:solidFill>
            </a:endParaRPr>
          </a:p>
        </p:txBody>
      </p:sp>
      <p:sp>
        <p:nvSpPr>
          <p:cNvPr id="7" name="Content Placeholder 3">
            <a:extLst>
              <a:ext uri="{FF2B5EF4-FFF2-40B4-BE49-F238E27FC236}">
                <a16:creationId xmlns="" xmlns:a16="http://schemas.microsoft.com/office/drawing/2014/main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2952241" y="2384030"/>
            <a:ext cx="6517794" cy="29118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buNone/>
            </a:pPr>
            <a:r>
              <a:rPr lang="ar-SA" sz="5400" b="1" dirty="0"/>
              <a:t> </a:t>
            </a:r>
            <a:r>
              <a:rPr lang="ar-SA" sz="5400" b="1" dirty="0" smtClean="0"/>
              <a:t>الحـ</a:t>
            </a:r>
            <a:r>
              <a:rPr lang="ar-SA" sz="5400" b="1" dirty="0" smtClean="0">
                <a:solidFill>
                  <a:srgbClr val="FF0000"/>
                </a:solidFill>
              </a:rPr>
              <a:t>ا</a:t>
            </a:r>
            <a:r>
              <a:rPr lang="ar-SA" sz="5400" b="1" dirty="0" smtClean="0">
                <a:solidFill>
                  <a:srgbClr val="00B050"/>
                </a:solidFill>
              </a:rPr>
              <a:t>قَّــ</a:t>
            </a:r>
            <a:r>
              <a:rPr lang="ar-SA" sz="5400" b="1" dirty="0" smtClean="0"/>
              <a:t>ة .. الحـ</a:t>
            </a:r>
            <a:r>
              <a:rPr lang="ar-SA" sz="5400" b="1" dirty="0" smtClean="0">
                <a:solidFill>
                  <a:srgbClr val="FF0000"/>
                </a:solidFill>
              </a:rPr>
              <a:t>ا</a:t>
            </a:r>
            <a:r>
              <a:rPr lang="ar-SA" sz="5400" b="1" dirty="0" smtClean="0">
                <a:solidFill>
                  <a:srgbClr val="00B050"/>
                </a:solidFill>
              </a:rPr>
              <a:t>قْـ</a:t>
            </a:r>
            <a:r>
              <a:rPr lang="ar-SA" sz="5400" b="1" dirty="0" smtClean="0"/>
              <a:t>قَـة</a:t>
            </a:r>
          </a:p>
          <a:p>
            <a:pPr marL="0" indent="0" algn="ctr" rtl="1">
              <a:lnSpc>
                <a:spcPct val="100000"/>
              </a:lnSpc>
              <a:buNone/>
            </a:pPr>
            <a:r>
              <a:rPr lang="en-US" sz="5400" dirty="0" smtClean="0"/>
              <a:t>   </a:t>
            </a:r>
            <a:r>
              <a:rPr lang="ar-SA" sz="5400" dirty="0"/>
              <a:t>  </a:t>
            </a:r>
            <a:r>
              <a:rPr lang="ar-SA" sz="5400" b="1" dirty="0" smtClean="0"/>
              <a:t>ءَ</a:t>
            </a:r>
            <a:r>
              <a:rPr lang="ar-SA" sz="5400" b="1" dirty="0" smtClean="0">
                <a:solidFill>
                  <a:srgbClr val="FF0000"/>
                </a:solidFill>
              </a:rPr>
              <a:t>ا</a:t>
            </a:r>
            <a:r>
              <a:rPr lang="ar-SA" sz="5400" b="1" dirty="0" smtClean="0"/>
              <a:t>ٓ</a:t>
            </a:r>
            <a:r>
              <a:rPr lang="ar-SA" sz="5400" b="1" dirty="0" smtClean="0">
                <a:solidFill>
                  <a:srgbClr val="00B050"/>
                </a:solidFill>
              </a:rPr>
              <a:t>لۡـ</a:t>
            </a:r>
            <a:r>
              <a:rPr lang="ar-SA" sz="5400" b="1" dirty="0" smtClean="0"/>
              <a:t>ـَٰٔنَ</a:t>
            </a:r>
            <a:endParaRPr lang="ar-SA" sz="5400" b="1" dirty="0"/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5400" b="1" dirty="0" smtClean="0"/>
              <a:t>طسم .. طا س</a:t>
            </a:r>
            <a:r>
              <a:rPr lang="ar-SA" sz="5400" b="1" dirty="0" smtClean="0">
                <a:solidFill>
                  <a:srgbClr val="FF0000"/>
                </a:solidFill>
              </a:rPr>
              <a:t>ي</a:t>
            </a:r>
            <a:r>
              <a:rPr lang="ar-SA" sz="5400" b="1" dirty="0" smtClean="0">
                <a:solidFill>
                  <a:srgbClr val="00B050"/>
                </a:solidFill>
              </a:rPr>
              <a:t>نْ</a:t>
            </a:r>
            <a:r>
              <a:rPr lang="ar-SA" sz="5400" b="1" dirty="0" smtClean="0"/>
              <a:t> </a:t>
            </a:r>
            <a:r>
              <a:rPr lang="ar-SA" sz="5400" b="1" dirty="0" smtClean="0">
                <a:solidFill>
                  <a:srgbClr val="00B050"/>
                </a:solidFill>
              </a:rPr>
              <a:t>مّ</a:t>
            </a:r>
            <a:r>
              <a:rPr lang="ar-SA" sz="5400" b="1" dirty="0" smtClean="0"/>
              <a:t>َ</a:t>
            </a:r>
            <a:r>
              <a:rPr lang="ar-SA" sz="5400" b="1" dirty="0" smtClean="0">
                <a:solidFill>
                  <a:srgbClr val="FF0000"/>
                </a:solidFill>
              </a:rPr>
              <a:t>ي</a:t>
            </a:r>
            <a:r>
              <a:rPr lang="ar-SA" sz="5400" b="1" dirty="0" smtClean="0">
                <a:solidFill>
                  <a:srgbClr val="00B050"/>
                </a:solidFill>
              </a:rPr>
              <a:t>مْ</a:t>
            </a:r>
            <a:endParaRPr lang="ar-SA" sz="4400" dirty="0">
              <a:solidFill>
                <a:srgbClr val="00B050"/>
              </a:solidFill>
            </a:endParaRPr>
          </a:p>
          <a:p>
            <a:pPr marL="0" indent="0" algn="ctr" rtl="1">
              <a:lnSpc>
                <a:spcPct val="100000"/>
              </a:lnSpc>
              <a:buNone/>
            </a:pPr>
            <a:endParaRPr lang="ar-SA" sz="44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423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Hand-Red-RubberBand-withMartij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9272562" y="3639669"/>
            <a:ext cx="2952241" cy="2886635"/>
          </a:xfrm>
          <a:prstGeom prst="rect">
            <a:avLst/>
          </a:prstGeom>
        </p:spPr>
      </p:pic>
      <p:sp>
        <p:nvSpPr>
          <p:cNvPr id="8" name="Content Placeholder 3">
            <a:extLst>
              <a:ext uri="{FF2B5EF4-FFF2-40B4-BE49-F238E27FC236}">
                <a16:creationId xmlns="" xmlns:a16="http://schemas.microsoft.com/office/drawing/2014/main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314084" y="1874614"/>
            <a:ext cx="1766048" cy="1456293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Types</a:t>
            </a:r>
          </a:p>
          <a:p>
            <a:pPr marL="0" indent="0" algn="ctr">
              <a:buNone/>
            </a:pPr>
            <a:r>
              <a:rPr lang="ar-SA" sz="2400" b="1" dirty="0" smtClean="0">
                <a:solidFill>
                  <a:schemeClr val="bg1"/>
                </a:solidFill>
              </a:rPr>
              <a:t>أقسامه</a:t>
            </a:r>
            <a:endParaRPr lang="en-CA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6918" y="413373"/>
            <a:ext cx="5325034" cy="83099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2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Madd</a:t>
            </a:r>
            <a:r>
              <a:rPr lang="en-US" sz="2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28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Lazim</a:t>
            </a:r>
            <a:r>
              <a:rPr lang="ar-SA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16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(</a:t>
            </a:r>
            <a:r>
              <a:rPr lang="en-US" sz="1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obligatory)</a:t>
            </a:r>
            <a:r>
              <a:rPr lang="en-US" sz="1000" dirty="0"/>
              <a:t/>
            </a:r>
            <a:br>
              <a:rPr lang="en-US" sz="1000" dirty="0"/>
            </a:br>
            <a:r>
              <a:rPr lang="ar-SA" sz="2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المد </a:t>
            </a:r>
            <a:r>
              <a:rPr lang="ar-SA" sz="2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اللازم</a:t>
            </a:r>
            <a:endParaRPr lang="en-CA" sz="1200" b="1" dirty="0">
              <a:solidFill>
                <a:srgbClr val="FFFF00"/>
              </a:solidFill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907009930"/>
              </p:ext>
            </p:extLst>
          </p:nvPr>
        </p:nvGraphicFramePr>
        <p:xfrm>
          <a:off x="3307976" y="1486121"/>
          <a:ext cx="5123330" cy="29110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Content Placeholder 3">
            <a:extLst>
              <a:ext uri="{FF2B5EF4-FFF2-40B4-BE49-F238E27FC236}">
                <a16:creationId xmlns="" xmlns:a16="http://schemas.microsoft.com/office/drawing/2014/main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2763371" y="4638939"/>
            <a:ext cx="1627094" cy="7207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buNone/>
            </a:pPr>
            <a:r>
              <a:rPr lang="ar-SA" sz="4000" b="1" dirty="0" smtClean="0"/>
              <a:t>الحـ</a:t>
            </a:r>
            <a:r>
              <a:rPr lang="ar-SA" sz="4000" b="1" dirty="0" smtClean="0">
                <a:solidFill>
                  <a:srgbClr val="FF0000"/>
                </a:solidFill>
              </a:rPr>
              <a:t>ا</a:t>
            </a:r>
            <a:r>
              <a:rPr lang="ar-SA" sz="4000" b="1" dirty="0" smtClean="0">
                <a:solidFill>
                  <a:srgbClr val="00B050"/>
                </a:solidFill>
              </a:rPr>
              <a:t>قَّــ</a:t>
            </a:r>
            <a:r>
              <a:rPr lang="ar-SA" sz="4000" b="1" dirty="0" smtClean="0"/>
              <a:t>ة</a:t>
            </a:r>
            <a:endParaRPr lang="ar-SA" sz="32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Content Placeholder 3">
            <a:extLst>
              <a:ext uri="{FF2B5EF4-FFF2-40B4-BE49-F238E27FC236}">
                <a16:creationId xmlns="" xmlns:a16="http://schemas.microsoft.com/office/drawing/2014/main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2763371" y="5396456"/>
            <a:ext cx="1801906" cy="7207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buNone/>
            </a:pPr>
            <a:r>
              <a:rPr lang="ar-SA" sz="4000" b="1" dirty="0" smtClean="0"/>
              <a:t>الضـ</a:t>
            </a:r>
            <a:r>
              <a:rPr lang="ar-SA" sz="4000" b="1" dirty="0" smtClean="0">
                <a:solidFill>
                  <a:srgbClr val="FF0000"/>
                </a:solidFill>
              </a:rPr>
              <a:t>ا</a:t>
            </a:r>
            <a:r>
              <a:rPr lang="ar-SA" sz="4000" b="1" dirty="0" smtClean="0">
                <a:solidFill>
                  <a:srgbClr val="00B050"/>
                </a:solidFill>
              </a:rPr>
              <a:t>لَّـ</a:t>
            </a:r>
            <a:r>
              <a:rPr lang="ar-SA" sz="4000" b="1" dirty="0" smtClean="0"/>
              <a:t>ين</a:t>
            </a:r>
            <a:endParaRPr lang="ar-SA" sz="32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12767" y="4889091"/>
            <a:ext cx="1566455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SA" sz="3600" b="1" dirty="0" smtClean="0"/>
              <a:t>ا</a:t>
            </a:r>
            <a:r>
              <a:rPr lang="ar-SA" sz="3600" b="1" dirty="0" smtClean="0">
                <a:solidFill>
                  <a:srgbClr val="FF0000"/>
                </a:solidFill>
              </a:rPr>
              <a:t>لـ</a:t>
            </a:r>
            <a:r>
              <a:rPr lang="ar-SA" sz="3600" b="1" dirty="0" smtClean="0"/>
              <a:t>م</a:t>
            </a:r>
            <a:r>
              <a:rPr lang="ar-SA" b="1" dirty="0" smtClean="0"/>
              <a:t> </a:t>
            </a:r>
          </a:p>
          <a:p>
            <a:pPr algn="ctr" rtl="1"/>
            <a:r>
              <a:rPr lang="ar-SA" sz="2800" b="1" dirty="0" smtClean="0"/>
              <a:t>ألف لـ</a:t>
            </a:r>
            <a:r>
              <a:rPr lang="ar-SA" sz="2800" b="1" dirty="0" smtClean="0">
                <a:solidFill>
                  <a:srgbClr val="FF0000"/>
                </a:solidFill>
              </a:rPr>
              <a:t>ا</a:t>
            </a:r>
            <a:r>
              <a:rPr lang="ar-SA" sz="2800" b="1" dirty="0" smtClean="0">
                <a:solidFill>
                  <a:srgbClr val="00B050"/>
                </a:solidFill>
              </a:rPr>
              <a:t>مْ</a:t>
            </a:r>
            <a:r>
              <a:rPr lang="ar-SA" sz="2800" b="1" dirty="0" smtClean="0"/>
              <a:t> </a:t>
            </a:r>
            <a:r>
              <a:rPr lang="ar-SA" sz="2800" b="1" dirty="0">
                <a:solidFill>
                  <a:srgbClr val="00B050"/>
                </a:solidFill>
              </a:rPr>
              <a:t>مّ</a:t>
            </a:r>
            <a:r>
              <a:rPr lang="ar-SA" sz="2800" b="1" dirty="0"/>
              <a:t>َيم</a:t>
            </a:r>
            <a:r>
              <a:rPr lang="ar-SA" sz="2800" b="1" dirty="0">
                <a:solidFill>
                  <a:srgbClr val="00B050"/>
                </a:solidFill>
              </a:rPr>
              <a:t>ْ</a:t>
            </a:r>
            <a:endParaRPr lang="ar-SA" sz="2000" dirty="0">
              <a:solidFill>
                <a:srgbClr val="00B05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579222" y="4638939"/>
            <a:ext cx="1194559" cy="113877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algn="ctr" rtl="1"/>
            <a:r>
              <a:rPr lang="ar-SA" sz="3600" b="1" dirty="0" smtClean="0"/>
              <a:t>ط</a:t>
            </a:r>
            <a:r>
              <a:rPr lang="ar-SA" sz="3600" b="1" dirty="0" smtClean="0">
                <a:solidFill>
                  <a:srgbClr val="FF0000"/>
                </a:solidFill>
              </a:rPr>
              <a:t>س</a:t>
            </a:r>
          </a:p>
          <a:p>
            <a:pPr algn="ctr" rtl="1"/>
            <a:r>
              <a:rPr lang="ar-SA" sz="3200" b="1" dirty="0" smtClean="0"/>
              <a:t>طا س</a:t>
            </a:r>
            <a:r>
              <a:rPr lang="ar-SA" sz="3200" b="1" dirty="0" smtClean="0">
                <a:solidFill>
                  <a:srgbClr val="FF0000"/>
                </a:solidFill>
              </a:rPr>
              <a:t>ي</a:t>
            </a:r>
            <a:r>
              <a:rPr lang="ar-SA" sz="3200" b="1" dirty="0" smtClean="0">
                <a:solidFill>
                  <a:srgbClr val="00B050"/>
                </a:solidFill>
              </a:rPr>
              <a:t>نْ</a:t>
            </a:r>
            <a:endParaRPr lang="ar-SA" sz="2400" dirty="0">
              <a:solidFill>
                <a:srgbClr val="00B050"/>
              </a:solidFill>
            </a:endParaRPr>
          </a:p>
        </p:txBody>
      </p:sp>
      <p:sp>
        <p:nvSpPr>
          <p:cNvPr id="15" name="Content Placeholder 3">
            <a:extLst>
              <a:ext uri="{FF2B5EF4-FFF2-40B4-BE49-F238E27FC236}">
                <a16:creationId xmlns="" xmlns:a16="http://schemas.microsoft.com/office/drawing/2014/main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4551188" y="4638939"/>
            <a:ext cx="1446199" cy="157752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buNone/>
            </a:pPr>
            <a:r>
              <a:rPr lang="ar-SA" sz="4400" b="1" dirty="0"/>
              <a:t> </a:t>
            </a:r>
            <a:r>
              <a:rPr lang="ar-SA" sz="4400" b="1" dirty="0" smtClean="0"/>
              <a:t>ءَ</a:t>
            </a:r>
            <a:r>
              <a:rPr lang="ar-SA" sz="4400" b="1" dirty="0" smtClean="0">
                <a:solidFill>
                  <a:srgbClr val="FF0000"/>
                </a:solidFill>
              </a:rPr>
              <a:t>ا</a:t>
            </a:r>
            <a:r>
              <a:rPr lang="ar-SA" sz="4400" b="1" dirty="0" smtClean="0"/>
              <a:t>ٓ</a:t>
            </a:r>
            <a:r>
              <a:rPr lang="ar-SA" sz="4400" b="1" dirty="0" smtClean="0">
                <a:solidFill>
                  <a:srgbClr val="00B050"/>
                </a:solidFill>
              </a:rPr>
              <a:t>لۡـ</a:t>
            </a:r>
            <a:r>
              <a:rPr lang="ar-SA" sz="4400" b="1" dirty="0" smtClean="0"/>
              <a:t>ـَٰٔنَ</a:t>
            </a: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1800" dirty="0" smtClean="0"/>
              <a:t>موضعين فقط في سورة يونس</a:t>
            </a:r>
            <a:endParaRPr lang="ar-SA" sz="1800" dirty="0"/>
          </a:p>
        </p:txBody>
      </p:sp>
    </p:spTree>
    <p:extLst>
      <p:ext uri="{BB962C8B-B14F-4D97-AF65-F5344CB8AC3E}">
        <p14:creationId xmlns:p14="http://schemas.microsoft.com/office/powerpoint/2010/main" val="3347078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/>
      <p:bldP spid="13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2021-12-17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12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8123" y="2074796"/>
            <a:ext cx="7103078" cy="3382627"/>
          </a:xfrm>
          <a:solidFill>
            <a:schemeClr val="accent6">
              <a:lumMod val="50000"/>
            </a:schemeClr>
          </a:solidFill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3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The Discursive Letters </a:t>
            </a:r>
            <a:r>
              <a:rPr lang="ar-SA" sz="24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24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24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in the beginning of some </a:t>
            </a:r>
            <a:r>
              <a:rPr lang="en-US" sz="24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Suras</a:t>
            </a:r>
            <a:r>
              <a:rPr lang="ar-SA" sz="2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2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ar-SA" sz="2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الأحرف المقطعة</a:t>
            </a:r>
            <a:r>
              <a:rPr lang="ar-SA" sz="2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2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ar-SA" sz="2000" b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الواقعة في أوائل بعض </a:t>
            </a:r>
            <a:r>
              <a:rPr lang="ar-SA" sz="2000" b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السور</a:t>
            </a:r>
            <a:endParaRPr lang="en-US" sz="20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97097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Hand-Red-RubberBand-withMartij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9272562" y="3639669"/>
            <a:ext cx="2952241" cy="2886635"/>
          </a:xfrm>
          <a:prstGeom prst="rect">
            <a:avLst/>
          </a:prstGeom>
        </p:spPr>
      </p:pic>
      <p:sp>
        <p:nvSpPr>
          <p:cNvPr id="7" name="Content Placeholder 3">
            <a:extLst>
              <a:ext uri="{FF2B5EF4-FFF2-40B4-BE49-F238E27FC236}">
                <a16:creationId xmlns="" xmlns:a16="http://schemas.microsoft.com/office/drawing/2014/main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579500" y="2578657"/>
            <a:ext cx="1766048" cy="1254587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buNone/>
            </a:pPr>
            <a:r>
              <a:rPr lang="en-CA" sz="2400" dirty="0" smtClean="0">
                <a:solidFill>
                  <a:schemeClr val="bg1"/>
                </a:solidFill>
              </a:rPr>
              <a:t>What is it?</a:t>
            </a: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2800" b="1" smtClean="0">
                <a:solidFill>
                  <a:schemeClr val="bg1"/>
                </a:solidFill>
              </a:rPr>
              <a:t>ما هي؟</a:t>
            </a:r>
            <a:endParaRPr lang="en-CA" sz="2800" dirty="0">
              <a:solidFill>
                <a:schemeClr val="bg1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4635" y="430306"/>
            <a:ext cx="7180729" cy="927847"/>
          </a:xfrm>
          <a:solidFill>
            <a:schemeClr val="accent6">
              <a:lumMod val="50000"/>
            </a:schemeClr>
          </a:solidFill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The Discursive Letters </a:t>
            </a:r>
            <a:r>
              <a:rPr lang="en-US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in 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the beginning of some </a:t>
            </a:r>
            <a:r>
              <a:rPr lang="en-US" sz="1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Suras</a:t>
            </a:r>
            <a:r>
              <a:rPr lang="ar-SA" sz="12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12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ar-SA" sz="2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الأحرف </a:t>
            </a:r>
            <a:r>
              <a:rPr lang="ar-SA" sz="2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المقطعة </a:t>
            </a:r>
            <a:r>
              <a:rPr lang="ar-SA" sz="2000" b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الواقعة </a:t>
            </a:r>
            <a:r>
              <a:rPr lang="ar-SA" sz="2000" b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في أوائل بعض السور</a:t>
            </a:r>
            <a:endParaRPr lang="en-US" sz="12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2632841" y="2082008"/>
            <a:ext cx="7662041" cy="39088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b="1" dirty="0" smtClean="0"/>
              <a:t>Number of letters: </a:t>
            </a:r>
            <a:r>
              <a:rPr lang="ar-SA" sz="2800" b="1" dirty="0" smtClean="0"/>
              <a:t> </a:t>
            </a:r>
            <a:r>
              <a:rPr lang="ar-SA" sz="4000" b="1" dirty="0" smtClean="0">
                <a:solidFill>
                  <a:srgbClr val="FF0000"/>
                </a:solidFill>
              </a:rPr>
              <a:t>14</a:t>
            </a:r>
            <a:r>
              <a:rPr lang="ar-SA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Letters </a:t>
            </a:r>
            <a:r>
              <a:rPr lang="en-US" sz="1600" dirty="0" smtClean="0"/>
              <a:t>(half of the alphabets)</a:t>
            </a:r>
            <a:endParaRPr lang="ar-SA" sz="1800" dirty="0" smtClean="0"/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2400" b="1" dirty="0" smtClean="0">
                <a:solidFill>
                  <a:srgbClr val="FF0000"/>
                </a:solidFill>
              </a:rPr>
              <a:t>ا </a:t>
            </a:r>
            <a:r>
              <a:rPr lang="ar-SA" sz="2400" b="1" dirty="0" smtClean="0"/>
              <a:t>ب ت ث ج </a:t>
            </a:r>
            <a:r>
              <a:rPr lang="ar-SA" sz="2400" b="1" dirty="0" smtClean="0">
                <a:solidFill>
                  <a:srgbClr val="FF0000"/>
                </a:solidFill>
              </a:rPr>
              <a:t>ح </a:t>
            </a:r>
            <a:r>
              <a:rPr lang="ar-SA" sz="2400" b="1" dirty="0" smtClean="0"/>
              <a:t>خ د ذ </a:t>
            </a:r>
            <a:r>
              <a:rPr lang="ar-SA" sz="2400" b="1" dirty="0" smtClean="0">
                <a:solidFill>
                  <a:srgbClr val="FF0000"/>
                </a:solidFill>
              </a:rPr>
              <a:t>ر </a:t>
            </a:r>
            <a:r>
              <a:rPr lang="ar-SA" sz="2400" b="1" dirty="0" smtClean="0"/>
              <a:t>ز</a:t>
            </a:r>
            <a:r>
              <a:rPr lang="ar-SA" sz="2400" b="1" dirty="0" smtClean="0">
                <a:solidFill>
                  <a:srgbClr val="FF0000"/>
                </a:solidFill>
              </a:rPr>
              <a:t> س </a:t>
            </a:r>
            <a:r>
              <a:rPr lang="ar-SA" sz="2400" b="1" dirty="0" smtClean="0"/>
              <a:t>ش</a:t>
            </a:r>
            <a:r>
              <a:rPr lang="ar-SA" sz="2400" b="1" dirty="0" smtClean="0">
                <a:solidFill>
                  <a:srgbClr val="FF0000"/>
                </a:solidFill>
              </a:rPr>
              <a:t> ص</a:t>
            </a: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2400" b="1" dirty="0" smtClean="0"/>
              <a:t>ض</a:t>
            </a:r>
            <a:r>
              <a:rPr lang="ar-SA" sz="2400" b="1" dirty="0" smtClean="0">
                <a:solidFill>
                  <a:srgbClr val="FF0000"/>
                </a:solidFill>
              </a:rPr>
              <a:t> ط </a:t>
            </a:r>
            <a:r>
              <a:rPr lang="ar-SA" sz="2400" b="1" dirty="0" smtClean="0"/>
              <a:t>ظ</a:t>
            </a:r>
            <a:r>
              <a:rPr lang="ar-SA" sz="2400" b="1" dirty="0" smtClean="0">
                <a:solidFill>
                  <a:srgbClr val="FF0000"/>
                </a:solidFill>
              </a:rPr>
              <a:t> ع </a:t>
            </a:r>
            <a:r>
              <a:rPr lang="ar-SA" sz="2400" b="1" dirty="0" smtClean="0"/>
              <a:t>غ ف</a:t>
            </a:r>
            <a:r>
              <a:rPr lang="ar-SA" sz="2400" b="1" dirty="0" smtClean="0">
                <a:solidFill>
                  <a:srgbClr val="FF0000"/>
                </a:solidFill>
              </a:rPr>
              <a:t> ق ك ل م ن هـ </a:t>
            </a:r>
            <a:r>
              <a:rPr lang="ar-SA" sz="2400" b="1" dirty="0" smtClean="0"/>
              <a:t>و</a:t>
            </a:r>
            <a:r>
              <a:rPr lang="ar-SA" sz="2400" b="1" dirty="0" smtClean="0">
                <a:solidFill>
                  <a:srgbClr val="FF0000"/>
                </a:solidFill>
              </a:rPr>
              <a:t> ي</a:t>
            </a:r>
          </a:p>
          <a:p>
            <a:pPr algn="l"/>
            <a:r>
              <a:rPr lang="en-US" sz="2800" b="1" dirty="0" smtClean="0"/>
              <a:t>Collected in: </a:t>
            </a:r>
          </a:p>
          <a:p>
            <a:pPr marL="0" indent="0" algn="ctr">
              <a:buNone/>
            </a:pPr>
            <a:r>
              <a:rPr lang="ar-SA" sz="4000" b="1" dirty="0" smtClean="0">
                <a:solidFill>
                  <a:srgbClr val="FF0000"/>
                </a:solidFill>
              </a:rPr>
              <a:t>نص </a:t>
            </a:r>
            <a:r>
              <a:rPr lang="ar-SA" sz="4000" b="1" dirty="0" smtClean="0">
                <a:solidFill>
                  <a:srgbClr val="FF0000"/>
                </a:solidFill>
              </a:rPr>
              <a:t>حكيم قاطع له سر</a:t>
            </a:r>
            <a:endParaRPr lang="ar-SA" sz="4000" b="1" dirty="0">
              <a:solidFill>
                <a:srgbClr val="FF0000"/>
              </a:solidFill>
            </a:endParaRPr>
          </a:p>
          <a:p>
            <a:pPr algn="ctr" rtl="1"/>
            <a:endParaRPr lang="ar-SA" sz="28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351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Hand-Red-RubberBand-withMartij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9272562" y="3639669"/>
            <a:ext cx="2952241" cy="2886635"/>
          </a:xfrm>
          <a:prstGeom prst="rect">
            <a:avLst/>
          </a:prstGeom>
        </p:spPr>
      </p:pic>
      <p:sp>
        <p:nvSpPr>
          <p:cNvPr id="7" name="Content Placeholder 3">
            <a:extLst>
              <a:ext uri="{FF2B5EF4-FFF2-40B4-BE49-F238E27FC236}">
                <a16:creationId xmlns="" xmlns:a16="http://schemas.microsoft.com/office/drawing/2014/main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660183" y="1984129"/>
            <a:ext cx="1766048" cy="1456293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 err="1" smtClean="0">
                <a:solidFill>
                  <a:schemeClr val="bg1"/>
                </a:solidFill>
              </a:rPr>
              <a:t>Suras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2400" b="1" dirty="0" smtClean="0">
                <a:solidFill>
                  <a:schemeClr val="bg1"/>
                </a:solidFill>
              </a:rPr>
              <a:t>سورها</a:t>
            </a:r>
            <a:endParaRPr lang="en-CA" sz="2400" dirty="0">
              <a:solidFill>
                <a:schemeClr val="bg1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4635" y="430306"/>
            <a:ext cx="7180729" cy="927847"/>
          </a:xfrm>
          <a:solidFill>
            <a:schemeClr val="accent6">
              <a:lumMod val="50000"/>
            </a:schemeClr>
          </a:solidFill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The Discursive Letters </a:t>
            </a:r>
            <a:r>
              <a:rPr lang="en-US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in 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the beginning of some </a:t>
            </a:r>
            <a:r>
              <a:rPr lang="en-US" sz="1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Suras</a:t>
            </a:r>
            <a:r>
              <a:rPr lang="ar-SA" sz="12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12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ar-SA" sz="2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الأحرف </a:t>
            </a:r>
            <a:r>
              <a:rPr lang="ar-SA" sz="2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المقطعة </a:t>
            </a:r>
            <a:r>
              <a:rPr lang="ar-SA" sz="2000" b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الواقعة </a:t>
            </a:r>
            <a:r>
              <a:rPr lang="ar-SA" sz="2000" b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في أوائل بعض السور</a:t>
            </a:r>
            <a:endParaRPr lang="en-US" sz="12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2810435" y="1474478"/>
            <a:ext cx="6494929" cy="30084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600"/>
              </a:spcBef>
              <a:buNone/>
            </a:pPr>
            <a:r>
              <a:rPr lang="en-US" sz="2400" b="1" dirty="0" smtClean="0"/>
              <a:t>Found in </a:t>
            </a:r>
            <a:r>
              <a:rPr lang="ar-SA" sz="2400" b="1" dirty="0" smtClean="0">
                <a:solidFill>
                  <a:srgbClr val="FF0000"/>
                </a:solidFill>
              </a:rPr>
              <a:t>29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Suras</a:t>
            </a:r>
            <a:endParaRPr lang="ar-SA" sz="2400" b="1" dirty="0" smtClean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ar-SA" sz="3200" b="1" dirty="0" smtClean="0">
                <a:solidFill>
                  <a:srgbClr val="FF0000"/>
                </a:solidFill>
              </a:rPr>
              <a:t>الــم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2000" b="1" dirty="0" smtClean="0"/>
              <a:t>: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smtClean="0"/>
              <a:t>6 </a:t>
            </a:r>
            <a:r>
              <a:rPr lang="en-US" sz="2000" b="1" dirty="0" err="1" smtClean="0"/>
              <a:t>suras</a:t>
            </a:r>
            <a:r>
              <a:rPr lang="en-US" sz="2000" b="1" dirty="0" smtClean="0"/>
              <a:t> </a:t>
            </a:r>
            <a:r>
              <a:rPr lang="ar-SA" sz="1200" dirty="0" smtClean="0"/>
              <a:t>(</a:t>
            </a:r>
            <a:r>
              <a:rPr lang="ar-SA" sz="1200" dirty="0"/>
              <a:t>البقرة – آل عمران – العنكبوت – الروم – لقمان – السجدة</a:t>
            </a:r>
            <a:r>
              <a:rPr lang="ar-SA" sz="1200" dirty="0" smtClean="0"/>
              <a:t>)</a:t>
            </a:r>
            <a:endParaRPr lang="en-US" sz="1200" dirty="0" smtClean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ar-SA" sz="3200" b="1" dirty="0" smtClean="0">
                <a:solidFill>
                  <a:srgbClr val="FF0000"/>
                </a:solidFill>
              </a:rPr>
              <a:t>حـم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/>
              <a:t>: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/>
              <a:t>6 </a:t>
            </a:r>
            <a:r>
              <a:rPr lang="en-US" sz="2000" b="1" dirty="0" err="1"/>
              <a:t>suras</a:t>
            </a:r>
            <a:r>
              <a:rPr lang="en-US" sz="1200" dirty="0"/>
              <a:t> </a:t>
            </a:r>
            <a:r>
              <a:rPr lang="ar-SA" sz="1200" dirty="0"/>
              <a:t>(</a:t>
            </a:r>
            <a:r>
              <a:rPr lang="ar-SA" sz="1200" dirty="0"/>
              <a:t>غافر – فصلت – الزخرف – الدخان – الجاثية – الأحقاف) </a:t>
            </a:r>
            <a:endParaRPr lang="en-US" sz="1200" dirty="0" smtClean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ar-SA" sz="3200" b="1" dirty="0" smtClean="0">
                <a:solidFill>
                  <a:srgbClr val="FF0000"/>
                </a:solidFill>
              </a:rPr>
              <a:t>الــر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/>
              <a:t>: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/>
              <a:t>5 </a:t>
            </a:r>
            <a:r>
              <a:rPr lang="en-US" sz="2000" b="1" dirty="0" err="1"/>
              <a:t>suras</a:t>
            </a:r>
            <a:r>
              <a:rPr lang="en-US" sz="2000" b="1" dirty="0"/>
              <a:t> </a:t>
            </a:r>
            <a:r>
              <a:rPr lang="ar-SA" sz="1200" dirty="0" smtClean="0"/>
              <a:t>(</a:t>
            </a:r>
            <a:r>
              <a:rPr lang="ar-SA" sz="1200" dirty="0"/>
              <a:t>يونس – هود – يوسف – ابراهيم - الحجر</a:t>
            </a:r>
            <a:r>
              <a:rPr lang="ar-SA" sz="1200" dirty="0" smtClean="0"/>
              <a:t>)</a:t>
            </a:r>
            <a:endParaRPr lang="en-US" sz="1200" dirty="0" smtClean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ar-SA" sz="3200" b="1" dirty="0" smtClean="0">
                <a:solidFill>
                  <a:srgbClr val="FF0000"/>
                </a:solidFill>
              </a:rPr>
              <a:t>طـسـم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/>
              <a:t>: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/>
              <a:t>2 </a:t>
            </a:r>
            <a:r>
              <a:rPr lang="en-US" sz="2000" b="1" dirty="0" err="1"/>
              <a:t>suras</a:t>
            </a:r>
            <a:r>
              <a:rPr lang="en-US" sz="2000" b="1" dirty="0"/>
              <a:t> </a:t>
            </a:r>
            <a:r>
              <a:rPr lang="ar-SA" sz="1200" dirty="0" smtClean="0"/>
              <a:t>(الشعراء </a:t>
            </a:r>
            <a:r>
              <a:rPr lang="ar-SA" sz="1200" dirty="0"/>
              <a:t>– القصص)</a:t>
            </a:r>
          </a:p>
          <a:p>
            <a:pPr algn="r" rtl="1">
              <a:lnSpc>
                <a:spcPct val="100000"/>
              </a:lnSpc>
              <a:spcBef>
                <a:spcPts val="600"/>
              </a:spcBef>
            </a:pPr>
            <a:endParaRPr lang="ar-SA" sz="1200" dirty="0" smtClean="0"/>
          </a:p>
          <a:p>
            <a:pPr algn="r" rtl="1">
              <a:spcBef>
                <a:spcPts val="600"/>
              </a:spcBef>
            </a:pPr>
            <a:endParaRPr lang="ar-SA" sz="2400" b="1" dirty="0" smtClean="0">
              <a:solidFill>
                <a:srgbClr val="FF0000"/>
              </a:solidFill>
            </a:endParaRP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6792741" y="4829261"/>
            <a:ext cx="2512623" cy="132759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lnSpc>
                <a:spcPct val="100000"/>
              </a:lnSpc>
            </a:pPr>
            <a:r>
              <a:rPr lang="ar-SA" sz="3200" b="1" dirty="0" smtClean="0">
                <a:solidFill>
                  <a:srgbClr val="FF0000"/>
                </a:solidFill>
              </a:rPr>
              <a:t>حـم </a:t>
            </a:r>
            <a:r>
              <a:rPr lang="ar-SA" sz="3200" b="1" dirty="0">
                <a:solidFill>
                  <a:srgbClr val="FF0000"/>
                </a:solidFill>
              </a:rPr>
              <a:t>عـسـق </a:t>
            </a:r>
            <a:r>
              <a:rPr lang="ar-SA" sz="1200" dirty="0"/>
              <a:t>(الشورى)  </a:t>
            </a:r>
          </a:p>
          <a:p>
            <a:pPr algn="r" rtl="1">
              <a:lnSpc>
                <a:spcPct val="100000"/>
              </a:lnSpc>
            </a:pPr>
            <a:r>
              <a:rPr lang="ar-SA" sz="3200" b="1" dirty="0" smtClean="0">
                <a:solidFill>
                  <a:srgbClr val="FF0000"/>
                </a:solidFill>
              </a:rPr>
              <a:t>كـهـيـعـص </a:t>
            </a:r>
            <a:r>
              <a:rPr lang="ar-SA" sz="1200" dirty="0" smtClean="0"/>
              <a:t>(مريم)  </a:t>
            </a:r>
            <a:endParaRPr lang="ar-SA" sz="1200" dirty="0"/>
          </a:p>
          <a:p>
            <a:pPr algn="r" rtl="1">
              <a:lnSpc>
                <a:spcPct val="100000"/>
              </a:lnSpc>
            </a:pPr>
            <a:endParaRPr lang="ar-SA" sz="1200" dirty="0" smtClean="0"/>
          </a:p>
          <a:p>
            <a:pPr algn="r" rtl="1"/>
            <a:endParaRPr lang="ar-SA" sz="2400" b="1" dirty="0" smtClean="0">
              <a:solidFill>
                <a:srgbClr val="FF0000"/>
              </a:solidFill>
            </a:endParaRP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2825945" y="4469703"/>
            <a:ext cx="1693064" cy="20036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lnSpc>
                <a:spcPct val="100000"/>
              </a:lnSpc>
            </a:pPr>
            <a:r>
              <a:rPr lang="ar-SA" sz="3200" b="1" dirty="0" smtClean="0">
                <a:solidFill>
                  <a:srgbClr val="FF0000"/>
                </a:solidFill>
              </a:rPr>
              <a:t>طـه </a:t>
            </a:r>
            <a:r>
              <a:rPr lang="ar-SA" sz="1200" dirty="0" smtClean="0"/>
              <a:t>(طه) </a:t>
            </a:r>
          </a:p>
          <a:p>
            <a:pPr algn="r" rtl="1">
              <a:lnSpc>
                <a:spcPct val="100000"/>
              </a:lnSpc>
            </a:pPr>
            <a:r>
              <a:rPr lang="ar-SA" sz="3200" b="1" dirty="0" smtClean="0">
                <a:solidFill>
                  <a:srgbClr val="FF0000"/>
                </a:solidFill>
              </a:rPr>
              <a:t>طـس </a:t>
            </a:r>
            <a:r>
              <a:rPr lang="ar-SA" sz="1200" dirty="0" smtClean="0"/>
              <a:t>(النمل)  </a:t>
            </a:r>
          </a:p>
          <a:p>
            <a:pPr algn="r" rtl="1">
              <a:lnSpc>
                <a:spcPct val="100000"/>
              </a:lnSpc>
            </a:pPr>
            <a:r>
              <a:rPr lang="ar-SA" sz="3200" b="1" dirty="0" smtClean="0">
                <a:solidFill>
                  <a:srgbClr val="FF0000"/>
                </a:solidFill>
              </a:rPr>
              <a:t>يـس </a:t>
            </a:r>
            <a:r>
              <a:rPr lang="ar-SA" sz="1200" dirty="0" smtClean="0"/>
              <a:t>(يس)  </a:t>
            </a:r>
            <a:endParaRPr lang="ar-SA" sz="1200" dirty="0"/>
          </a:p>
          <a:p>
            <a:pPr algn="r" rtl="1">
              <a:lnSpc>
                <a:spcPct val="100000"/>
              </a:lnSpc>
            </a:pPr>
            <a:endParaRPr lang="ar-SA" sz="1200" dirty="0" smtClean="0"/>
          </a:p>
          <a:p>
            <a:pPr algn="r" rtl="1"/>
            <a:endParaRPr lang="ar-SA" sz="2400" b="1" dirty="0" smtClean="0">
              <a:solidFill>
                <a:srgbClr val="FF0000"/>
              </a:solidFill>
            </a:endParaRP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955854" y="4407359"/>
            <a:ext cx="1854581" cy="20036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lnSpc>
                <a:spcPct val="100000"/>
              </a:lnSpc>
            </a:pPr>
            <a:r>
              <a:rPr lang="ar-SA" sz="3600" b="1" dirty="0" smtClean="0">
                <a:solidFill>
                  <a:srgbClr val="FF0000"/>
                </a:solidFill>
              </a:rPr>
              <a:t>ص </a:t>
            </a:r>
            <a:r>
              <a:rPr lang="ar-SA" sz="1400" dirty="0" smtClean="0"/>
              <a:t>(ص) </a:t>
            </a:r>
          </a:p>
          <a:p>
            <a:pPr algn="r" rtl="1">
              <a:lnSpc>
                <a:spcPct val="100000"/>
              </a:lnSpc>
            </a:pPr>
            <a:r>
              <a:rPr lang="ar-SA" sz="3600" b="1" dirty="0" smtClean="0">
                <a:solidFill>
                  <a:srgbClr val="FF0000"/>
                </a:solidFill>
              </a:rPr>
              <a:t>ق </a:t>
            </a:r>
            <a:r>
              <a:rPr lang="ar-SA" sz="1400" dirty="0" smtClean="0"/>
              <a:t>(ق)  </a:t>
            </a:r>
          </a:p>
          <a:p>
            <a:pPr algn="r" rtl="1">
              <a:lnSpc>
                <a:spcPct val="100000"/>
              </a:lnSpc>
            </a:pPr>
            <a:r>
              <a:rPr lang="ar-SA" sz="3600" b="1" dirty="0" smtClean="0">
                <a:solidFill>
                  <a:srgbClr val="FF0000"/>
                </a:solidFill>
              </a:rPr>
              <a:t>ن </a:t>
            </a:r>
            <a:r>
              <a:rPr lang="ar-SA" sz="1400" dirty="0" smtClean="0"/>
              <a:t>(القلم)  </a:t>
            </a:r>
            <a:endParaRPr lang="ar-SA" sz="1400" dirty="0"/>
          </a:p>
          <a:p>
            <a:pPr algn="r" rtl="1">
              <a:lnSpc>
                <a:spcPct val="100000"/>
              </a:lnSpc>
            </a:pPr>
            <a:endParaRPr lang="ar-SA" sz="1400" dirty="0" smtClean="0"/>
          </a:p>
          <a:p>
            <a:pPr algn="r" rtl="1">
              <a:lnSpc>
                <a:spcPct val="100000"/>
              </a:lnSpc>
            </a:pPr>
            <a:endParaRPr lang="ar-SA" sz="1400" dirty="0" smtClean="0"/>
          </a:p>
          <a:p>
            <a:pPr algn="r" rtl="1"/>
            <a:endParaRPr lang="ar-SA" sz="2800" b="1" dirty="0" smtClean="0">
              <a:solidFill>
                <a:srgbClr val="FF0000"/>
              </a:solidFill>
            </a:endParaRPr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4519009" y="4806441"/>
            <a:ext cx="2255774" cy="13732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lnSpc>
                <a:spcPct val="100000"/>
              </a:lnSpc>
            </a:pPr>
            <a:r>
              <a:rPr lang="ar-SA" sz="3200" b="1" dirty="0" smtClean="0">
                <a:solidFill>
                  <a:srgbClr val="FF0000"/>
                </a:solidFill>
              </a:rPr>
              <a:t>الــمص </a:t>
            </a:r>
            <a:r>
              <a:rPr lang="ar-SA" sz="1200" dirty="0"/>
              <a:t>(الأعراف </a:t>
            </a:r>
            <a:r>
              <a:rPr lang="ar-SA" sz="1200" dirty="0"/>
              <a:t>) </a:t>
            </a:r>
            <a:endParaRPr lang="ar-SA" sz="1200" dirty="0" smtClean="0"/>
          </a:p>
          <a:p>
            <a:pPr algn="r" rtl="1">
              <a:lnSpc>
                <a:spcPct val="100000"/>
              </a:lnSpc>
            </a:pPr>
            <a:r>
              <a:rPr lang="ar-SA" sz="3200" b="1" dirty="0" smtClean="0">
                <a:solidFill>
                  <a:srgbClr val="FF0000"/>
                </a:solidFill>
              </a:rPr>
              <a:t>الـمـر</a:t>
            </a:r>
            <a:r>
              <a:rPr lang="ar-SA" sz="3200" b="1" dirty="0" smtClean="0"/>
              <a:t> </a:t>
            </a:r>
            <a:r>
              <a:rPr lang="ar-SA" sz="1200" dirty="0" smtClean="0"/>
              <a:t>(الرعد)  </a:t>
            </a:r>
          </a:p>
          <a:p>
            <a:pPr algn="r" rtl="1">
              <a:lnSpc>
                <a:spcPct val="100000"/>
              </a:lnSpc>
            </a:pPr>
            <a:endParaRPr lang="ar-SA" sz="1200" dirty="0" smtClean="0"/>
          </a:p>
          <a:p>
            <a:pPr algn="r" rtl="1"/>
            <a:endParaRPr lang="ar-SA" sz="24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382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Hand-Red-RubberBand-withMartij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9272562" y="3639669"/>
            <a:ext cx="2952241" cy="2886635"/>
          </a:xfrm>
          <a:prstGeom prst="rect">
            <a:avLst/>
          </a:prstGeom>
        </p:spPr>
      </p:pic>
      <p:sp>
        <p:nvSpPr>
          <p:cNvPr id="7" name="Content Placeholder 3">
            <a:extLst>
              <a:ext uri="{FF2B5EF4-FFF2-40B4-BE49-F238E27FC236}">
                <a16:creationId xmlns="" xmlns:a16="http://schemas.microsoft.com/office/drawing/2014/main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660183" y="1984129"/>
            <a:ext cx="1766048" cy="1456293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Its Types</a:t>
            </a:r>
          </a:p>
          <a:p>
            <a:pPr marL="0" indent="0" algn="ctr">
              <a:buNone/>
            </a:pPr>
            <a:r>
              <a:rPr lang="ar-SA" sz="2400" b="1" dirty="0" smtClean="0">
                <a:solidFill>
                  <a:schemeClr val="bg1"/>
                </a:solidFill>
              </a:rPr>
              <a:t>أقسامها</a:t>
            </a:r>
            <a:endParaRPr lang="en-CA" sz="2400" dirty="0">
              <a:solidFill>
                <a:schemeClr val="bg1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4635" y="430306"/>
            <a:ext cx="7180729" cy="927847"/>
          </a:xfrm>
          <a:solidFill>
            <a:schemeClr val="accent6">
              <a:lumMod val="50000"/>
            </a:schemeClr>
          </a:solidFill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The Discursive Letters </a:t>
            </a:r>
            <a:r>
              <a:rPr lang="en-US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in 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the beginning of some </a:t>
            </a:r>
            <a:r>
              <a:rPr lang="en-US" sz="1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Suras</a:t>
            </a:r>
            <a:r>
              <a:rPr lang="ar-SA" sz="12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12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ar-SA" sz="2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الأحرف </a:t>
            </a:r>
            <a:r>
              <a:rPr lang="ar-SA" sz="2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المقطعة </a:t>
            </a:r>
            <a:r>
              <a:rPr lang="ar-SA" sz="2000" b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الواقعة </a:t>
            </a:r>
            <a:r>
              <a:rPr lang="ar-SA" sz="2000" b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في أوائل بعض السور</a:t>
            </a:r>
            <a:endParaRPr lang="en-US" sz="12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875750516"/>
              </p:ext>
            </p:extLst>
          </p:nvPr>
        </p:nvGraphicFramePr>
        <p:xfrm>
          <a:off x="2553549" y="1244365"/>
          <a:ext cx="8314317" cy="45247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9853295" y="3739760"/>
            <a:ext cx="968826" cy="199217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buNone/>
            </a:pPr>
            <a:r>
              <a:rPr lang="ar-SA" sz="2400" b="1" dirty="0" smtClean="0">
                <a:solidFill>
                  <a:srgbClr val="FF0000"/>
                </a:solidFill>
              </a:rPr>
              <a:t>ا</a:t>
            </a:r>
            <a:r>
              <a:rPr lang="ar-SA" sz="2400" b="1" dirty="0" smtClean="0"/>
              <a:t>لم</a:t>
            </a: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2400" b="1" dirty="0">
                <a:solidFill>
                  <a:srgbClr val="FF0000"/>
                </a:solidFill>
              </a:rPr>
              <a:t>ا</a:t>
            </a:r>
            <a:r>
              <a:rPr lang="ar-SA" sz="2400" b="1" dirty="0" smtClean="0"/>
              <a:t>لر</a:t>
            </a: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2400" b="1" dirty="0">
                <a:solidFill>
                  <a:srgbClr val="FF0000"/>
                </a:solidFill>
              </a:rPr>
              <a:t>ا</a:t>
            </a:r>
            <a:r>
              <a:rPr lang="ar-SA" sz="2400" b="1" dirty="0" smtClean="0"/>
              <a:t>لمر</a:t>
            </a: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2400" b="1" dirty="0">
                <a:solidFill>
                  <a:srgbClr val="FF0000"/>
                </a:solidFill>
              </a:rPr>
              <a:t>ا</a:t>
            </a:r>
            <a:r>
              <a:rPr lang="ar-SA" sz="2400" b="1" dirty="0" smtClean="0"/>
              <a:t>لمص</a:t>
            </a:r>
            <a:endParaRPr lang="ar-SA" sz="1800" b="1" dirty="0" smtClean="0"/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8339889" y="3727074"/>
            <a:ext cx="1225802" cy="263588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buNone/>
            </a:pPr>
            <a:r>
              <a:rPr lang="ar-SA" sz="1800" b="1" dirty="0" smtClean="0">
                <a:solidFill>
                  <a:srgbClr val="FF0000"/>
                </a:solidFill>
              </a:rPr>
              <a:t>ح</a:t>
            </a:r>
            <a:r>
              <a:rPr lang="ar-SA" sz="1800" b="1" dirty="0" smtClean="0"/>
              <a:t>م</a:t>
            </a: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1800" b="1" dirty="0" smtClean="0">
                <a:solidFill>
                  <a:srgbClr val="FF0000"/>
                </a:solidFill>
              </a:rPr>
              <a:t>ح</a:t>
            </a:r>
            <a:r>
              <a:rPr lang="ar-SA" sz="1800" b="1" dirty="0" smtClean="0"/>
              <a:t>م عسق</a:t>
            </a:r>
            <a:endParaRPr lang="ar-SA" sz="1800" b="1" dirty="0" smtClean="0"/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1800" b="1" dirty="0" smtClean="0">
                <a:solidFill>
                  <a:srgbClr val="FF0000"/>
                </a:solidFill>
              </a:rPr>
              <a:t>ي</a:t>
            </a:r>
            <a:r>
              <a:rPr lang="ar-SA" sz="1800" b="1" dirty="0" smtClean="0"/>
              <a:t>س</a:t>
            </a:r>
            <a:endParaRPr lang="ar-SA" sz="1800" b="1" dirty="0" smtClean="0"/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1800" b="1" dirty="0" smtClean="0"/>
              <a:t>ك</a:t>
            </a:r>
            <a:r>
              <a:rPr lang="ar-SA" sz="1800" b="1" dirty="0" smtClean="0">
                <a:solidFill>
                  <a:srgbClr val="FF0000"/>
                </a:solidFill>
              </a:rPr>
              <a:t>هي</a:t>
            </a:r>
            <a:r>
              <a:rPr lang="ar-SA" sz="1800" b="1" dirty="0" smtClean="0"/>
              <a:t>عص – </a:t>
            </a:r>
            <a:r>
              <a:rPr lang="ar-SA" sz="1800" b="1" dirty="0" smtClean="0">
                <a:solidFill>
                  <a:srgbClr val="FF0000"/>
                </a:solidFill>
              </a:rPr>
              <a:t>طه</a:t>
            </a: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1800" b="1" dirty="0">
                <a:solidFill>
                  <a:srgbClr val="FF0000"/>
                </a:solidFill>
              </a:rPr>
              <a:t>ط</a:t>
            </a:r>
            <a:r>
              <a:rPr lang="ar-SA" sz="1800" b="1" dirty="0"/>
              <a:t>س – </a:t>
            </a:r>
            <a:r>
              <a:rPr lang="ar-SA" sz="1800" b="1" dirty="0">
                <a:solidFill>
                  <a:srgbClr val="FF0000"/>
                </a:solidFill>
              </a:rPr>
              <a:t>ط</a:t>
            </a:r>
            <a:r>
              <a:rPr lang="ar-SA" sz="1800" b="1" dirty="0"/>
              <a:t>سم</a:t>
            </a: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1800" b="1" dirty="0" smtClean="0"/>
              <a:t>ال</a:t>
            </a:r>
            <a:r>
              <a:rPr lang="ar-SA" sz="1800" b="1" dirty="0">
                <a:solidFill>
                  <a:srgbClr val="FF0000"/>
                </a:solidFill>
              </a:rPr>
              <a:t>ر</a:t>
            </a:r>
            <a:r>
              <a:rPr lang="ar-SA" sz="1800" b="1" dirty="0" smtClean="0"/>
              <a:t> - </a:t>
            </a:r>
            <a:r>
              <a:rPr lang="ar-SA" sz="1800" b="1" dirty="0"/>
              <a:t>الم</a:t>
            </a:r>
            <a:r>
              <a:rPr lang="ar-SA" sz="1800" b="1" dirty="0">
                <a:solidFill>
                  <a:srgbClr val="FF0000"/>
                </a:solidFill>
              </a:rPr>
              <a:t>ر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6710707" y="5681765"/>
            <a:ext cx="1475221" cy="8073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buNone/>
            </a:pPr>
            <a:r>
              <a:rPr lang="ar-SA" sz="2000" b="1" dirty="0" smtClean="0"/>
              <a:t>كهي</a:t>
            </a:r>
            <a:r>
              <a:rPr lang="ar-SA" sz="2000" b="1" dirty="0" smtClean="0">
                <a:solidFill>
                  <a:srgbClr val="FF0000"/>
                </a:solidFill>
              </a:rPr>
              <a:t>عــ</a:t>
            </a:r>
            <a:r>
              <a:rPr lang="ar-SA" sz="2000" b="1" dirty="0" smtClean="0"/>
              <a:t>ص</a:t>
            </a:r>
            <a:endParaRPr lang="ar-SA" sz="2000" b="1" dirty="0" smtClean="0"/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2000" b="1" dirty="0" smtClean="0"/>
              <a:t>حم</a:t>
            </a:r>
            <a:r>
              <a:rPr lang="ar-SA" sz="2000" b="1" dirty="0" smtClean="0">
                <a:solidFill>
                  <a:srgbClr val="FF0000"/>
                </a:solidFill>
              </a:rPr>
              <a:t> عــ</a:t>
            </a:r>
            <a:r>
              <a:rPr lang="ar-SA" sz="2000" b="1" dirty="0" smtClean="0"/>
              <a:t>سق</a:t>
            </a:r>
            <a:endParaRPr lang="ar-SA" sz="1600" b="1" dirty="0" smtClean="0"/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4324791" y="4867319"/>
            <a:ext cx="2066820" cy="12154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buNone/>
            </a:pPr>
            <a:r>
              <a:rPr lang="ar-SA" sz="1800" b="1" dirty="0" smtClean="0"/>
              <a:t>ط</a:t>
            </a:r>
            <a:r>
              <a:rPr lang="ar-SA" sz="1800" b="1" dirty="0" smtClean="0">
                <a:solidFill>
                  <a:srgbClr val="FF0000"/>
                </a:solidFill>
              </a:rPr>
              <a:t>س - </a:t>
            </a:r>
            <a:r>
              <a:rPr lang="ar-SA" sz="1800" b="1" dirty="0" smtClean="0"/>
              <a:t>ط</a:t>
            </a:r>
            <a:r>
              <a:rPr lang="ar-SA" sz="1800" b="1" dirty="0" smtClean="0">
                <a:solidFill>
                  <a:srgbClr val="FF0000"/>
                </a:solidFill>
              </a:rPr>
              <a:t>س</a:t>
            </a:r>
            <a:r>
              <a:rPr lang="ar-SA" sz="1800" b="1" dirty="0" smtClean="0"/>
              <a:t>م</a:t>
            </a:r>
            <a:endParaRPr lang="ar-SA" sz="1800" b="1" dirty="0" smtClean="0"/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1800" b="1" dirty="0" smtClean="0"/>
              <a:t>حم</a:t>
            </a:r>
            <a:r>
              <a:rPr lang="ar-SA" sz="1800" b="1" dirty="0" smtClean="0">
                <a:solidFill>
                  <a:srgbClr val="FF0000"/>
                </a:solidFill>
              </a:rPr>
              <a:t> </a:t>
            </a:r>
            <a:r>
              <a:rPr lang="ar-SA" sz="1800" b="1" dirty="0" smtClean="0"/>
              <a:t>عــ</a:t>
            </a:r>
            <a:r>
              <a:rPr lang="ar-SA" sz="1800" b="1" dirty="0" smtClean="0">
                <a:solidFill>
                  <a:srgbClr val="FF0000"/>
                </a:solidFill>
              </a:rPr>
              <a:t>سـ</a:t>
            </a:r>
            <a:r>
              <a:rPr lang="ar-SA" sz="1800" b="1" dirty="0" smtClean="0"/>
              <a:t>ق - ي</a:t>
            </a:r>
            <a:r>
              <a:rPr lang="ar-SA" sz="1800" b="1" dirty="0" smtClean="0">
                <a:solidFill>
                  <a:srgbClr val="FF0000"/>
                </a:solidFill>
              </a:rPr>
              <a:t>س</a:t>
            </a: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1800" b="1" dirty="0" smtClean="0"/>
              <a:t>ا</a:t>
            </a:r>
            <a:r>
              <a:rPr lang="ar-SA" sz="1800" b="1" dirty="0" smtClean="0">
                <a:solidFill>
                  <a:srgbClr val="FF0000"/>
                </a:solidFill>
              </a:rPr>
              <a:t>ل</a:t>
            </a:r>
            <a:r>
              <a:rPr lang="ar-SA" sz="1800" b="1" dirty="0" smtClean="0"/>
              <a:t>م – ا</a:t>
            </a:r>
            <a:r>
              <a:rPr lang="ar-SA" sz="1800" b="1" dirty="0" smtClean="0">
                <a:solidFill>
                  <a:srgbClr val="FF0000"/>
                </a:solidFill>
              </a:rPr>
              <a:t>ل</a:t>
            </a:r>
            <a:r>
              <a:rPr lang="ar-SA" sz="1800" b="1" dirty="0" smtClean="0"/>
              <a:t>ر – ا</a:t>
            </a:r>
            <a:r>
              <a:rPr lang="ar-SA" sz="1800" b="1" dirty="0" smtClean="0">
                <a:solidFill>
                  <a:srgbClr val="FF0000"/>
                </a:solidFill>
              </a:rPr>
              <a:t>ل</a:t>
            </a:r>
            <a:r>
              <a:rPr lang="ar-SA" sz="1800" b="1" dirty="0" smtClean="0"/>
              <a:t>مر - ا</a:t>
            </a:r>
            <a:r>
              <a:rPr lang="ar-SA" sz="1800" b="1" dirty="0" smtClean="0">
                <a:solidFill>
                  <a:srgbClr val="FF0000"/>
                </a:solidFill>
              </a:rPr>
              <a:t>ل</a:t>
            </a:r>
            <a:r>
              <a:rPr lang="ar-SA" sz="1800" b="1" dirty="0" smtClean="0"/>
              <a:t>مص</a:t>
            </a:r>
            <a:endParaRPr lang="ar-SA" sz="1400" b="1" dirty="0" smtClean="0"/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1647009" y="4924077"/>
            <a:ext cx="2518234" cy="132914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buNone/>
            </a:pPr>
            <a:r>
              <a:rPr lang="ar-SA" sz="2000" b="1" dirty="0" smtClean="0">
                <a:solidFill>
                  <a:srgbClr val="FF0000"/>
                </a:solidFill>
              </a:rPr>
              <a:t>ك</a:t>
            </a:r>
            <a:r>
              <a:rPr lang="ar-SA" sz="2000" b="1" dirty="0" smtClean="0"/>
              <a:t>هيعـ</a:t>
            </a:r>
            <a:r>
              <a:rPr lang="ar-SA" sz="2000" b="1" dirty="0" smtClean="0">
                <a:solidFill>
                  <a:srgbClr val="FF0000"/>
                </a:solidFill>
              </a:rPr>
              <a:t>ـص - </a:t>
            </a:r>
            <a:r>
              <a:rPr lang="ar-SA" sz="2000" b="1" dirty="0" smtClean="0"/>
              <a:t>ح</a:t>
            </a:r>
            <a:r>
              <a:rPr lang="ar-SA" sz="2000" b="1" dirty="0" smtClean="0">
                <a:solidFill>
                  <a:srgbClr val="FF0000"/>
                </a:solidFill>
              </a:rPr>
              <a:t>م </a:t>
            </a:r>
            <a:r>
              <a:rPr lang="ar-SA" sz="2000" b="1" dirty="0" smtClean="0"/>
              <a:t>عــس</a:t>
            </a:r>
            <a:r>
              <a:rPr lang="ar-SA" sz="2000" b="1" dirty="0" smtClean="0">
                <a:solidFill>
                  <a:srgbClr val="FF0000"/>
                </a:solidFill>
              </a:rPr>
              <a:t>ق</a:t>
            </a: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2000" b="1" dirty="0" smtClean="0"/>
              <a:t>ال</a:t>
            </a:r>
            <a:r>
              <a:rPr lang="ar-SA" sz="2000" b="1" dirty="0" smtClean="0">
                <a:solidFill>
                  <a:srgbClr val="FF0000"/>
                </a:solidFill>
              </a:rPr>
              <a:t>م</a:t>
            </a:r>
            <a:r>
              <a:rPr lang="ar-SA" sz="2000" b="1" dirty="0" smtClean="0"/>
              <a:t> – ال</a:t>
            </a:r>
            <a:r>
              <a:rPr lang="ar-SA" sz="2000" b="1" dirty="0">
                <a:solidFill>
                  <a:srgbClr val="FF0000"/>
                </a:solidFill>
              </a:rPr>
              <a:t>م</a:t>
            </a:r>
            <a:r>
              <a:rPr lang="ar-SA" sz="2000" b="1" dirty="0" smtClean="0"/>
              <a:t>ر </a:t>
            </a:r>
            <a:r>
              <a:rPr lang="ar-SA" sz="2000" b="1" dirty="0"/>
              <a:t>– ال</a:t>
            </a:r>
            <a:r>
              <a:rPr lang="ar-SA" sz="2000" b="1" dirty="0">
                <a:solidFill>
                  <a:srgbClr val="FF0000"/>
                </a:solidFill>
              </a:rPr>
              <a:t>مص</a:t>
            </a:r>
            <a:r>
              <a:rPr lang="ar-SA" sz="2000" b="1" dirty="0"/>
              <a:t> - طس</a:t>
            </a:r>
            <a:r>
              <a:rPr lang="ar-SA" sz="2000" b="1" dirty="0">
                <a:solidFill>
                  <a:srgbClr val="FF0000"/>
                </a:solidFill>
              </a:rPr>
              <a:t>م</a:t>
            </a:r>
            <a:r>
              <a:rPr lang="ar-SA" sz="2000" b="1" dirty="0"/>
              <a:t> </a:t>
            </a:r>
            <a:endParaRPr lang="ar-SA" sz="2000" b="1" dirty="0" smtClean="0"/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2000" b="1" dirty="0" smtClean="0"/>
              <a:t>ح</a:t>
            </a:r>
            <a:r>
              <a:rPr lang="ar-SA" sz="2000" b="1" dirty="0">
                <a:solidFill>
                  <a:srgbClr val="FF0000"/>
                </a:solidFill>
              </a:rPr>
              <a:t>م</a:t>
            </a:r>
            <a:r>
              <a:rPr lang="ar-SA" sz="2000" b="1" dirty="0" smtClean="0"/>
              <a:t> – </a:t>
            </a:r>
            <a:r>
              <a:rPr lang="ar-SA" sz="2000" b="1" dirty="0">
                <a:solidFill>
                  <a:srgbClr val="FF0000"/>
                </a:solidFill>
              </a:rPr>
              <a:t>ص</a:t>
            </a:r>
            <a:r>
              <a:rPr lang="ar-SA" sz="2000" b="1" dirty="0" smtClean="0"/>
              <a:t> – </a:t>
            </a:r>
            <a:r>
              <a:rPr lang="ar-SA" sz="2000" b="1" dirty="0">
                <a:solidFill>
                  <a:srgbClr val="FF0000"/>
                </a:solidFill>
              </a:rPr>
              <a:t>ق</a:t>
            </a:r>
            <a:r>
              <a:rPr lang="ar-SA" sz="2000" b="1" dirty="0" smtClean="0"/>
              <a:t> - </a:t>
            </a:r>
            <a:r>
              <a:rPr lang="ar-SA" sz="2000" b="1" dirty="0">
                <a:solidFill>
                  <a:srgbClr val="FF0000"/>
                </a:solidFill>
              </a:rPr>
              <a:t>ن</a:t>
            </a:r>
          </a:p>
        </p:txBody>
      </p:sp>
    </p:spTree>
    <p:extLst>
      <p:ext uri="{BB962C8B-B14F-4D97-AF65-F5344CB8AC3E}">
        <p14:creationId xmlns:p14="http://schemas.microsoft.com/office/powerpoint/2010/main" val="322241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977E2C1-4C5E-41CC-855A-EB87C799FA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33528A7-3526-42DE-AACF-7C16974AC0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0863869-D2FB-4218-849A-98749DEDBE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1466225-00AC-415D-9CEC-640876FAD4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1B3B82C-932E-46E9-A3A1-5B892046BD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4854EAE-9F9C-4E2A-9CE5-1AF019029E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2DD4576-BEBA-4227-9218-489D8A9C7C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44603DC-B7E2-4B12-8807-76B333DFC7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F361C1E-C0F9-4B54-8ED5-C8D3609E69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A896A28-F5EC-4A29-AA71-DB77B91E40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3C20276-F46A-454E-9075-8F1F8073A9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64C8C31-7486-4D16-BDDC-0C4709F689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C506483-F4A4-4597-8375-494C3211E3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D33081C-B96A-4AE0-B988-3500A0A1F6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E13D883-0F4B-4B54-A2A9-9E2987E5CC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D16F2A5-5DFA-4913-AE27-6607DA1FEE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5E12F60-B1E7-4F42-93DF-354ACBB659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0735707-8E5B-447C-8CBD-3492AFDCA7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D8A0B91-DCE2-4934-8692-6ACB90EDBD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F2ABE53-BFC8-44AC-ADB7-DB56E551C0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lvlAtOnce"/>
        </p:bldSub>
      </p:bldGraphic>
      <p:bldP spid="9" grpId="0" animBg="1"/>
      <p:bldP spid="11" grpId="0" animBg="1"/>
      <p:bldP spid="12" grpId="0" animBg="1"/>
      <p:bldP spid="13" grpId="0" animBg="1"/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0" name="Picture 22" descr="http://daryon.ir/wp-content/uploads/20111109174415_qur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69002" y="2373356"/>
            <a:ext cx="5943622" cy="3974760"/>
          </a:xfrm>
          <a:prstGeom prst="rect">
            <a:avLst/>
          </a:prstGeom>
          <a:noFill/>
        </p:spPr>
      </p:pic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1524001" y="74712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KW"/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10483270" y="310780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buClrTx/>
            </a:pPr>
            <a:endParaRPr lang="ar-KW" sz="18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169002" y="3462887"/>
            <a:ext cx="5926003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KW" sz="4000" b="1" dirty="0">
                <a:solidFill>
                  <a:schemeClr val="bg1"/>
                </a:solidFill>
              </a:rPr>
              <a:t>والله من وراء القصد</a:t>
            </a:r>
          </a:p>
          <a:p>
            <a:pPr algn="ctr"/>
            <a:r>
              <a:rPr lang="ar-KW" sz="4000" b="1" dirty="0">
                <a:solidFill>
                  <a:schemeClr val="bg1"/>
                </a:solidFill>
              </a:rPr>
              <a:t>وهو يهدي </a:t>
            </a:r>
            <a:r>
              <a:rPr lang="ar-KW" sz="4000" b="1" dirty="0" smtClean="0">
                <a:solidFill>
                  <a:schemeClr val="bg1"/>
                </a:solidFill>
              </a:rPr>
              <a:t>السبيل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4000" b="1" dirty="0" err="1" smtClean="0">
                <a:solidFill>
                  <a:schemeClr val="bg1"/>
                </a:solidFill>
              </a:rPr>
              <a:t>Jazakom</a:t>
            </a:r>
            <a:r>
              <a:rPr lang="en-US" sz="4000" b="1" dirty="0" smtClean="0">
                <a:solidFill>
                  <a:schemeClr val="bg1"/>
                </a:solidFill>
              </a:rPr>
              <a:t> Allah </a:t>
            </a:r>
            <a:r>
              <a:rPr lang="en-US" sz="4000" b="1" dirty="0" err="1" smtClean="0">
                <a:solidFill>
                  <a:schemeClr val="bg1"/>
                </a:solidFill>
              </a:rPr>
              <a:t>Khairan</a:t>
            </a:r>
            <a:endParaRPr lang="ar-KW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7350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BA23FD4-8E45-2C4E-A2B0-7EE5066E2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0804" y="655262"/>
            <a:ext cx="2826227" cy="1325563"/>
          </a:xfrm>
        </p:spPr>
        <p:txBody>
          <a:bodyPr/>
          <a:lstStyle/>
          <a:p>
            <a:pPr algn="ctr"/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AB13A6E-2CC9-B340-8DDB-115870560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F412-AA90-1043-BCB5-FC8396DF0750}" type="datetime1">
              <a:rPr lang="en-CA" smtClean="0"/>
              <a:t>2021-12-17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E22DFAB7-4DF7-F140-9E7E-63058FA08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2</a:t>
            </a:fld>
            <a:endParaRPr lang="en-US"/>
          </a:p>
        </p:txBody>
      </p:sp>
      <p:pic>
        <p:nvPicPr>
          <p:cNvPr id="9" name="Picture 4" descr="Quran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6337" y="2147597"/>
            <a:ext cx="2371725" cy="3281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>
            <a:extLst>
              <a:ext uri="{FF2B5EF4-FFF2-40B4-BE49-F238E27FC236}">
                <a16:creationId xmlns="" xmlns:a16="http://schemas.microsoft.com/office/drawing/2014/main" id="{7BA23FD4-8E45-2C4E-A2B0-7EE5066E270B}"/>
              </a:ext>
            </a:extLst>
          </p:cNvPr>
          <p:cNvSpPr txBox="1">
            <a:spLocks/>
          </p:cNvSpPr>
          <p:nvPr/>
        </p:nvSpPr>
        <p:spPr>
          <a:xfrm>
            <a:off x="555778" y="2152255"/>
            <a:ext cx="8054822" cy="3626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 smtClean="0"/>
              <a:t>Revision of </a:t>
            </a:r>
            <a:r>
              <a:rPr lang="en-US" sz="3200" dirty="0" err="1" smtClean="0"/>
              <a:t>Madd</a:t>
            </a:r>
            <a:r>
              <a:rPr lang="en-US" sz="3200" dirty="0" smtClean="0"/>
              <a:t> types</a:t>
            </a:r>
            <a:endParaRPr lang="en-US" sz="3200" dirty="0"/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 smtClean="0"/>
              <a:t>Rules </a:t>
            </a:r>
            <a:r>
              <a:rPr lang="en-US" sz="3200" dirty="0"/>
              <a:t>of al-</a:t>
            </a:r>
            <a:r>
              <a:rPr lang="en-US" sz="3200" dirty="0" err="1"/>
              <a:t>Madd</a:t>
            </a:r>
            <a:r>
              <a:rPr lang="en-US" sz="3200" dirty="0"/>
              <a:t> </a:t>
            </a:r>
            <a:r>
              <a:rPr lang="en-US" sz="3200" dirty="0" smtClean="0"/>
              <a:t>al-</a:t>
            </a:r>
            <a:r>
              <a:rPr lang="en-US" sz="3200" dirty="0" err="1" smtClean="0"/>
              <a:t>Lazim</a:t>
            </a:r>
            <a:r>
              <a:rPr lang="ar-SA" sz="3200" dirty="0" smtClean="0"/>
              <a:t> </a:t>
            </a:r>
            <a:r>
              <a:rPr lang="en-US" sz="1800" b="0" dirty="0" smtClean="0"/>
              <a:t>(Obligatory)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Types of al-</a:t>
            </a:r>
            <a:r>
              <a:rPr lang="en-US" sz="3200" dirty="0" err="1"/>
              <a:t>Madd</a:t>
            </a:r>
            <a:r>
              <a:rPr lang="en-US" sz="3200" dirty="0"/>
              <a:t> </a:t>
            </a:r>
            <a:r>
              <a:rPr lang="en-US" sz="3200" dirty="0" smtClean="0"/>
              <a:t>al-</a:t>
            </a:r>
            <a:r>
              <a:rPr lang="en-US" sz="3200" dirty="0" err="1" smtClean="0"/>
              <a:t>Lazim</a:t>
            </a:r>
            <a:endParaRPr lang="en-US" sz="2000" dirty="0"/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 smtClean="0"/>
              <a:t>The </a:t>
            </a:r>
            <a:r>
              <a:rPr lang="en-US" sz="3200" dirty="0"/>
              <a:t>Discursive Letters in the beginning of </a:t>
            </a:r>
            <a:r>
              <a:rPr lang="en-US" sz="3200" dirty="0" smtClean="0"/>
              <a:t>some </a:t>
            </a:r>
            <a:r>
              <a:rPr lang="en-US" sz="3200" dirty="0" err="1" smtClean="0"/>
              <a:t>Suras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198335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2021-12-17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3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6687" y="1846196"/>
            <a:ext cx="6188677" cy="3382627"/>
          </a:xfrm>
          <a:solidFill>
            <a:schemeClr val="accent2">
              <a:lumMod val="5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Revision of </a:t>
            </a:r>
            <a:r>
              <a:rPr lang="en-US" sz="40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Madd</a:t>
            </a:r>
            <a:r>
              <a:rPr lang="en-US" sz="4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en-US" sz="4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ar-SA" sz="4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مراجعة المد</a:t>
            </a:r>
            <a:endParaRPr lang="en-US" sz="40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4431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Hand-Red-RubberBand-withMartij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9272562" y="3639669"/>
            <a:ext cx="2952241" cy="288663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460" y="1666501"/>
            <a:ext cx="8376493" cy="4774431"/>
          </a:xfrm>
          <a:prstGeom prst="rect">
            <a:avLst/>
          </a:prstGeom>
        </p:spPr>
      </p:pic>
      <p:sp>
        <p:nvSpPr>
          <p:cNvPr id="10" name="Content Placeholder 3">
            <a:extLst>
              <a:ext uri="{FF2B5EF4-FFF2-40B4-BE49-F238E27FC236}">
                <a16:creationId xmlns="" xmlns:a16="http://schemas.microsoft.com/office/drawing/2014/main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349625" y="3334871"/>
            <a:ext cx="5526740" cy="31060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CA" sz="2800" dirty="0"/>
          </a:p>
        </p:txBody>
      </p:sp>
      <p:sp>
        <p:nvSpPr>
          <p:cNvPr id="11" name="Content Placeholder 3">
            <a:extLst>
              <a:ext uri="{FF2B5EF4-FFF2-40B4-BE49-F238E27FC236}">
                <a16:creationId xmlns="" xmlns:a16="http://schemas.microsoft.com/office/drawing/2014/main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5876365" y="3334871"/>
            <a:ext cx="1657447" cy="300095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CA" sz="2800" dirty="0"/>
          </a:p>
        </p:txBody>
      </p:sp>
      <p:sp>
        <p:nvSpPr>
          <p:cNvPr id="12" name="Content Placeholder 3">
            <a:extLst>
              <a:ext uri="{FF2B5EF4-FFF2-40B4-BE49-F238E27FC236}">
                <a16:creationId xmlns="" xmlns:a16="http://schemas.microsoft.com/office/drawing/2014/main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7533811" y="4708010"/>
            <a:ext cx="1368141" cy="16278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CA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3758453" y="413373"/>
            <a:ext cx="4235823" cy="107721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en-US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Revision of </a:t>
            </a:r>
            <a:r>
              <a:rPr lang="en-US" sz="36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Madd</a:t>
            </a:r>
            <a:endParaRPr lang="en-US" sz="3600" b="1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 rtl="1"/>
            <a:r>
              <a:rPr lang="ar-SA" sz="28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مراجعة المد</a:t>
            </a:r>
            <a:endParaRPr lang="en-CA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723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Hand-Red-RubberBand-withMartij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9272562" y="3639669"/>
            <a:ext cx="2952241" cy="288663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460" y="1666501"/>
            <a:ext cx="8376493" cy="4774431"/>
          </a:xfrm>
          <a:prstGeom prst="rect">
            <a:avLst/>
          </a:prstGeom>
        </p:spPr>
      </p:pic>
      <p:sp>
        <p:nvSpPr>
          <p:cNvPr id="10" name="Content Placeholder 3">
            <a:extLst>
              <a:ext uri="{FF2B5EF4-FFF2-40B4-BE49-F238E27FC236}">
                <a16:creationId xmlns="" xmlns:a16="http://schemas.microsoft.com/office/drawing/2014/main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349625" y="3334871"/>
            <a:ext cx="3455893" cy="31060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CA" sz="2800" dirty="0"/>
          </a:p>
        </p:txBody>
      </p:sp>
      <p:sp>
        <p:nvSpPr>
          <p:cNvPr id="11" name="Content Placeholder 3">
            <a:extLst>
              <a:ext uri="{FF2B5EF4-FFF2-40B4-BE49-F238E27FC236}">
                <a16:creationId xmlns="" xmlns:a16="http://schemas.microsoft.com/office/drawing/2014/main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3805518" y="4572001"/>
            <a:ext cx="3728293" cy="18064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CA" sz="2800" dirty="0"/>
          </a:p>
        </p:txBody>
      </p:sp>
      <p:sp>
        <p:nvSpPr>
          <p:cNvPr id="12" name="Content Placeholder 3">
            <a:extLst>
              <a:ext uri="{FF2B5EF4-FFF2-40B4-BE49-F238E27FC236}">
                <a16:creationId xmlns="" xmlns:a16="http://schemas.microsoft.com/office/drawing/2014/main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7533811" y="4708010"/>
            <a:ext cx="1368141" cy="16278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CA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758453" y="413373"/>
            <a:ext cx="4235823" cy="107721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en-US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Revision of </a:t>
            </a:r>
            <a:r>
              <a:rPr lang="en-US" sz="36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Madd</a:t>
            </a:r>
            <a:endParaRPr lang="en-US" sz="3600" b="1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 rtl="1"/>
            <a:r>
              <a:rPr lang="ar-SA" sz="28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مراجعة المد</a:t>
            </a:r>
            <a:endParaRPr lang="en-CA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558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Hand-Red-RubberBand-withMartij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9272562" y="3639669"/>
            <a:ext cx="2952241" cy="288663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460" y="1666501"/>
            <a:ext cx="8376493" cy="4774431"/>
          </a:xfrm>
          <a:prstGeom prst="rect">
            <a:avLst/>
          </a:prstGeom>
        </p:spPr>
      </p:pic>
      <p:sp>
        <p:nvSpPr>
          <p:cNvPr id="10" name="Content Placeholder 3">
            <a:extLst>
              <a:ext uri="{FF2B5EF4-FFF2-40B4-BE49-F238E27FC236}">
                <a16:creationId xmlns="" xmlns:a16="http://schemas.microsoft.com/office/drawing/2014/main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349625" y="4894729"/>
            <a:ext cx="3052481" cy="154620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CA" sz="2800" dirty="0"/>
          </a:p>
        </p:txBody>
      </p:sp>
      <p:sp>
        <p:nvSpPr>
          <p:cNvPr id="11" name="Content Placeholder 3">
            <a:extLst>
              <a:ext uri="{FF2B5EF4-FFF2-40B4-BE49-F238E27FC236}">
                <a16:creationId xmlns="" xmlns:a16="http://schemas.microsoft.com/office/drawing/2014/main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2097742" y="4572001"/>
            <a:ext cx="5436070" cy="18064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CA" sz="2800" dirty="0"/>
          </a:p>
        </p:txBody>
      </p:sp>
      <p:sp>
        <p:nvSpPr>
          <p:cNvPr id="12" name="Content Placeholder 3">
            <a:extLst>
              <a:ext uri="{FF2B5EF4-FFF2-40B4-BE49-F238E27FC236}">
                <a16:creationId xmlns="" xmlns:a16="http://schemas.microsoft.com/office/drawing/2014/main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7533811" y="4708010"/>
            <a:ext cx="1368141" cy="16278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CA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758453" y="413373"/>
            <a:ext cx="4235823" cy="107721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en-US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Revision of </a:t>
            </a:r>
            <a:r>
              <a:rPr lang="en-US" sz="36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Madd</a:t>
            </a:r>
            <a:endParaRPr lang="en-US" sz="3600" b="1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 rtl="1"/>
            <a:r>
              <a:rPr lang="ar-SA" sz="28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مراجعة المد</a:t>
            </a:r>
            <a:endParaRPr lang="en-CA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58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2021-12-17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7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6687" y="1846196"/>
            <a:ext cx="6188677" cy="3382627"/>
          </a:xfrm>
          <a:solidFill>
            <a:schemeClr val="accent1">
              <a:lumMod val="5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4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40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Madd</a:t>
            </a:r>
            <a:r>
              <a:rPr lang="en-US" sz="4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al-</a:t>
            </a:r>
            <a:r>
              <a:rPr lang="en-US" sz="40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Lazim</a:t>
            </a:r>
            <a:r>
              <a:rPr lang="en-US" sz="4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en-US" sz="4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2400" b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(</a:t>
            </a:r>
            <a:r>
              <a:rPr lang="en-US" sz="2400" b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obligatory)</a:t>
            </a:r>
            <a:r>
              <a:rPr lang="en-US" sz="1200" b="0" dirty="0"/>
              <a:t/>
            </a:r>
            <a:br>
              <a:rPr lang="en-US" sz="1200" b="0" dirty="0"/>
            </a:br>
            <a:r>
              <a:rPr lang="ar-SA" sz="1200" b="0" dirty="0" smtClean="0"/>
              <a:t/>
            </a:r>
            <a:br>
              <a:rPr lang="ar-SA" sz="1200" b="0" dirty="0" smtClean="0"/>
            </a:br>
            <a:r>
              <a:rPr lang="ar-SA" sz="4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المد اللازم</a:t>
            </a:r>
            <a:endParaRPr lang="en-US" sz="40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0760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Hand-Red-RubberBand-withMartij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9272562" y="3639669"/>
            <a:ext cx="2952241" cy="2886635"/>
          </a:xfrm>
          <a:prstGeom prst="rect">
            <a:avLst/>
          </a:prstGeom>
        </p:spPr>
      </p:pic>
      <p:sp>
        <p:nvSpPr>
          <p:cNvPr id="7" name="Content Placeholder 3">
            <a:extLst>
              <a:ext uri="{FF2B5EF4-FFF2-40B4-BE49-F238E27FC236}">
                <a16:creationId xmlns="" xmlns:a16="http://schemas.microsoft.com/office/drawing/2014/main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579500" y="2578657"/>
            <a:ext cx="1766048" cy="1254587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buNone/>
            </a:pPr>
            <a:r>
              <a:rPr lang="en-CA" sz="2800" dirty="0" smtClean="0">
                <a:solidFill>
                  <a:schemeClr val="bg1"/>
                </a:solidFill>
              </a:rPr>
              <a:t>Definition</a:t>
            </a: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2800" b="1" dirty="0">
                <a:solidFill>
                  <a:schemeClr val="bg1"/>
                </a:solidFill>
              </a:rPr>
              <a:t>تعريفه</a:t>
            </a:r>
            <a:endParaRPr lang="en-CA" sz="28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6918" y="413373"/>
            <a:ext cx="5325034" cy="83099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2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Madd</a:t>
            </a:r>
            <a:r>
              <a:rPr lang="en-US" sz="2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28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Lazim</a:t>
            </a:r>
            <a:r>
              <a:rPr lang="ar-SA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16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(</a:t>
            </a:r>
            <a:r>
              <a:rPr lang="en-US" sz="1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obligatory)</a:t>
            </a:r>
            <a:r>
              <a:rPr lang="en-US" sz="1000" dirty="0"/>
              <a:t/>
            </a:r>
            <a:br>
              <a:rPr lang="en-US" sz="1000" dirty="0"/>
            </a:br>
            <a:r>
              <a:rPr lang="ar-SA" sz="2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المد </a:t>
            </a:r>
            <a:r>
              <a:rPr lang="ar-SA" sz="2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اللازم</a:t>
            </a:r>
            <a:endParaRPr lang="en-CA" sz="1200" b="1" dirty="0">
              <a:solidFill>
                <a:srgbClr val="FFFF00"/>
              </a:solidFill>
            </a:endParaRPr>
          </a:p>
        </p:txBody>
      </p:sp>
      <p:sp>
        <p:nvSpPr>
          <p:cNvPr id="8" name="Content Placeholder 3">
            <a:extLst>
              <a:ext uri="{FF2B5EF4-FFF2-40B4-BE49-F238E27FC236}">
                <a16:creationId xmlns="" xmlns:a16="http://schemas.microsoft.com/office/drawing/2014/main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3624137" y="2552124"/>
            <a:ext cx="5626982" cy="29118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600" dirty="0" smtClean="0"/>
              <a:t>This </a:t>
            </a:r>
            <a:r>
              <a:rPr lang="en-US" sz="1600" dirty="0"/>
              <a:t>happens when</a:t>
            </a:r>
            <a:r>
              <a:rPr lang="ar-SA" sz="1600" dirty="0"/>
              <a:t> </a:t>
            </a:r>
            <a:r>
              <a:rPr lang="en-US" sz="1600" dirty="0"/>
              <a:t>the letters of </a:t>
            </a:r>
            <a:r>
              <a:rPr lang="en-US" sz="2400" b="1" dirty="0" err="1">
                <a:solidFill>
                  <a:srgbClr val="FF0000"/>
                </a:solidFill>
              </a:rPr>
              <a:t>madd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1600" dirty="0"/>
              <a:t>or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leen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endParaRPr lang="en-US" sz="1600" b="1" dirty="0">
              <a:solidFill>
                <a:srgbClr val="FF0000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1600" dirty="0"/>
              <a:t>are </a:t>
            </a:r>
            <a:r>
              <a:rPr lang="en-US" sz="1600" u="sng" dirty="0"/>
              <a:t>followed by </a:t>
            </a:r>
            <a:r>
              <a:rPr lang="en-US" sz="1600" dirty="0"/>
              <a:t>a </a:t>
            </a:r>
            <a:r>
              <a:rPr lang="en-US" sz="2800" b="1" dirty="0" err="1">
                <a:solidFill>
                  <a:srgbClr val="FF0000"/>
                </a:solidFill>
              </a:rPr>
              <a:t>sukoon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lazim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endParaRPr lang="en-US" sz="1600" b="1" dirty="0">
              <a:solidFill>
                <a:srgbClr val="FF0000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1600" dirty="0"/>
              <a:t>(original &amp; whether one stops or continues the recitation)</a:t>
            </a:r>
            <a:endParaRPr lang="en-US" sz="1200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2400" dirty="0"/>
              <a:t>in a word or a </a:t>
            </a:r>
            <a:r>
              <a:rPr lang="en-US" sz="2400" dirty="0" smtClean="0"/>
              <a:t>letter</a:t>
            </a:r>
          </a:p>
          <a:p>
            <a:pPr marL="0" indent="0" algn="ctr">
              <a:buNone/>
            </a:pPr>
            <a:r>
              <a:rPr lang="ar-DZ" sz="1600" b="1" dirty="0"/>
              <a:t>أن يقع</a:t>
            </a:r>
            <a:r>
              <a:rPr lang="ar-SA" sz="1600" b="1" dirty="0"/>
              <a:t> </a:t>
            </a:r>
            <a:r>
              <a:rPr lang="ar-SA" sz="1600" b="1" dirty="0">
                <a:solidFill>
                  <a:srgbClr val="FF0000"/>
                </a:solidFill>
              </a:rPr>
              <a:t>بعد </a:t>
            </a:r>
            <a:r>
              <a:rPr lang="ar-DZ" sz="1600" b="1" dirty="0">
                <a:solidFill>
                  <a:srgbClr val="FF0000"/>
                </a:solidFill>
              </a:rPr>
              <a:t>حرف المد</a:t>
            </a:r>
            <a:r>
              <a:rPr lang="ar-SA" sz="1600" b="1" dirty="0">
                <a:solidFill>
                  <a:srgbClr val="FF0000"/>
                </a:solidFill>
              </a:rPr>
              <a:t> أو اللين</a:t>
            </a:r>
          </a:p>
          <a:p>
            <a:pPr marL="0" indent="0" algn="ctr">
              <a:buNone/>
            </a:pPr>
            <a:r>
              <a:rPr lang="ar-SA" sz="1600" b="1" dirty="0">
                <a:solidFill>
                  <a:srgbClr val="FF0000"/>
                </a:solidFill>
              </a:rPr>
              <a:t>سكون لازم </a:t>
            </a:r>
            <a:r>
              <a:rPr lang="ar-SA" sz="1100" dirty="0"/>
              <a:t>(أصلي – وصلاً ووقفاً)</a:t>
            </a:r>
          </a:p>
          <a:p>
            <a:pPr marL="0" indent="0" algn="ctr">
              <a:buNone/>
            </a:pPr>
            <a:r>
              <a:rPr lang="ar-SA" sz="1600" b="1" dirty="0"/>
              <a:t>في كلمة أو </a:t>
            </a:r>
            <a:r>
              <a:rPr lang="ar-SA" sz="1600" b="1" dirty="0" smtClean="0"/>
              <a:t>حرف</a:t>
            </a:r>
            <a:endParaRPr lang="ar-DZ" sz="1600" b="1" dirty="0"/>
          </a:p>
        </p:txBody>
      </p:sp>
    </p:spTree>
    <p:extLst>
      <p:ext uri="{BB962C8B-B14F-4D97-AF65-F5344CB8AC3E}">
        <p14:creationId xmlns:p14="http://schemas.microsoft.com/office/powerpoint/2010/main" val="1013664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Hand-Red-RubberBand-withMartij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9272562" y="3639669"/>
            <a:ext cx="2952241" cy="2886635"/>
          </a:xfrm>
          <a:prstGeom prst="rect">
            <a:avLst/>
          </a:prstGeom>
        </p:spPr>
      </p:pic>
      <p:sp>
        <p:nvSpPr>
          <p:cNvPr id="7" name="Content Placeholder 3">
            <a:extLst>
              <a:ext uri="{FF2B5EF4-FFF2-40B4-BE49-F238E27FC236}">
                <a16:creationId xmlns="" xmlns:a16="http://schemas.microsoft.com/office/drawing/2014/main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660183" y="1984129"/>
            <a:ext cx="1766048" cy="1456293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Its Rule</a:t>
            </a:r>
          </a:p>
          <a:p>
            <a:pPr marL="0" indent="0" algn="ctr">
              <a:buNone/>
            </a:pPr>
            <a:r>
              <a:rPr lang="ar-SA" sz="2400" b="1" dirty="0">
                <a:solidFill>
                  <a:schemeClr val="bg1"/>
                </a:solidFill>
              </a:rPr>
              <a:t>حكمه</a:t>
            </a:r>
            <a:endParaRPr lang="en-CA" sz="2400" dirty="0">
              <a:solidFill>
                <a:schemeClr val="bg1"/>
              </a:solidFill>
            </a:endParaRPr>
          </a:p>
        </p:txBody>
      </p:sp>
      <p:sp>
        <p:nvSpPr>
          <p:cNvPr id="9" name="Content Placeholder 3">
            <a:extLst>
              <a:ext uri="{FF2B5EF4-FFF2-40B4-BE49-F238E27FC236}">
                <a16:creationId xmlns="" xmlns:a16="http://schemas.microsoft.com/office/drawing/2014/main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3533971" y="1969417"/>
            <a:ext cx="5626982" cy="28177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200" b="1" dirty="0">
                <a:solidFill>
                  <a:srgbClr val="FF0000"/>
                </a:solidFill>
              </a:rPr>
              <a:t>Al-</a:t>
            </a:r>
            <a:r>
              <a:rPr lang="en-US" sz="3200" b="1" dirty="0" err="1">
                <a:solidFill>
                  <a:srgbClr val="FF0000"/>
                </a:solidFill>
              </a:rPr>
              <a:t>Lozom</a:t>
            </a:r>
            <a:r>
              <a:rPr lang="ar-SA" sz="3200" b="1" dirty="0">
                <a:solidFill>
                  <a:srgbClr val="FF0000"/>
                </a:solidFill>
              </a:rPr>
              <a:t> اللزوم </a:t>
            </a:r>
            <a:r>
              <a:rPr lang="en-US" sz="2800" dirty="0"/>
              <a:t>(obligatory) </a:t>
            </a:r>
            <a:endParaRPr lang="ar-SA" sz="2800" dirty="0"/>
          </a:p>
          <a:p>
            <a:pPr marL="0" indent="0" algn="ctr">
              <a:buNone/>
            </a:pPr>
            <a:r>
              <a:rPr lang="en-US" sz="2000" dirty="0"/>
              <a:t>it should be stretched </a:t>
            </a:r>
            <a:r>
              <a:rPr lang="ar-SA" sz="2800" b="1" dirty="0">
                <a:solidFill>
                  <a:srgbClr val="FF0000"/>
                </a:solidFill>
              </a:rPr>
              <a:t>6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Harakah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endParaRPr lang="ar-SA" sz="28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2000" dirty="0" smtClean="0"/>
              <a:t>Whether </a:t>
            </a:r>
            <a:r>
              <a:rPr lang="en-US" sz="2000" dirty="0"/>
              <a:t>one stops or continues with recitation</a:t>
            </a:r>
            <a:endParaRPr lang="en-CA" sz="2000" dirty="0"/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3200" b="1" dirty="0" smtClean="0"/>
              <a:t>اللزوم</a:t>
            </a:r>
            <a:endParaRPr lang="ar-SA" sz="1600" b="1" dirty="0"/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1600" b="1" dirty="0"/>
              <a:t>لزوم مده بمقدار</a:t>
            </a:r>
            <a:r>
              <a:rPr lang="ar-SA" sz="2400" b="1" dirty="0"/>
              <a:t> 6 حركات</a:t>
            </a: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1600" b="1" dirty="0"/>
              <a:t>وقفاً </a:t>
            </a:r>
            <a:r>
              <a:rPr lang="ar-SA" sz="1600" b="1" dirty="0" smtClean="0"/>
              <a:t>ووصلاً</a:t>
            </a:r>
            <a:endParaRPr lang="ar-SA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576918" y="413373"/>
            <a:ext cx="5325034" cy="83099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2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Madd</a:t>
            </a:r>
            <a:r>
              <a:rPr lang="en-US" sz="2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28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Lazim</a:t>
            </a:r>
            <a:r>
              <a:rPr lang="ar-SA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16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(</a:t>
            </a:r>
            <a:r>
              <a:rPr lang="en-US" sz="1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obligatory)</a:t>
            </a:r>
            <a:r>
              <a:rPr lang="en-US" sz="1000" dirty="0"/>
              <a:t/>
            </a:r>
            <a:br>
              <a:rPr lang="en-US" sz="1000" dirty="0"/>
            </a:br>
            <a:r>
              <a:rPr lang="ar-SA" sz="2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المد </a:t>
            </a:r>
            <a:r>
              <a:rPr lang="ar-SA" sz="2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اللازم</a:t>
            </a:r>
            <a:endParaRPr lang="en-CA" sz="1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024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19285</TotalTime>
  <Words>509</Words>
  <Application>Microsoft Office PowerPoint</Application>
  <PresentationFormat>Widescreen</PresentationFormat>
  <Paragraphs>142</Paragraphs>
  <Slides>16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Rules of Al-Mudood</vt:lpstr>
      <vt:lpstr>Agenda</vt:lpstr>
      <vt:lpstr>Revision of Madd مراجعة المد</vt:lpstr>
      <vt:lpstr>PowerPoint Presentation</vt:lpstr>
      <vt:lpstr>PowerPoint Presentation</vt:lpstr>
      <vt:lpstr>PowerPoint Presentation</vt:lpstr>
      <vt:lpstr>al-Madd al-Lazim (obligatory)  المد اللازم</vt:lpstr>
      <vt:lpstr>PowerPoint Presentation</vt:lpstr>
      <vt:lpstr>PowerPoint Presentation</vt:lpstr>
      <vt:lpstr>PowerPoint Presentation</vt:lpstr>
      <vt:lpstr>PowerPoint Presentation</vt:lpstr>
      <vt:lpstr>The Discursive Letters  in the beginning of some Suras الأحرف المقطعة الواقعة في أوائل بعض السور</vt:lpstr>
      <vt:lpstr>The Discursive Letters in the beginning of some Suras الأحرف المقطعة الواقعة في أوائل بعض السور</vt:lpstr>
      <vt:lpstr>The Discursive Letters in the beginning of some Suras الأحرف المقطعة الواقعة في أوائل بعض السور</vt:lpstr>
      <vt:lpstr>The Discursive Letters in the beginning of some Suras الأحرف المقطعة الواقعة في أوائل بعض السور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Microsoft account</cp:lastModifiedBy>
  <cp:revision>80</cp:revision>
  <dcterms:created xsi:type="dcterms:W3CDTF">2020-09-13T16:40:33Z</dcterms:created>
  <dcterms:modified xsi:type="dcterms:W3CDTF">2021-12-18T04:24:28Z</dcterms:modified>
</cp:coreProperties>
</file>