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الثا</a:t>
            </a:r>
            <a:r>
              <a:rPr lang="ar-JO" sz="1800" b="1" dirty="0"/>
              <a:t>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القدرية والجبرية والمعتزلة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DZ" dirty="0"/>
              <a:t>تمهيد</a:t>
            </a:r>
            <a:r>
              <a:rPr lang="ar-JO" dirty="0"/>
              <a:t>.</a:t>
            </a:r>
            <a:endParaRPr lang="ar-DZ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القدرية</a:t>
            </a:r>
            <a:r>
              <a:rPr lang="ar-DZ" dirty="0"/>
              <a:t>: التعريف، النشأة</a:t>
            </a:r>
            <a:r>
              <a:rPr lang="ar-JO" dirty="0"/>
              <a:t> والزعماء</a:t>
            </a:r>
            <a:r>
              <a:rPr lang="ar-DZ" dirty="0"/>
              <a:t>، الآراء </a:t>
            </a:r>
            <a:r>
              <a:rPr lang="ar-JO" dirty="0"/>
              <a:t>والمعتقدات</a:t>
            </a:r>
            <a:r>
              <a:rPr lang="ar-DZ" dirty="0"/>
              <a:t>، تقويم الآراء.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الجبرية</a:t>
            </a:r>
            <a:r>
              <a:rPr lang="ar-DZ" dirty="0"/>
              <a:t>: التعريف، النشأة</a:t>
            </a:r>
            <a:r>
              <a:rPr lang="ar-JO" dirty="0"/>
              <a:t> والزعماء</a:t>
            </a:r>
            <a:r>
              <a:rPr lang="ar-DZ" dirty="0"/>
              <a:t>، </a:t>
            </a:r>
            <a:r>
              <a:rPr lang="ar-JO" dirty="0"/>
              <a:t>الآراء والمعتقدات</a:t>
            </a:r>
            <a:r>
              <a:rPr lang="ar-DZ" dirty="0"/>
              <a:t>، </a:t>
            </a:r>
            <a:r>
              <a:rPr lang="ar-JO" dirty="0"/>
              <a:t>تقويم الآراء</a:t>
            </a:r>
            <a:r>
              <a:rPr lang="ar-DZ" dirty="0"/>
              <a:t>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المعتزلة</a:t>
            </a:r>
            <a:r>
              <a:rPr lang="ar-DZ" dirty="0"/>
              <a:t>: التعريف، النشأة</a:t>
            </a:r>
            <a:r>
              <a:rPr lang="ar-JO" dirty="0"/>
              <a:t> والزعماء</a:t>
            </a:r>
            <a:r>
              <a:rPr lang="ar-DZ" dirty="0"/>
              <a:t>،</a:t>
            </a:r>
            <a:r>
              <a:rPr lang="ar-JO" dirty="0"/>
              <a:t> </a:t>
            </a:r>
            <a:r>
              <a:rPr lang="ar-DZ" dirty="0"/>
              <a:t>الآراء والمعتقدات، </a:t>
            </a:r>
            <a:r>
              <a:rPr lang="ar-JO" dirty="0"/>
              <a:t>تقويم الآراء</a:t>
            </a:r>
            <a:r>
              <a:rPr lang="ar-DZ" dirty="0"/>
              <a:t>.</a:t>
            </a: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القدرية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الزعماء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تقويم الآراء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الجبرية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الزعماء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تقويم الآراء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/>
              <a:t>المعتزلة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الزعماء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تقويم الآراء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2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79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القدرية والجبرية والمعتزلة</vt:lpstr>
      <vt:lpstr>النقاط الرئيسية</vt:lpstr>
      <vt:lpstr>القدرية</vt:lpstr>
      <vt:lpstr>الجبرية</vt:lpstr>
      <vt:lpstr>المعتزلة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50</cp:revision>
  <dcterms:created xsi:type="dcterms:W3CDTF">2020-09-13T17:12:40Z</dcterms:created>
  <dcterms:modified xsi:type="dcterms:W3CDTF">2021-09-13T15:14:41Z</dcterms:modified>
</cp:coreProperties>
</file>