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95" r:id="rId3"/>
    <p:sldId id="273" r:id="rId4"/>
    <p:sldId id="289" r:id="rId5"/>
    <p:sldId id="518" r:id="rId6"/>
    <p:sldId id="519" r:id="rId7"/>
    <p:sldId id="287" r:id="rId8"/>
    <p:sldId id="520" r:id="rId9"/>
    <p:sldId id="290" r:id="rId10"/>
    <p:sldId id="261" r:id="rId11"/>
    <p:sldId id="499" r:id="rId12"/>
    <p:sldId id="25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43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1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BF23B9-8080-4FB4-B858-A1E321BF0662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FB42041-EEFE-410A-B4B4-1FCDCAD278A9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المَلَابِس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BD1B000-6DBE-4347-8291-B89FBEBE6B46}" type="parTrans" cxnId="{18B33838-B800-49D5-92B8-87A8C463DD5F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4C162E-AFE8-4417-B6B4-A24746DF53BF}" type="sibTrans" cxnId="{18B33838-B800-49D5-92B8-87A8C463DD5F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69BA6EE-52F8-4746-9E6C-48BB3973588E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مِنْ أَنْوَاع المَلَابِس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E9AF2EF-32F8-40D9-BA21-825DFB6336E3}" type="parTrans" cxnId="{452FDB51-2639-4B57-B73C-0C74DCE56CEF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4301372-6810-44E2-AE6F-BADE0B282F33}" type="sibTrans" cxnId="{452FDB51-2639-4B57-B73C-0C74DCE56CEF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16A19D7-4F14-4628-BB20-CCE725F47DFE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المَقَاس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CC65919-A6A0-4A0E-BEA8-35494DB580EF}" type="parTrans" cxnId="{42FD5E45-2A46-4CAF-972A-925F759B2641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717A1D8-FDA8-4457-BEE7-0CF0A97D7F0C}" type="sibTrans" cxnId="{42FD5E45-2A46-4CAF-972A-925F759B2641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E3C36F5-8593-4FE5-B153-FCCB820B80B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الأَلْوَان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817D9F6-6C39-445E-86AB-0B8EE9F31A95}" type="parTrans" cxnId="{AB9FF948-647C-48D4-A8A3-16CDA7A03F84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EAFF177-CAE8-4AF1-BAB2-35C78D614C35}" type="sibTrans" cxnId="{AB9FF948-647C-48D4-A8A3-16CDA7A03F84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F48CA6E-31A4-480A-92CE-86E49CD3914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الثَّمَن / السِّعْر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9A23238-8269-4A49-94CB-9F416B036605}" type="parTrans" cxnId="{B6F43C45-4E7E-4FBB-8EA4-466097F8C264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7FAC8B4-A553-4E5C-9541-AF4BC0C4FB17}" type="sibTrans" cxnId="{B6F43C45-4E7E-4FBB-8EA4-466097F8C264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18C71DB-15E6-4E48-B932-2B12FD19BF1F}" type="pres">
      <dgm:prSet presAssocID="{46BF23B9-8080-4FB4-B858-A1E321BF0662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</dgm:pt>
    <dgm:pt modelId="{23BE4FC6-5587-4F1F-B169-9C808FB9AF62}" type="pres">
      <dgm:prSet presAssocID="{5FB42041-EEFE-410A-B4B4-1FCDCAD278A9}" presName="hierRoot1" presStyleCnt="0">
        <dgm:presLayoutVars>
          <dgm:hierBranch val="init"/>
        </dgm:presLayoutVars>
      </dgm:prSet>
      <dgm:spPr/>
    </dgm:pt>
    <dgm:pt modelId="{2EE1B5EA-F611-4404-BAA8-FF72AEF4F085}" type="pres">
      <dgm:prSet presAssocID="{5FB42041-EEFE-410A-B4B4-1FCDCAD278A9}" presName="rootComposite1" presStyleCnt="0"/>
      <dgm:spPr/>
    </dgm:pt>
    <dgm:pt modelId="{58565E54-3DC4-4DDF-8B4A-CEC29018DA69}" type="pres">
      <dgm:prSet presAssocID="{5FB42041-EEFE-410A-B4B4-1FCDCAD278A9}" presName="rootText1" presStyleLbl="node0" presStyleIdx="0" presStyleCnt="1">
        <dgm:presLayoutVars>
          <dgm:chPref val="3"/>
        </dgm:presLayoutVars>
      </dgm:prSet>
      <dgm:spPr/>
    </dgm:pt>
    <dgm:pt modelId="{6399F114-91E3-4E68-BAE1-09D1567D2E76}" type="pres">
      <dgm:prSet presAssocID="{5FB42041-EEFE-410A-B4B4-1FCDCAD278A9}" presName="rootConnector1" presStyleLbl="node1" presStyleIdx="0" presStyleCnt="0"/>
      <dgm:spPr/>
    </dgm:pt>
    <dgm:pt modelId="{EFE2B567-8D64-4F51-9E3B-B3EB61371ADE}" type="pres">
      <dgm:prSet presAssocID="{5FB42041-EEFE-410A-B4B4-1FCDCAD278A9}" presName="hierChild2" presStyleCnt="0"/>
      <dgm:spPr/>
    </dgm:pt>
    <dgm:pt modelId="{C4EE63BD-87E5-432D-B4B6-1FBC07E7EFA7}" type="pres">
      <dgm:prSet presAssocID="{9E9AF2EF-32F8-40D9-BA21-825DFB6336E3}" presName="Name37" presStyleLbl="parChTrans1D2" presStyleIdx="0" presStyleCnt="4"/>
      <dgm:spPr/>
    </dgm:pt>
    <dgm:pt modelId="{66A01E6A-6892-43AE-81D5-BEABDCD74FB0}" type="pres">
      <dgm:prSet presAssocID="{769BA6EE-52F8-4746-9E6C-48BB3973588E}" presName="hierRoot2" presStyleCnt="0">
        <dgm:presLayoutVars>
          <dgm:hierBranch val="init"/>
        </dgm:presLayoutVars>
      </dgm:prSet>
      <dgm:spPr/>
    </dgm:pt>
    <dgm:pt modelId="{68CA20E3-5AD4-4A45-A897-6AB8E004C1FC}" type="pres">
      <dgm:prSet presAssocID="{769BA6EE-52F8-4746-9E6C-48BB3973588E}" presName="rootComposite" presStyleCnt="0"/>
      <dgm:spPr/>
    </dgm:pt>
    <dgm:pt modelId="{1047DC49-48B7-4258-A469-BD8F6348BD2E}" type="pres">
      <dgm:prSet presAssocID="{769BA6EE-52F8-4746-9E6C-48BB3973588E}" presName="rootText" presStyleLbl="node2" presStyleIdx="0" presStyleCnt="4">
        <dgm:presLayoutVars>
          <dgm:chPref val="3"/>
        </dgm:presLayoutVars>
      </dgm:prSet>
      <dgm:spPr/>
    </dgm:pt>
    <dgm:pt modelId="{3926B81A-2823-4750-876D-D27C6D746B13}" type="pres">
      <dgm:prSet presAssocID="{769BA6EE-52F8-4746-9E6C-48BB3973588E}" presName="rootConnector" presStyleLbl="node2" presStyleIdx="0" presStyleCnt="4"/>
      <dgm:spPr/>
    </dgm:pt>
    <dgm:pt modelId="{D88690EE-E209-4A4D-B351-695CE7E80A70}" type="pres">
      <dgm:prSet presAssocID="{769BA6EE-52F8-4746-9E6C-48BB3973588E}" presName="hierChild4" presStyleCnt="0"/>
      <dgm:spPr/>
    </dgm:pt>
    <dgm:pt modelId="{1486233C-BD8A-4BD8-B137-572B2C17D47B}" type="pres">
      <dgm:prSet presAssocID="{769BA6EE-52F8-4746-9E6C-48BB3973588E}" presName="hierChild5" presStyleCnt="0"/>
      <dgm:spPr/>
    </dgm:pt>
    <dgm:pt modelId="{ADBB83F5-120C-489F-BBEC-E8DF2F2A3190}" type="pres">
      <dgm:prSet presAssocID="{0CC65919-A6A0-4A0E-BEA8-35494DB580EF}" presName="Name37" presStyleLbl="parChTrans1D2" presStyleIdx="1" presStyleCnt="4"/>
      <dgm:spPr/>
    </dgm:pt>
    <dgm:pt modelId="{B679ADA6-7368-4C5F-A335-CE8D9A6E237B}" type="pres">
      <dgm:prSet presAssocID="{416A19D7-4F14-4628-BB20-CCE725F47DFE}" presName="hierRoot2" presStyleCnt="0">
        <dgm:presLayoutVars>
          <dgm:hierBranch val="init"/>
        </dgm:presLayoutVars>
      </dgm:prSet>
      <dgm:spPr/>
    </dgm:pt>
    <dgm:pt modelId="{A008F311-3541-421F-934D-0027A5A35BFB}" type="pres">
      <dgm:prSet presAssocID="{416A19D7-4F14-4628-BB20-CCE725F47DFE}" presName="rootComposite" presStyleCnt="0"/>
      <dgm:spPr/>
    </dgm:pt>
    <dgm:pt modelId="{C1363162-B895-4728-BADC-ED2ED9A04B8F}" type="pres">
      <dgm:prSet presAssocID="{416A19D7-4F14-4628-BB20-CCE725F47DFE}" presName="rootText" presStyleLbl="node2" presStyleIdx="1" presStyleCnt="4">
        <dgm:presLayoutVars>
          <dgm:chPref val="3"/>
        </dgm:presLayoutVars>
      </dgm:prSet>
      <dgm:spPr/>
    </dgm:pt>
    <dgm:pt modelId="{63495832-CAF8-457A-9938-AFA87BBEDE79}" type="pres">
      <dgm:prSet presAssocID="{416A19D7-4F14-4628-BB20-CCE725F47DFE}" presName="rootConnector" presStyleLbl="node2" presStyleIdx="1" presStyleCnt="4"/>
      <dgm:spPr/>
    </dgm:pt>
    <dgm:pt modelId="{CC41200E-5BDD-4714-A82B-1B4B381A79CB}" type="pres">
      <dgm:prSet presAssocID="{416A19D7-4F14-4628-BB20-CCE725F47DFE}" presName="hierChild4" presStyleCnt="0"/>
      <dgm:spPr/>
    </dgm:pt>
    <dgm:pt modelId="{DCD8F915-25B0-4630-AAC9-B10CC5E50423}" type="pres">
      <dgm:prSet presAssocID="{416A19D7-4F14-4628-BB20-CCE725F47DFE}" presName="hierChild5" presStyleCnt="0"/>
      <dgm:spPr/>
    </dgm:pt>
    <dgm:pt modelId="{15E2F05A-89B5-4861-B8A2-DD914DF809FD}" type="pres">
      <dgm:prSet presAssocID="{4817D9F6-6C39-445E-86AB-0B8EE9F31A95}" presName="Name37" presStyleLbl="parChTrans1D2" presStyleIdx="2" presStyleCnt="4"/>
      <dgm:spPr/>
    </dgm:pt>
    <dgm:pt modelId="{29745809-91B3-43EE-8A14-78610419C7E9}" type="pres">
      <dgm:prSet presAssocID="{3E3C36F5-8593-4FE5-B153-FCCB820B80B0}" presName="hierRoot2" presStyleCnt="0">
        <dgm:presLayoutVars>
          <dgm:hierBranch val="init"/>
        </dgm:presLayoutVars>
      </dgm:prSet>
      <dgm:spPr/>
    </dgm:pt>
    <dgm:pt modelId="{AA3A8C48-1E3F-472E-8B97-25BAFA96A77F}" type="pres">
      <dgm:prSet presAssocID="{3E3C36F5-8593-4FE5-B153-FCCB820B80B0}" presName="rootComposite" presStyleCnt="0"/>
      <dgm:spPr/>
    </dgm:pt>
    <dgm:pt modelId="{F2617B5F-75CC-44B2-91A5-EA634161D530}" type="pres">
      <dgm:prSet presAssocID="{3E3C36F5-8593-4FE5-B153-FCCB820B80B0}" presName="rootText" presStyleLbl="node2" presStyleIdx="2" presStyleCnt="4">
        <dgm:presLayoutVars>
          <dgm:chPref val="3"/>
        </dgm:presLayoutVars>
      </dgm:prSet>
      <dgm:spPr/>
    </dgm:pt>
    <dgm:pt modelId="{8313E7C4-D2B5-4D98-BDB9-61D79A419AFA}" type="pres">
      <dgm:prSet presAssocID="{3E3C36F5-8593-4FE5-B153-FCCB820B80B0}" presName="rootConnector" presStyleLbl="node2" presStyleIdx="2" presStyleCnt="4"/>
      <dgm:spPr/>
    </dgm:pt>
    <dgm:pt modelId="{031C18AE-F3C9-413C-B232-D793549BD08C}" type="pres">
      <dgm:prSet presAssocID="{3E3C36F5-8593-4FE5-B153-FCCB820B80B0}" presName="hierChild4" presStyleCnt="0"/>
      <dgm:spPr/>
    </dgm:pt>
    <dgm:pt modelId="{374FCCAF-8C70-449E-A949-B85501A0AC81}" type="pres">
      <dgm:prSet presAssocID="{3E3C36F5-8593-4FE5-B153-FCCB820B80B0}" presName="hierChild5" presStyleCnt="0"/>
      <dgm:spPr/>
    </dgm:pt>
    <dgm:pt modelId="{1B8862ED-A04C-45F9-AFAA-63014331D1AD}" type="pres">
      <dgm:prSet presAssocID="{B9A23238-8269-4A49-94CB-9F416B036605}" presName="Name37" presStyleLbl="parChTrans1D2" presStyleIdx="3" presStyleCnt="4"/>
      <dgm:spPr/>
    </dgm:pt>
    <dgm:pt modelId="{1C531D6B-08E5-41AB-95B7-2FD5A6860C65}" type="pres">
      <dgm:prSet presAssocID="{CF48CA6E-31A4-480A-92CE-86E49CD39140}" presName="hierRoot2" presStyleCnt="0">
        <dgm:presLayoutVars>
          <dgm:hierBranch val="init"/>
        </dgm:presLayoutVars>
      </dgm:prSet>
      <dgm:spPr/>
    </dgm:pt>
    <dgm:pt modelId="{29883A4F-9373-478E-A7D6-19EE5B21D4AD}" type="pres">
      <dgm:prSet presAssocID="{CF48CA6E-31A4-480A-92CE-86E49CD39140}" presName="rootComposite" presStyleCnt="0"/>
      <dgm:spPr/>
    </dgm:pt>
    <dgm:pt modelId="{6D8C7978-DE1E-4382-BE84-9F9DDE937EC7}" type="pres">
      <dgm:prSet presAssocID="{CF48CA6E-31A4-480A-92CE-86E49CD39140}" presName="rootText" presStyleLbl="node2" presStyleIdx="3" presStyleCnt="4">
        <dgm:presLayoutVars>
          <dgm:chPref val="3"/>
        </dgm:presLayoutVars>
      </dgm:prSet>
      <dgm:spPr/>
    </dgm:pt>
    <dgm:pt modelId="{1804E325-F54B-4055-A006-27CA76F3A650}" type="pres">
      <dgm:prSet presAssocID="{CF48CA6E-31A4-480A-92CE-86E49CD39140}" presName="rootConnector" presStyleLbl="node2" presStyleIdx="3" presStyleCnt="4"/>
      <dgm:spPr/>
    </dgm:pt>
    <dgm:pt modelId="{4F1BCFDF-D7F4-4802-82F1-06839029E5AD}" type="pres">
      <dgm:prSet presAssocID="{CF48CA6E-31A4-480A-92CE-86E49CD39140}" presName="hierChild4" presStyleCnt="0"/>
      <dgm:spPr/>
    </dgm:pt>
    <dgm:pt modelId="{4B949564-BD86-494A-BFB3-B5DB247B2397}" type="pres">
      <dgm:prSet presAssocID="{CF48CA6E-31A4-480A-92CE-86E49CD39140}" presName="hierChild5" presStyleCnt="0"/>
      <dgm:spPr/>
    </dgm:pt>
    <dgm:pt modelId="{7B574EBE-E260-4385-B39C-CC0749EBD586}" type="pres">
      <dgm:prSet presAssocID="{5FB42041-EEFE-410A-B4B4-1FCDCAD278A9}" presName="hierChild3" presStyleCnt="0"/>
      <dgm:spPr/>
    </dgm:pt>
  </dgm:ptLst>
  <dgm:cxnLst>
    <dgm:cxn modelId="{48167319-6FA1-4543-92C9-5D371A85DEBB}" type="presOf" srcId="{3E3C36F5-8593-4FE5-B153-FCCB820B80B0}" destId="{F2617B5F-75CC-44B2-91A5-EA634161D530}" srcOrd="0" destOrd="0" presId="urn:microsoft.com/office/officeart/2005/8/layout/orgChart1"/>
    <dgm:cxn modelId="{A4158E2E-0485-4BAE-B898-437D41A3681B}" type="presOf" srcId="{5FB42041-EEFE-410A-B4B4-1FCDCAD278A9}" destId="{6399F114-91E3-4E68-BAE1-09D1567D2E76}" srcOrd="1" destOrd="0" presId="urn:microsoft.com/office/officeart/2005/8/layout/orgChart1"/>
    <dgm:cxn modelId="{18B33838-B800-49D5-92B8-87A8C463DD5F}" srcId="{46BF23B9-8080-4FB4-B858-A1E321BF0662}" destId="{5FB42041-EEFE-410A-B4B4-1FCDCAD278A9}" srcOrd="0" destOrd="0" parTransId="{EBD1B000-6DBE-4347-8291-B89FBEBE6B46}" sibTransId="{384C162E-AFE8-4417-B6B4-A24746DF53BF}"/>
    <dgm:cxn modelId="{0E5A5544-76E8-4396-AA01-3C6B3EAA4D3C}" type="presOf" srcId="{769BA6EE-52F8-4746-9E6C-48BB3973588E}" destId="{1047DC49-48B7-4258-A469-BD8F6348BD2E}" srcOrd="0" destOrd="0" presId="urn:microsoft.com/office/officeart/2005/8/layout/orgChart1"/>
    <dgm:cxn modelId="{B6F43C45-4E7E-4FBB-8EA4-466097F8C264}" srcId="{5FB42041-EEFE-410A-B4B4-1FCDCAD278A9}" destId="{CF48CA6E-31A4-480A-92CE-86E49CD39140}" srcOrd="3" destOrd="0" parTransId="{B9A23238-8269-4A49-94CB-9F416B036605}" sibTransId="{47FAC8B4-A553-4E5C-9541-AF4BC0C4FB17}"/>
    <dgm:cxn modelId="{42FD5E45-2A46-4CAF-972A-925F759B2641}" srcId="{5FB42041-EEFE-410A-B4B4-1FCDCAD278A9}" destId="{416A19D7-4F14-4628-BB20-CCE725F47DFE}" srcOrd="1" destOrd="0" parTransId="{0CC65919-A6A0-4A0E-BEA8-35494DB580EF}" sibTransId="{6717A1D8-FDA8-4457-BEE7-0CF0A97D7F0C}"/>
    <dgm:cxn modelId="{49344446-63E9-4441-AC7C-3AF7CE4D7F2E}" type="presOf" srcId="{3E3C36F5-8593-4FE5-B153-FCCB820B80B0}" destId="{8313E7C4-D2B5-4D98-BDB9-61D79A419AFA}" srcOrd="1" destOrd="0" presId="urn:microsoft.com/office/officeart/2005/8/layout/orgChart1"/>
    <dgm:cxn modelId="{AB9FF948-647C-48D4-A8A3-16CDA7A03F84}" srcId="{5FB42041-EEFE-410A-B4B4-1FCDCAD278A9}" destId="{3E3C36F5-8593-4FE5-B153-FCCB820B80B0}" srcOrd="2" destOrd="0" parTransId="{4817D9F6-6C39-445E-86AB-0B8EE9F31A95}" sibTransId="{9EAFF177-CAE8-4AF1-BAB2-35C78D614C35}"/>
    <dgm:cxn modelId="{25E18569-3B4B-42AA-BA53-65EBFA8F4084}" type="presOf" srcId="{CF48CA6E-31A4-480A-92CE-86E49CD39140}" destId="{1804E325-F54B-4055-A006-27CA76F3A650}" srcOrd="1" destOrd="0" presId="urn:microsoft.com/office/officeart/2005/8/layout/orgChart1"/>
    <dgm:cxn modelId="{9871D94A-1873-4330-8243-161B3E9ED535}" type="presOf" srcId="{416A19D7-4F14-4628-BB20-CCE725F47DFE}" destId="{C1363162-B895-4728-BADC-ED2ED9A04B8F}" srcOrd="0" destOrd="0" presId="urn:microsoft.com/office/officeart/2005/8/layout/orgChart1"/>
    <dgm:cxn modelId="{1C3E6C4B-A726-4CF7-ABA9-63E4CD0484AE}" type="presOf" srcId="{4817D9F6-6C39-445E-86AB-0B8EE9F31A95}" destId="{15E2F05A-89B5-4861-B8A2-DD914DF809FD}" srcOrd="0" destOrd="0" presId="urn:microsoft.com/office/officeart/2005/8/layout/orgChart1"/>
    <dgm:cxn modelId="{452FDB51-2639-4B57-B73C-0C74DCE56CEF}" srcId="{5FB42041-EEFE-410A-B4B4-1FCDCAD278A9}" destId="{769BA6EE-52F8-4746-9E6C-48BB3973588E}" srcOrd="0" destOrd="0" parTransId="{9E9AF2EF-32F8-40D9-BA21-825DFB6336E3}" sibTransId="{24301372-6810-44E2-AE6F-BADE0B282F33}"/>
    <dgm:cxn modelId="{E34BD15A-9BA7-4BC3-A48A-9352C9E6DABC}" type="presOf" srcId="{769BA6EE-52F8-4746-9E6C-48BB3973588E}" destId="{3926B81A-2823-4750-876D-D27C6D746B13}" srcOrd="1" destOrd="0" presId="urn:microsoft.com/office/officeart/2005/8/layout/orgChart1"/>
    <dgm:cxn modelId="{73C0B28E-60F2-480D-870F-C1CB32624FE9}" type="presOf" srcId="{46BF23B9-8080-4FB4-B858-A1E321BF0662}" destId="{718C71DB-15E6-4E48-B932-2B12FD19BF1F}" srcOrd="0" destOrd="0" presId="urn:microsoft.com/office/officeart/2005/8/layout/orgChart1"/>
    <dgm:cxn modelId="{26D45892-4FE8-4C1E-B529-2BE2E270143A}" type="presOf" srcId="{416A19D7-4F14-4628-BB20-CCE725F47DFE}" destId="{63495832-CAF8-457A-9938-AFA87BBEDE79}" srcOrd="1" destOrd="0" presId="urn:microsoft.com/office/officeart/2005/8/layout/orgChart1"/>
    <dgm:cxn modelId="{92078B9B-1921-4EC1-905C-06AD835DE3DF}" type="presOf" srcId="{9E9AF2EF-32F8-40D9-BA21-825DFB6336E3}" destId="{C4EE63BD-87E5-432D-B4B6-1FBC07E7EFA7}" srcOrd="0" destOrd="0" presId="urn:microsoft.com/office/officeart/2005/8/layout/orgChart1"/>
    <dgm:cxn modelId="{22B2299C-5137-4EB9-B14B-D6508C45FF79}" type="presOf" srcId="{5FB42041-EEFE-410A-B4B4-1FCDCAD278A9}" destId="{58565E54-3DC4-4DDF-8B4A-CEC29018DA69}" srcOrd="0" destOrd="0" presId="urn:microsoft.com/office/officeart/2005/8/layout/orgChart1"/>
    <dgm:cxn modelId="{88263AA2-F043-4801-9D7C-457E5AE4ED38}" type="presOf" srcId="{CF48CA6E-31A4-480A-92CE-86E49CD39140}" destId="{6D8C7978-DE1E-4382-BE84-9F9DDE937EC7}" srcOrd="0" destOrd="0" presId="urn:microsoft.com/office/officeart/2005/8/layout/orgChart1"/>
    <dgm:cxn modelId="{093A2FBB-038A-4699-872D-A847E60ECD45}" type="presOf" srcId="{B9A23238-8269-4A49-94CB-9F416B036605}" destId="{1B8862ED-A04C-45F9-AFAA-63014331D1AD}" srcOrd="0" destOrd="0" presId="urn:microsoft.com/office/officeart/2005/8/layout/orgChart1"/>
    <dgm:cxn modelId="{8DD58BCA-548A-4A7F-AB3B-0040C731C3AD}" type="presOf" srcId="{0CC65919-A6A0-4A0E-BEA8-35494DB580EF}" destId="{ADBB83F5-120C-489F-BBEC-E8DF2F2A3190}" srcOrd="0" destOrd="0" presId="urn:microsoft.com/office/officeart/2005/8/layout/orgChart1"/>
    <dgm:cxn modelId="{7FEA6453-C40B-4329-B11B-00A7871CA23C}" type="presParOf" srcId="{718C71DB-15E6-4E48-B932-2B12FD19BF1F}" destId="{23BE4FC6-5587-4F1F-B169-9C808FB9AF62}" srcOrd="0" destOrd="0" presId="urn:microsoft.com/office/officeart/2005/8/layout/orgChart1"/>
    <dgm:cxn modelId="{D9116CB1-9091-4AEE-88B6-101055D51342}" type="presParOf" srcId="{23BE4FC6-5587-4F1F-B169-9C808FB9AF62}" destId="{2EE1B5EA-F611-4404-BAA8-FF72AEF4F085}" srcOrd="0" destOrd="0" presId="urn:microsoft.com/office/officeart/2005/8/layout/orgChart1"/>
    <dgm:cxn modelId="{4C53FABE-1E71-446B-AC70-495D7AC9A852}" type="presParOf" srcId="{2EE1B5EA-F611-4404-BAA8-FF72AEF4F085}" destId="{58565E54-3DC4-4DDF-8B4A-CEC29018DA69}" srcOrd="0" destOrd="0" presId="urn:microsoft.com/office/officeart/2005/8/layout/orgChart1"/>
    <dgm:cxn modelId="{8A1D8C42-AF1D-473C-AB8F-D50CEA77DF6C}" type="presParOf" srcId="{2EE1B5EA-F611-4404-BAA8-FF72AEF4F085}" destId="{6399F114-91E3-4E68-BAE1-09D1567D2E76}" srcOrd="1" destOrd="0" presId="urn:microsoft.com/office/officeart/2005/8/layout/orgChart1"/>
    <dgm:cxn modelId="{C8BC842A-A05F-4A08-8458-DDABFD5FE02C}" type="presParOf" srcId="{23BE4FC6-5587-4F1F-B169-9C808FB9AF62}" destId="{EFE2B567-8D64-4F51-9E3B-B3EB61371ADE}" srcOrd="1" destOrd="0" presId="urn:microsoft.com/office/officeart/2005/8/layout/orgChart1"/>
    <dgm:cxn modelId="{A37591C3-13DA-41D9-BA24-27964F381EB2}" type="presParOf" srcId="{EFE2B567-8D64-4F51-9E3B-B3EB61371ADE}" destId="{C4EE63BD-87E5-432D-B4B6-1FBC07E7EFA7}" srcOrd="0" destOrd="0" presId="urn:microsoft.com/office/officeart/2005/8/layout/orgChart1"/>
    <dgm:cxn modelId="{4B78949D-ECDC-45F1-8606-C33B6FE393F2}" type="presParOf" srcId="{EFE2B567-8D64-4F51-9E3B-B3EB61371ADE}" destId="{66A01E6A-6892-43AE-81D5-BEABDCD74FB0}" srcOrd="1" destOrd="0" presId="urn:microsoft.com/office/officeart/2005/8/layout/orgChart1"/>
    <dgm:cxn modelId="{726472AC-E349-4EF0-AEE8-07359A086EFD}" type="presParOf" srcId="{66A01E6A-6892-43AE-81D5-BEABDCD74FB0}" destId="{68CA20E3-5AD4-4A45-A897-6AB8E004C1FC}" srcOrd="0" destOrd="0" presId="urn:microsoft.com/office/officeart/2005/8/layout/orgChart1"/>
    <dgm:cxn modelId="{EC6DB7D2-B391-43A9-90AF-5B7D8A2D59FC}" type="presParOf" srcId="{68CA20E3-5AD4-4A45-A897-6AB8E004C1FC}" destId="{1047DC49-48B7-4258-A469-BD8F6348BD2E}" srcOrd="0" destOrd="0" presId="urn:microsoft.com/office/officeart/2005/8/layout/orgChart1"/>
    <dgm:cxn modelId="{BA6989CC-BDC4-4603-B807-E8DBF5B7818A}" type="presParOf" srcId="{68CA20E3-5AD4-4A45-A897-6AB8E004C1FC}" destId="{3926B81A-2823-4750-876D-D27C6D746B13}" srcOrd="1" destOrd="0" presId="urn:microsoft.com/office/officeart/2005/8/layout/orgChart1"/>
    <dgm:cxn modelId="{580A2AF3-7840-4A0D-962B-B7A78BC5F6BF}" type="presParOf" srcId="{66A01E6A-6892-43AE-81D5-BEABDCD74FB0}" destId="{D88690EE-E209-4A4D-B351-695CE7E80A70}" srcOrd="1" destOrd="0" presId="urn:microsoft.com/office/officeart/2005/8/layout/orgChart1"/>
    <dgm:cxn modelId="{4B2A2335-664F-4D7E-80A2-2C11E7EDF41A}" type="presParOf" srcId="{66A01E6A-6892-43AE-81D5-BEABDCD74FB0}" destId="{1486233C-BD8A-4BD8-B137-572B2C17D47B}" srcOrd="2" destOrd="0" presId="urn:microsoft.com/office/officeart/2005/8/layout/orgChart1"/>
    <dgm:cxn modelId="{8DBF89BD-8879-4C49-8965-5BA6C3B02B61}" type="presParOf" srcId="{EFE2B567-8D64-4F51-9E3B-B3EB61371ADE}" destId="{ADBB83F5-120C-489F-BBEC-E8DF2F2A3190}" srcOrd="2" destOrd="0" presId="urn:microsoft.com/office/officeart/2005/8/layout/orgChart1"/>
    <dgm:cxn modelId="{811CFB8B-4FE1-4FF7-B7CA-A5FFD42B971E}" type="presParOf" srcId="{EFE2B567-8D64-4F51-9E3B-B3EB61371ADE}" destId="{B679ADA6-7368-4C5F-A335-CE8D9A6E237B}" srcOrd="3" destOrd="0" presId="urn:microsoft.com/office/officeart/2005/8/layout/orgChart1"/>
    <dgm:cxn modelId="{95FA1E07-064A-410F-83D7-377BEAEB2AAE}" type="presParOf" srcId="{B679ADA6-7368-4C5F-A335-CE8D9A6E237B}" destId="{A008F311-3541-421F-934D-0027A5A35BFB}" srcOrd="0" destOrd="0" presId="urn:microsoft.com/office/officeart/2005/8/layout/orgChart1"/>
    <dgm:cxn modelId="{7BECEBBB-EAA0-4293-85E9-306E45B88CD6}" type="presParOf" srcId="{A008F311-3541-421F-934D-0027A5A35BFB}" destId="{C1363162-B895-4728-BADC-ED2ED9A04B8F}" srcOrd="0" destOrd="0" presId="urn:microsoft.com/office/officeart/2005/8/layout/orgChart1"/>
    <dgm:cxn modelId="{D3F8280D-F41B-436F-9815-15822EED6352}" type="presParOf" srcId="{A008F311-3541-421F-934D-0027A5A35BFB}" destId="{63495832-CAF8-457A-9938-AFA87BBEDE79}" srcOrd="1" destOrd="0" presId="urn:microsoft.com/office/officeart/2005/8/layout/orgChart1"/>
    <dgm:cxn modelId="{CF77FE29-23C8-4349-8F48-06B936AA6FE6}" type="presParOf" srcId="{B679ADA6-7368-4C5F-A335-CE8D9A6E237B}" destId="{CC41200E-5BDD-4714-A82B-1B4B381A79CB}" srcOrd="1" destOrd="0" presId="urn:microsoft.com/office/officeart/2005/8/layout/orgChart1"/>
    <dgm:cxn modelId="{8AD95280-E0F5-431F-A6D2-44CFF7B0C83B}" type="presParOf" srcId="{B679ADA6-7368-4C5F-A335-CE8D9A6E237B}" destId="{DCD8F915-25B0-4630-AAC9-B10CC5E50423}" srcOrd="2" destOrd="0" presId="urn:microsoft.com/office/officeart/2005/8/layout/orgChart1"/>
    <dgm:cxn modelId="{532D23C8-170C-4606-9946-8BFC4CADDE37}" type="presParOf" srcId="{EFE2B567-8D64-4F51-9E3B-B3EB61371ADE}" destId="{15E2F05A-89B5-4861-B8A2-DD914DF809FD}" srcOrd="4" destOrd="0" presId="urn:microsoft.com/office/officeart/2005/8/layout/orgChart1"/>
    <dgm:cxn modelId="{AA9A5961-9EA4-424A-89C6-AE5286AC6C51}" type="presParOf" srcId="{EFE2B567-8D64-4F51-9E3B-B3EB61371ADE}" destId="{29745809-91B3-43EE-8A14-78610419C7E9}" srcOrd="5" destOrd="0" presId="urn:microsoft.com/office/officeart/2005/8/layout/orgChart1"/>
    <dgm:cxn modelId="{F080FECD-BDDE-4608-AB21-D9BDA6C380F3}" type="presParOf" srcId="{29745809-91B3-43EE-8A14-78610419C7E9}" destId="{AA3A8C48-1E3F-472E-8B97-25BAFA96A77F}" srcOrd="0" destOrd="0" presId="urn:microsoft.com/office/officeart/2005/8/layout/orgChart1"/>
    <dgm:cxn modelId="{7CFC28D0-A136-4DFC-8DD1-897823728C0A}" type="presParOf" srcId="{AA3A8C48-1E3F-472E-8B97-25BAFA96A77F}" destId="{F2617B5F-75CC-44B2-91A5-EA634161D530}" srcOrd="0" destOrd="0" presId="urn:microsoft.com/office/officeart/2005/8/layout/orgChart1"/>
    <dgm:cxn modelId="{0F3F823E-1B41-4920-8D48-2986BDA5CA82}" type="presParOf" srcId="{AA3A8C48-1E3F-472E-8B97-25BAFA96A77F}" destId="{8313E7C4-D2B5-4D98-BDB9-61D79A419AFA}" srcOrd="1" destOrd="0" presId="urn:microsoft.com/office/officeart/2005/8/layout/orgChart1"/>
    <dgm:cxn modelId="{39325193-5F1A-4F9F-86E3-317EB64886BE}" type="presParOf" srcId="{29745809-91B3-43EE-8A14-78610419C7E9}" destId="{031C18AE-F3C9-413C-B232-D793549BD08C}" srcOrd="1" destOrd="0" presId="urn:microsoft.com/office/officeart/2005/8/layout/orgChart1"/>
    <dgm:cxn modelId="{1099AA54-1B78-4280-AB04-2FE7460A6E86}" type="presParOf" srcId="{29745809-91B3-43EE-8A14-78610419C7E9}" destId="{374FCCAF-8C70-449E-A949-B85501A0AC81}" srcOrd="2" destOrd="0" presId="urn:microsoft.com/office/officeart/2005/8/layout/orgChart1"/>
    <dgm:cxn modelId="{94BD2BA5-7C0E-4DAC-A3CD-AEDC548A1137}" type="presParOf" srcId="{EFE2B567-8D64-4F51-9E3B-B3EB61371ADE}" destId="{1B8862ED-A04C-45F9-AFAA-63014331D1AD}" srcOrd="6" destOrd="0" presId="urn:microsoft.com/office/officeart/2005/8/layout/orgChart1"/>
    <dgm:cxn modelId="{D97C151E-73D2-4850-BA84-B465CCCCBBCF}" type="presParOf" srcId="{EFE2B567-8D64-4F51-9E3B-B3EB61371ADE}" destId="{1C531D6B-08E5-41AB-95B7-2FD5A6860C65}" srcOrd="7" destOrd="0" presId="urn:microsoft.com/office/officeart/2005/8/layout/orgChart1"/>
    <dgm:cxn modelId="{BA5FA086-2D35-4E26-AB6D-403B304E687D}" type="presParOf" srcId="{1C531D6B-08E5-41AB-95B7-2FD5A6860C65}" destId="{29883A4F-9373-478E-A7D6-19EE5B21D4AD}" srcOrd="0" destOrd="0" presId="urn:microsoft.com/office/officeart/2005/8/layout/orgChart1"/>
    <dgm:cxn modelId="{DD26F743-7DB8-448C-B27F-C83A1074111B}" type="presParOf" srcId="{29883A4F-9373-478E-A7D6-19EE5B21D4AD}" destId="{6D8C7978-DE1E-4382-BE84-9F9DDE937EC7}" srcOrd="0" destOrd="0" presId="urn:microsoft.com/office/officeart/2005/8/layout/orgChart1"/>
    <dgm:cxn modelId="{DBA7EBAD-33FA-4245-BE21-3514404376E6}" type="presParOf" srcId="{29883A4F-9373-478E-A7D6-19EE5B21D4AD}" destId="{1804E325-F54B-4055-A006-27CA76F3A650}" srcOrd="1" destOrd="0" presId="urn:microsoft.com/office/officeart/2005/8/layout/orgChart1"/>
    <dgm:cxn modelId="{41937A59-0AEF-41F7-A2B9-0039BA074A39}" type="presParOf" srcId="{1C531D6B-08E5-41AB-95B7-2FD5A6860C65}" destId="{4F1BCFDF-D7F4-4802-82F1-06839029E5AD}" srcOrd="1" destOrd="0" presId="urn:microsoft.com/office/officeart/2005/8/layout/orgChart1"/>
    <dgm:cxn modelId="{96624A8B-FD21-472A-82A9-5BE7A716971E}" type="presParOf" srcId="{1C531D6B-08E5-41AB-95B7-2FD5A6860C65}" destId="{4B949564-BD86-494A-BFB3-B5DB247B2397}" srcOrd="2" destOrd="0" presId="urn:microsoft.com/office/officeart/2005/8/layout/orgChart1"/>
    <dgm:cxn modelId="{480311DD-A12F-43E5-895D-98D151CE556A}" type="presParOf" srcId="{23BE4FC6-5587-4F1F-B169-9C808FB9AF62}" destId="{7B574EBE-E260-4385-B39C-CC0749EBD5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 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اع الم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اب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C28CF6-0024-D04A-9751-D41B372D6EC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الق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يص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61112-808F-A840-9FD1-EED4EADD8BF8}" type="par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127329-1546-DB46-A0BE-F221E320B989}" type="sib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9C8BCB-BDF7-7F41-A72C-24BF397A68E7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الب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ط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C8C6D38-15B6-D54C-86B6-325777AEFE73}" type="par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5E5AD4-3C97-4A4E-AE13-FD171A60BF71}" type="sib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19F635-BE60-064E-B74E-C848157D3FA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الح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ذ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اء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FC84D4-96D8-384B-A0AF-C0C383C34AF5}" type="par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F0D7C5-A5BD-304E-9730-1A307768EBB8}" type="sib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2857E5D-2805-484D-B60D-6745F11CFAB2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الج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AE3A5AC-720A-D34A-B5C2-417A7A42551E}" type="parTrans" cxnId="{52E6B929-45B4-7F4B-8657-5CD62176680B}">
      <dgm:prSet/>
      <dgm:spPr/>
      <dgm:t>
        <a:bodyPr/>
        <a:lstStyle/>
        <a:p>
          <a:endParaRPr lang="en-US"/>
        </a:p>
      </dgm:t>
    </dgm:pt>
    <dgm:pt modelId="{C41DE6C1-2916-504B-9F46-F5003D7F0369}" type="sibTrans" cxnId="{52E6B929-45B4-7F4B-8657-5CD62176680B}">
      <dgm:prSet/>
      <dgm:spPr/>
      <dgm:t>
        <a:bodyPr/>
        <a:lstStyle/>
        <a:p>
          <a:endParaRPr lang="en-US"/>
        </a:p>
      </dgm:t>
    </dgm:pt>
    <dgm:pt modelId="{1D9EAB9E-E6A4-3A49-B8ED-A5BBA76E13CF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َّ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ظ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َّ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ار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513309A-30DE-DB4B-8E1A-987B3F923519}" type="parTrans" cxnId="{242DC9E7-E719-7A41-A32D-22E4F4E52D12}">
      <dgm:prSet/>
      <dgm:spPr/>
      <dgm:t>
        <a:bodyPr/>
        <a:lstStyle/>
        <a:p>
          <a:endParaRPr lang="en-US"/>
        </a:p>
      </dgm:t>
    </dgm:pt>
    <dgm:pt modelId="{ADDE3D6D-F42B-8F4B-B723-749F352983BC}" type="sibTrans" cxnId="{242DC9E7-E719-7A41-A32D-22E4F4E52D12}">
      <dgm:prSet/>
      <dgm:spPr/>
      <dgm:t>
        <a:bodyPr/>
        <a:lstStyle/>
        <a:p>
          <a:endParaRPr lang="en-US"/>
        </a:p>
      </dgm:t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/>
      <dgm:spPr/>
    </dgm:pt>
    <dgm:pt modelId="{EFF1EC9F-2A78-8242-8C8B-0F92E1D1DD07}" type="pres">
      <dgm:prSet presAssocID="{20961112-808F-A840-9FD1-EED4EADD8BF8}" presName="parTrans" presStyleLbl="sibTrans2D1" presStyleIdx="0" presStyleCnt="5"/>
      <dgm:spPr/>
    </dgm:pt>
    <dgm:pt modelId="{D7076380-ECAF-8A4A-9E81-B7BDFCF1BEEB}" type="pres">
      <dgm:prSet presAssocID="{20961112-808F-A840-9FD1-EED4EADD8BF8}" presName="connectorText" presStyleLbl="sibTrans2D1" presStyleIdx="0" presStyleCnt="5"/>
      <dgm:spPr/>
    </dgm:pt>
    <dgm:pt modelId="{37541F5D-28E8-9D4B-AB27-1C4E02C84DD4}" type="pres">
      <dgm:prSet presAssocID="{B4C28CF6-0024-D04A-9751-D41B372D6EC1}" presName="node" presStyleLbl="node1" presStyleIdx="0" presStyleCnt="5">
        <dgm:presLayoutVars>
          <dgm:bulletEnabled val="1"/>
        </dgm:presLayoutVars>
      </dgm:prSet>
      <dgm:spPr/>
    </dgm:pt>
    <dgm:pt modelId="{114F3577-38FC-944A-9D53-2D6EC60A7A26}" type="pres">
      <dgm:prSet presAssocID="{3C8C6D38-15B6-D54C-86B6-325777AEFE73}" presName="parTrans" presStyleLbl="sibTrans2D1" presStyleIdx="1" presStyleCnt="5"/>
      <dgm:spPr/>
    </dgm:pt>
    <dgm:pt modelId="{C8E2E889-4F5D-5E4A-89DA-A1A8D423EC2D}" type="pres">
      <dgm:prSet presAssocID="{3C8C6D38-15B6-D54C-86B6-325777AEFE73}" presName="connectorText" presStyleLbl="sibTrans2D1" presStyleIdx="1" presStyleCnt="5"/>
      <dgm:spPr/>
    </dgm:pt>
    <dgm:pt modelId="{C758F5A7-D2EB-014A-B46F-61C7F4ADDFAC}" type="pres">
      <dgm:prSet presAssocID="{C09C8BCB-BDF7-7F41-A72C-24BF397A68E7}" presName="node" presStyleLbl="node1" presStyleIdx="1" presStyleCnt="5">
        <dgm:presLayoutVars>
          <dgm:bulletEnabled val="1"/>
        </dgm:presLayoutVars>
      </dgm:prSet>
      <dgm:spPr/>
    </dgm:pt>
    <dgm:pt modelId="{298D7BC5-3DC1-274F-AC84-9330BF06D18F}" type="pres">
      <dgm:prSet presAssocID="{F1FC84D4-96D8-384B-A0AF-C0C383C34AF5}" presName="parTrans" presStyleLbl="sibTrans2D1" presStyleIdx="2" presStyleCnt="5"/>
      <dgm:spPr/>
    </dgm:pt>
    <dgm:pt modelId="{651CEE59-F6A9-6C41-800C-3A6FBBA21433}" type="pres">
      <dgm:prSet presAssocID="{F1FC84D4-96D8-384B-A0AF-C0C383C34AF5}" presName="connectorText" presStyleLbl="sibTrans2D1" presStyleIdx="2" presStyleCnt="5"/>
      <dgm:spPr/>
    </dgm:pt>
    <dgm:pt modelId="{61218A4F-C48D-5349-B767-056C78768998}" type="pres">
      <dgm:prSet presAssocID="{5D19F635-BE60-064E-B74E-C848157D3FA1}" presName="node" presStyleLbl="node1" presStyleIdx="2" presStyleCnt="5">
        <dgm:presLayoutVars>
          <dgm:bulletEnabled val="1"/>
        </dgm:presLayoutVars>
      </dgm:prSet>
      <dgm:spPr/>
    </dgm:pt>
    <dgm:pt modelId="{6DEC6491-A3A2-5C49-9FA2-0A6D0CD166C5}" type="pres">
      <dgm:prSet presAssocID="{4AE3A5AC-720A-D34A-B5C2-417A7A42551E}" presName="parTrans" presStyleLbl="sibTrans2D1" presStyleIdx="3" presStyleCnt="5"/>
      <dgm:spPr/>
    </dgm:pt>
    <dgm:pt modelId="{B946CDDA-C840-BD45-85DE-4AD515E72528}" type="pres">
      <dgm:prSet presAssocID="{4AE3A5AC-720A-D34A-B5C2-417A7A42551E}" presName="connectorText" presStyleLbl="sibTrans2D1" presStyleIdx="3" presStyleCnt="5"/>
      <dgm:spPr/>
    </dgm:pt>
    <dgm:pt modelId="{BCF58AD9-435C-DD49-838B-359EEA1EC92E}" type="pres">
      <dgm:prSet presAssocID="{52857E5D-2805-484D-B60D-6745F11CFAB2}" presName="node" presStyleLbl="node1" presStyleIdx="3" presStyleCnt="5">
        <dgm:presLayoutVars>
          <dgm:bulletEnabled val="1"/>
        </dgm:presLayoutVars>
      </dgm:prSet>
      <dgm:spPr/>
    </dgm:pt>
    <dgm:pt modelId="{8191D08B-F007-B34F-812C-32CF005D0E27}" type="pres">
      <dgm:prSet presAssocID="{F513309A-30DE-DB4B-8E1A-987B3F923519}" presName="parTrans" presStyleLbl="sibTrans2D1" presStyleIdx="4" presStyleCnt="5"/>
      <dgm:spPr/>
    </dgm:pt>
    <dgm:pt modelId="{6B5FC554-A88B-C444-BEF5-A4103C59C9B6}" type="pres">
      <dgm:prSet presAssocID="{F513309A-30DE-DB4B-8E1A-987B3F923519}" presName="connectorText" presStyleLbl="sibTrans2D1" presStyleIdx="4" presStyleCnt="5"/>
      <dgm:spPr/>
    </dgm:pt>
    <dgm:pt modelId="{1562A32E-CBE1-0B49-9041-AFB3AD315686}" type="pres">
      <dgm:prSet presAssocID="{1D9EAB9E-E6A4-3A49-B8ED-A5BBA76E13CF}" presName="node" presStyleLbl="node1" presStyleIdx="4" presStyleCnt="5">
        <dgm:presLayoutVars>
          <dgm:bulletEnabled val="1"/>
        </dgm:presLayoutVars>
      </dgm:prSet>
      <dgm:spPr/>
    </dgm:pt>
  </dgm:ptLst>
  <dgm:cxnLst>
    <dgm:cxn modelId="{3EC4A224-DDD4-144C-916D-F2F9B940CB41}" type="presOf" srcId="{F513309A-30DE-DB4B-8E1A-987B3F923519}" destId="{8191D08B-F007-B34F-812C-32CF005D0E27}" srcOrd="0" destOrd="0" presId="urn:microsoft.com/office/officeart/2005/8/layout/radial5"/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52E6B929-45B4-7F4B-8657-5CD62176680B}" srcId="{A3B65059-5AE2-8643-AFAD-E0FA094D6473}" destId="{52857E5D-2805-484D-B60D-6745F11CFAB2}" srcOrd="3" destOrd="0" parTransId="{4AE3A5AC-720A-D34A-B5C2-417A7A42551E}" sibTransId="{C41DE6C1-2916-504B-9F46-F5003D7F0369}"/>
    <dgm:cxn modelId="{A319202A-34AF-BD4E-8253-A48100752EBA}" type="presOf" srcId="{C09C8BCB-BDF7-7F41-A72C-24BF397A68E7}" destId="{C758F5A7-D2EB-014A-B46F-61C7F4ADDFAC}" srcOrd="0" destOrd="0" presId="urn:microsoft.com/office/officeart/2005/8/layout/radial5"/>
    <dgm:cxn modelId="{57214F3B-C420-6145-B0F1-1C4A04D0C917}" type="presOf" srcId="{F1FC84D4-96D8-384B-A0AF-C0C383C34AF5}" destId="{651CEE59-F6A9-6C41-800C-3A6FBBA21433}" srcOrd="1" destOrd="0" presId="urn:microsoft.com/office/officeart/2005/8/layout/radial5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869DD269-020C-5944-8D16-ADC837A42DD7}" srcId="{A3B65059-5AE2-8643-AFAD-E0FA094D6473}" destId="{B4C28CF6-0024-D04A-9751-D41B372D6EC1}" srcOrd="0" destOrd="0" parTransId="{20961112-808F-A840-9FD1-EED4EADD8BF8}" sibTransId="{53127329-1546-DB46-A0BE-F221E320B989}"/>
    <dgm:cxn modelId="{39A40A50-62CC-0D43-8811-227AF0D1E859}" srcId="{A3B65059-5AE2-8643-AFAD-E0FA094D6473}" destId="{5D19F635-BE60-064E-B74E-C848157D3FA1}" srcOrd="2" destOrd="0" parTransId="{F1FC84D4-96D8-384B-A0AF-C0C383C34AF5}" sibTransId="{EAF0D7C5-A5BD-304E-9730-1A307768EBB8}"/>
    <dgm:cxn modelId="{AAB9277C-C97E-6741-9897-853584520F29}" type="presOf" srcId="{1D9EAB9E-E6A4-3A49-B8ED-A5BBA76E13CF}" destId="{1562A32E-CBE1-0B49-9041-AFB3AD315686}" srcOrd="0" destOrd="0" presId="urn:microsoft.com/office/officeart/2005/8/layout/radial5"/>
    <dgm:cxn modelId="{D60A8C9D-E4B3-5B4D-BCD0-0CD298B1FF6A}" type="presOf" srcId="{B4C28CF6-0024-D04A-9751-D41B372D6EC1}" destId="{37541F5D-28E8-9D4B-AB27-1C4E02C84DD4}" srcOrd="0" destOrd="0" presId="urn:microsoft.com/office/officeart/2005/8/layout/radial5"/>
    <dgm:cxn modelId="{59CDC7AB-53BB-624C-A197-5107F31F1730}" type="presOf" srcId="{52857E5D-2805-484D-B60D-6745F11CFAB2}" destId="{BCF58AD9-435C-DD49-838B-359EEA1EC92E}" srcOrd="0" destOrd="0" presId="urn:microsoft.com/office/officeart/2005/8/layout/radial5"/>
    <dgm:cxn modelId="{F8CB66B7-BF25-B040-BB1A-492EB29C9C47}" type="presOf" srcId="{3C8C6D38-15B6-D54C-86B6-325777AEFE73}" destId="{114F3577-38FC-944A-9D53-2D6EC60A7A26}" srcOrd="0" destOrd="0" presId="urn:microsoft.com/office/officeart/2005/8/layout/radial5"/>
    <dgm:cxn modelId="{0690B6B8-E8E0-9F48-8BAF-AC4B3B54204C}" type="presOf" srcId="{20961112-808F-A840-9FD1-EED4EADD8BF8}" destId="{EFF1EC9F-2A78-8242-8C8B-0F92E1D1DD07}" srcOrd="0" destOrd="0" presId="urn:microsoft.com/office/officeart/2005/8/layout/radial5"/>
    <dgm:cxn modelId="{A0895BBD-DEF8-EB48-9909-B0CBE45B4934}" type="presOf" srcId="{F1FC84D4-96D8-384B-A0AF-C0C383C34AF5}" destId="{298D7BC5-3DC1-274F-AC84-9330BF06D18F}" srcOrd="0" destOrd="0" presId="urn:microsoft.com/office/officeart/2005/8/layout/radial5"/>
    <dgm:cxn modelId="{36A579BD-11F2-EA49-B51B-5E6D98A893E3}" type="presOf" srcId="{F513309A-30DE-DB4B-8E1A-987B3F923519}" destId="{6B5FC554-A88B-C444-BEF5-A4103C59C9B6}" srcOrd="1" destOrd="0" presId="urn:microsoft.com/office/officeart/2005/8/layout/radial5"/>
    <dgm:cxn modelId="{E14001BF-BDA7-A14A-B247-248FB60B1C0E}" type="presOf" srcId="{4AE3A5AC-720A-D34A-B5C2-417A7A42551E}" destId="{B946CDDA-C840-BD45-85DE-4AD515E72528}" srcOrd="1" destOrd="0" presId="urn:microsoft.com/office/officeart/2005/8/layout/radial5"/>
    <dgm:cxn modelId="{EE7B6FC6-567A-684F-896C-4B604BA145DF}" type="presOf" srcId="{3C8C6D38-15B6-D54C-86B6-325777AEFE73}" destId="{C8E2E889-4F5D-5E4A-89DA-A1A8D423EC2D}" srcOrd="1" destOrd="0" presId="urn:microsoft.com/office/officeart/2005/8/layout/radial5"/>
    <dgm:cxn modelId="{242DC9E7-E719-7A41-A32D-22E4F4E52D12}" srcId="{A3B65059-5AE2-8643-AFAD-E0FA094D6473}" destId="{1D9EAB9E-E6A4-3A49-B8ED-A5BBA76E13CF}" srcOrd="4" destOrd="0" parTransId="{F513309A-30DE-DB4B-8E1A-987B3F923519}" sibTransId="{ADDE3D6D-F42B-8F4B-B723-749F352983BC}"/>
    <dgm:cxn modelId="{4C7D30F0-F100-9F40-AC4A-A7009D01D27C}" srcId="{A3B65059-5AE2-8643-AFAD-E0FA094D6473}" destId="{C09C8BCB-BDF7-7F41-A72C-24BF397A68E7}" srcOrd="1" destOrd="0" parTransId="{3C8C6D38-15B6-D54C-86B6-325777AEFE73}" sibTransId="{BC5E5AD4-3C97-4A4E-AE13-FD171A60BF71}"/>
    <dgm:cxn modelId="{0C8B2FF2-F44E-F342-B165-DDF11C189382}" type="presOf" srcId="{20961112-808F-A840-9FD1-EED4EADD8BF8}" destId="{D7076380-ECAF-8A4A-9E81-B7BDFCF1BEEB}" srcOrd="1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7E3F18FB-A5D7-4043-803A-330C1F6C0317}" type="presOf" srcId="{4AE3A5AC-720A-D34A-B5C2-417A7A42551E}" destId="{6DEC6491-A3A2-5C49-9FA2-0A6D0CD166C5}" srcOrd="0" destOrd="0" presId="urn:microsoft.com/office/officeart/2005/8/layout/radial5"/>
    <dgm:cxn modelId="{5417EFFC-7CBD-3748-BE06-F6624B92CD74}" type="presOf" srcId="{5D19F635-BE60-064E-B74E-C848157D3FA1}" destId="{61218A4F-C48D-5349-B767-056C78768998}" srcOrd="0" destOrd="0" presId="urn:microsoft.com/office/officeart/2005/8/layout/radial5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674EF081-ED03-7042-AC89-7764CCF2542E}" type="presParOf" srcId="{E0E132E9-7BE6-1749-ACC3-7FB44E5C5664}" destId="{EFF1EC9F-2A78-8242-8C8B-0F92E1D1DD07}" srcOrd="1" destOrd="0" presId="urn:microsoft.com/office/officeart/2005/8/layout/radial5"/>
    <dgm:cxn modelId="{6EBF0932-EA32-EC46-9323-C2C7E827B4FB}" type="presParOf" srcId="{EFF1EC9F-2A78-8242-8C8B-0F92E1D1DD07}" destId="{D7076380-ECAF-8A4A-9E81-B7BDFCF1BEEB}" srcOrd="0" destOrd="0" presId="urn:microsoft.com/office/officeart/2005/8/layout/radial5"/>
    <dgm:cxn modelId="{7622BB89-14A4-7B4A-8A25-D59BF582CFF5}" type="presParOf" srcId="{E0E132E9-7BE6-1749-ACC3-7FB44E5C5664}" destId="{37541F5D-28E8-9D4B-AB27-1C4E02C84DD4}" srcOrd="2" destOrd="0" presId="urn:microsoft.com/office/officeart/2005/8/layout/radial5"/>
    <dgm:cxn modelId="{A3CB447B-B515-F146-9189-73971A6CAB7B}" type="presParOf" srcId="{E0E132E9-7BE6-1749-ACC3-7FB44E5C5664}" destId="{114F3577-38FC-944A-9D53-2D6EC60A7A26}" srcOrd="3" destOrd="0" presId="urn:microsoft.com/office/officeart/2005/8/layout/radial5"/>
    <dgm:cxn modelId="{8D8B771A-6E8C-584F-AFA2-3377AC40FD24}" type="presParOf" srcId="{114F3577-38FC-944A-9D53-2D6EC60A7A26}" destId="{C8E2E889-4F5D-5E4A-89DA-A1A8D423EC2D}" srcOrd="0" destOrd="0" presId="urn:microsoft.com/office/officeart/2005/8/layout/radial5"/>
    <dgm:cxn modelId="{AD61D6C0-70BB-3A47-AAF7-C26520FB7055}" type="presParOf" srcId="{E0E132E9-7BE6-1749-ACC3-7FB44E5C5664}" destId="{C758F5A7-D2EB-014A-B46F-61C7F4ADDFAC}" srcOrd="4" destOrd="0" presId="urn:microsoft.com/office/officeart/2005/8/layout/radial5"/>
    <dgm:cxn modelId="{2701EAD0-09D2-A34A-860B-FCDECED7C2D2}" type="presParOf" srcId="{E0E132E9-7BE6-1749-ACC3-7FB44E5C5664}" destId="{298D7BC5-3DC1-274F-AC84-9330BF06D18F}" srcOrd="5" destOrd="0" presId="urn:microsoft.com/office/officeart/2005/8/layout/radial5"/>
    <dgm:cxn modelId="{834C2D9B-A91E-8E47-81D9-28E1382E1CFA}" type="presParOf" srcId="{298D7BC5-3DC1-274F-AC84-9330BF06D18F}" destId="{651CEE59-F6A9-6C41-800C-3A6FBBA21433}" srcOrd="0" destOrd="0" presId="urn:microsoft.com/office/officeart/2005/8/layout/radial5"/>
    <dgm:cxn modelId="{300B0F7A-0FB2-ED41-812A-B9A982A68215}" type="presParOf" srcId="{E0E132E9-7BE6-1749-ACC3-7FB44E5C5664}" destId="{61218A4F-C48D-5349-B767-056C78768998}" srcOrd="6" destOrd="0" presId="urn:microsoft.com/office/officeart/2005/8/layout/radial5"/>
    <dgm:cxn modelId="{27006454-FCD4-EE41-9B71-5537949F7A38}" type="presParOf" srcId="{E0E132E9-7BE6-1749-ACC3-7FB44E5C5664}" destId="{6DEC6491-A3A2-5C49-9FA2-0A6D0CD166C5}" srcOrd="7" destOrd="0" presId="urn:microsoft.com/office/officeart/2005/8/layout/radial5"/>
    <dgm:cxn modelId="{85C735FA-3F65-114C-91A6-0EA97C985569}" type="presParOf" srcId="{6DEC6491-A3A2-5C49-9FA2-0A6D0CD166C5}" destId="{B946CDDA-C840-BD45-85DE-4AD515E72528}" srcOrd="0" destOrd="0" presId="urn:microsoft.com/office/officeart/2005/8/layout/radial5"/>
    <dgm:cxn modelId="{D93E0CE2-CDFD-3549-8C55-F7A5E8302307}" type="presParOf" srcId="{E0E132E9-7BE6-1749-ACC3-7FB44E5C5664}" destId="{BCF58AD9-435C-DD49-838B-359EEA1EC92E}" srcOrd="8" destOrd="0" presId="urn:microsoft.com/office/officeart/2005/8/layout/radial5"/>
    <dgm:cxn modelId="{7DE5957D-AC41-5A47-94D8-9EFAB998EFB5}" type="presParOf" srcId="{E0E132E9-7BE6-1749-ACC3-7FB44E5C5664}" destId="{8191D08B-F007-B34F-812C-32CF005D0E27}" srcOrd="9" destOrd="0" presId="urn:microsoft.com/office/officeart/2005/8/layout/radial5"/>
    <dgm:cxn modelId="{E18779E7-8EB2-6048-B9C2-5686C9893744}" type="presParOf" srcId="{8191D08B-F007-B34F-812C-32CF005D0E27}" destId="{6B5FC554-A88B-C444-BEF5-A4103C59C9B6}" srcOrd="0" destOrd="0" presId="urn:microsoft.com/office/officeart/2005/8/layout/radial5"/>
    <dgm:cxn modelId="{18FE643B-FDE6-0448-A0D3-18A6617E3A53}" type="presParOf" srcId="{E0E132E9-7BE6-1749-ACC3-7FB44E5C5664}" destId="{1562A32E-CBE1-0B49-9041-AFB3AD31568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 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اع الم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اب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D4FA3D4-A11D-4AC6-89E4-E18AE00E937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القًبَّعَة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34E43B4-5772-4067-A739-109BBB220613}" type="parTrans" cxnId="{FF70DEFD-BD42-43C5-AF5B-D904FDC67AA2}">
      <dgm:prSet/>
      <dgm:spPr/>
      <dgm:t>
        <a:bodyPr/>
        <a:lstStyle/>
        <a:p>
          <a:endParaRPr lang="en-US"/>
        </a:p>
      </dgm:t>
    </dgm:pt>
    <dgm:pt modelId="{C62981E1-0337-4088-94CF-2AAC57B8C349}" type="sibTrans" cxnId="{FF70DEFD-BD42-43C5-AF5B-D904FDC67AA2}">
      <dgm:prSet/>
      <dgm:spPr/>
      <dgm:t>
        <a:bodyPr/>
        <a:lstStyle/>
        <a:p>
          <a:endParaRPr lang="en-US"/>
        </a:p>
      </dgm:t>
    </dgm:pt>
    <dgm:pt modelId="{B65E40D9-82B9-4930-AFCE-EA8A09D9E0DE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المِعْطَف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78EFB13-5761-4EB8-A9A9-53715E0B1AB4}" type="parTrans" cxnId="{896FB0C0-CECB-467A-AE4D-C47F4B615A6D}">
      <dgm:prSet/>
      <dgm:spPr/>
      <dgm:t>
        <a:bodyPr/>
        <a:lstStyle/>
        <a:p>
          <a:endParaRPr lang="en-US"/>
        </a:p>
      </dgm:t>
    </dgm:pt>
    <dgm:pt modelId="{4424428A-0795-4C6D-9288-C6B80F18F0C1}" type="sibTrans" cxnId="{896FB0C0-CECB-467A-AE4D-C47F4B615A6D}">
      <dgm:prSet/>
      <dgm:spPr/>
      <dgm:t>
        <a:bodyPr/>
        <a:lstStyle/>
        <a:p>
          <a:endParaRPr lang="en-US"/>
        </a:p>
      </dgm:t>
    </dgm:pt>
    <dgm:pt modelId="{9399C592-32B8-4AE8-97B1-090EE27AF2D8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رَابِطَة العُنُق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C1DF588-B0D8-48EC-88E8-5BB242F70471}" type="parTrans" cxnId="{62309681-572E-4E0A-9147-79A461F98C86}">
      <dgm:prSet/>
      <dgm:spPr/>
      <dgm:t>
        <a:bodyPr/>
        <a:lstStyle/>
        <a:p>
          <a:endParaRPr lang="en-US"/>
        </a:p>
      </dgm:t>
    </dgm:pt>
    <dgm:pt modelId="{E10671D4-3DBE-485F-AF10-7EDB6CB67C98}" type="sibTrans" cxnId="{62309681-572E-4E0A-9147-79A461F98C86}">
      <dgm:prSet/>
      <dgm:spPr/>
      <dgm:t>
        <a:bodyPr/>
        <a:lstStyle/>
        <a:p>
          <a:endParaRPr lang="en-US"/>
        </a:p>
      </dgm:t>
    </dgm:pt>
    <dgm:pt modelId="{4699AF04-94C2-489E-B810-EE6CBC89FDC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التَّنُّورَة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C76676D-B989-4320-841C-1DA1A3B43F11}" type="parTrans" cxnId="{6EFD7FB1-D533-407F-8692-ACDB162F0EC4}">
      <dgm:prSet/>
      <dgm:spPr/>
      <dgm:t>
        <a:bodyPr/>
        <a:lstStyle/>
        <a:p>
          <a:endParaRPr lang="en-US"/>
        </a:p>
      </dgm:t>
    </dgm:pt>
    <dgm:pt modelId="{6ABC0959-FF74-4E33-902A-3F69A42C2AF0}" type="sibTrans" cxnId="{6EFD7FB1-D533-407F-8692-ACDB162F0EC4}">
      <dgm:prSet/>
      <dgm:spPr/>
    </dgm:pt>
    <dgm:pt modelId="{AE5DE4FF-FB9E-412F-82A4-D06A6878335F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الثَّوْب / الفُسْتَان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3E166B0-2575-46B7-B217-A7EEB98B0592}" type="parTrans" cxnId="{7E2FD400-1F0E-4735-AE4B-BA62F7F0B8DB}">
      <dgm:prSet/>
      <dgm:spPr/>
      <dgm:t>
        <a:bodyPr/>
        <a:lstStyle/>
        <a:p>
          <a:endParaRPr lang="en-US"/>
        </a:p>
      </dgm:t>
    </dgm:pt>
    <dgm:pt modelId="{6C588791-1EDE-43C3-B405-B9DB7208D398}" type="sibTrans" cxnId="{7E2FD400-1F0E-4735-AE4B-BA62F7F0B8DB}">
      <dgm:prSet/>
      <dgm:spPr/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/>
      <dgm:spPr/>
    </dgm:pt>
    <dgm:pt modelId="{D8325308-0D1D-462E-A64B-E5CFFBA4A65F}" type="pres">
      <dgm:prSet presAssocID="{134E43B4-5772-4067-A739-109BBB220613}" presName="parTrans" presStyleLbl="sibTrans2D1" presStyleIdx="0" presStyleCnt="5"/>
      <dgm:spPr/>
    </dgm:pt>
    <dgm:pt modelId="{180B030A-3EEB-459C-91BF-4A4496388090}" type="pres">
      <dgm:prSet presAssocID="{134E43B4-5772-4067-A739-109BBB220613}" presName="connectorText" presStyleLbl="sibTrans2D1" presStyleIdx="0" presStyleCnt="5"/>
      <dgm:spPr/>
    </dgm:pt>
    <dgm:pt modelId="{A50C63CB-4785-4479-AF3F-079A7704797E}" type="pres">
      <dgm:prSet presAssocID="{2D4FA3D4-A11D-4AC6-89E4-E18AE00E9377}" presName="node" presStyleLbl="node1" presStyleIdx="0" presStyleCnt="5">
        <dgm:presLayoutVars>
          <dgm:bulletEnabled val="1"/>
        </dgm:presLayoutVars>
      </dgm:prSet>
      <dgm:spPr/>
    </dgm:pt>
    <dgm:pt modelId="{72676B11-67F8-4BA0-84D6-D423C6CD7470}" type="pres">
      <dgm:prSet presAssocID="{B78EFB13-5761-4EB8-A9A9-53715E0B1AB4}" presName="parTrans" presStyleLbl="sibTrans2D1" presStyleIdx="1" presStyleCnt="5"/>
      <dgm:spPr/>
    </dgm:pt>
    <dgm:pt modelId="{02548D71-AF87-4020-BF4C-07383C291CFA}" type="pres">
      <dgm:prSet presAssocID="{B78EFB13-5761-4EB8-A9A9-53715E0B1AB4}" presName="connectorText" presStyleLbl="sibTrans2D1" presStyleIdx="1" presStyleCnt="5"/>
      <dgm:spPr/>
    </dgm:pt>
    <dgm:pt modelId="{C7C570E1-0C92-46B1-9B66-8DA243D1F496}" type="pres">
      <dgm:prSet presAssocID="{B65E40D9-82B9-4930-AFCE-EA8A09D9E0DE}" presName="node" presStyleLbl="node1" presStyleIdx="1" presStyleCnt="5">
        <dgm:presLayoutVars>
          <dgm:bulletEnabled val="1"/>
        </dgm:presLayoutVars>
      </dgm:prSet>
      <dgm:spPr/>
    </dgm:pt>
    <dgm:pt modelId="{7A5CBCC2-8B86-4F31-A02D-3A08CA68B985}" type="pres">
      <dgm:prSet presAssocID="{2C1DF588-B0D8-48EC-88E8-5BB242F70471}" presName="parTrans" presStyleLbl="sibTrans2D1" presStyleIdx="2" presStyleCnt="5"/>
      <dgm:spPr/>
    </dgm:pt>
    <dgm:pt modelId="{A48CA02E-D9CA-4D70-A779-D21B932295A8}" type="pres">
      <dgm:prSet presAssocID="{2C1DF588-B0D8-48EC-88E8-5BB242F70471}" presName="connectorText" presStyleLbl="sibTrans2D1" presStyleIdx="2" presStyleCnt="5"/>
      <dgm:spPr/>
    </dgm:pt>
    <dgm:pt modelId="{97CE0941-61C9-4141-820F-D18366E994FF}" type="pres">
      <dgm:prSet presAssocID="{9399C592-32B8-4AE8-97B1-090EE27AF2D8}" presName="node" presStyleLbl="node1" presStyleIdx="2" presStyleCnt="5">
        <dgm:presLayoutVars>
          <dgm:bulletEnabled val="1"/>
        </dgm:presLayoutVars>
      </dgm:prSet>
      <dgm:spPr/>
    </dgm:pt>
    <dgm:pt modelId="{7C98A339-CD7F-4B47-B832-963DFB1A8A39}" type="pres">
      <dgm:prSet presAssocID="{6C76676D-B989-4320-841C-1DA1A3B43F11}" presName="parTrans" presStyleLbl="sibTrans2D1" presStyleIdx="3" presStyleCnt="5"/>
      <dgm:spPr/>
    </dgm:pt>
    <dgm:pt modelId="{A7689B56-81CB-49A8-B93F-A6A28F9BE92F}" type="pres">
      <dgm:prSet presAssocID="{6C76676D-B989-4320-841C-1DA1A3B43F11}" presName="connectorText" presStyleLbl="sibTrans2D1" presStyleIdx="3" presStyleCnt="5"/>
      <dgm:spPr/>
    </dgm:pt>
    <dgm:pt modelId="{A76790F8-10E5-4B59-916A-A8846127EDF5}" type="pres">
      <dgm:prSet presAssocID="{4699AF04-94C2-489E-B810-EE6CBC89FDC0}" presName="node" presStyleLbl="node1" presStyleIdx="3" presStyleCnt="5">
        <dgm:presLayoutVars>
          <dgm:bulletEnabled val="1"/>
        </dgm:presLayoutVars>
      </dgm:prSet>
      <dgm:spPr/>
    </dgm:pt>
    <dgm:pt modelId="{22C85E61-8586-4878-B16D-41AB8C6EE4F9}" type="pres">
      <dgm:prSet presAssocID="{A3E166B0-2575-46B7-B217-A7EEB98B0592}" presName="parTrans" presStyleLbl="sibTrans2D1" presStyleIdx="4" presStyleCnt="5"/>
      <dgm:spPr/>
    </dgm:pt>
    <dgm:pt modelId="{F879A52A-E5FC-4E3B-9E37-57E97BCEB4A3}" type="pres">
      <dgm:prSet presAssocID="{A3E166B0-2575-46B7-B217-A7EEB98B0592}" presName="connectorText" presStyleLbl="sibTrans2D1" presStyleIdx="4" presStyleCnt="5"/>
      <dgm:spPr/>
    </dgm:pt>
    <dgm:pt modelId="{6BFAFEB2-9ECD-42CB-BAA0-EB1E52B72CD8}" type="pres">
      <dgm:prSet presAssocID="{AE5DE4FF-FB9E-412F-82A4-D06A6878335F}" presName="node" presStyleLbl="node1" presStyleIdx="4" presStyleCnt="5">
        <dgm:presLayoutVars>
          <dgm:bulletEnabled val="1"/>
        </dgm:presLayoutVars>
      </dgm:prSet>
      <dgm:spPr/>
    </dgm:pt>
  </dgm:ptLst>
  <dgm:cxnLst>
    <dgm:cxn modelId="{7E2FD400-1F0E-4735-AE4B-BA62F7F0B8DB}" srcId="{A3B65059-5AE2-8643-AFAD-E0FA094D6473}" destId="{AE5DE4FF-FB9E-412F-82A4-D06A6878335F}" srcOrd="4" destOrd="0" parTransId="{A3E166B0-2575-46B7-B217-A7EEB98B0592}" sibTransId="{6C588791-1EDE-43C3-B405-B9DB7208D398}"/>
    <dgm:cxn modelId="{88F85006-945B-444A-9D27-FE1756FC364A}" type="presOf" srcId="{4699AF04-94C2-489E-B810-EE6CBC89FDC0}" destId="{A76790F8-10E5-4B59-916A-A8846127EDF5}" srcOrd="0" destOrd="0" presId="urn:microsoft.com/office/officeart/2005/8/layout/radial5"/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4A2F9625-DCFB-419B-A404-40E5905C8C84}" type="presOf" srcId="{B65E40D9-82B9-4930-AFCE-EA8A09D9E0DE}" destId="{C7C570E1-0C92-46B1-9B66-8DA243D1F496}" srcOrd="0" destOrd="0" presId="urn:microsoft.com/office/officeart/2005/8/layout/radial5"/>
    <dgm:cxn modelId="{45A89233-D7F2-4083-A51B-ED556DA29990}" type="presOf" srcId="{A3E166B0-2575-46B7-B217-A7EEB98B0592}" destId="{F879A52A-E5FC-4E3B-9E37-57E97BCEB4A3}" srcOrd="1" destOrd="0" presId="urn:microsoft.com/office/officeart/2005/8/layout/radial5"/>
    <dgm:cxn modelId="{59501038-71E4-4C85-9F13-A7443AA3DABE}" type="presOf" srcId="{2C1DF588-B0D8-48EC-88E8-5BB242F70471}" destId="{7A5CBCC2-8B86-4F31-A02D-3A08CA68B985}" srcOrd="0" destOrd="0" presId="urn:microsoft.com/office/officeart/2005/8/layout/radial5"/>
    <dgm:cxn modelId="{1ECCCA3B-124E-421C-96CD-E6086473395E}" type="presOf" srcId="{6C76676D-B989-4320-841C-1DA1A3B43F11}" destId="{7C98A339-CD7F-4B47-B832-963DFB1A8A39}" srcOrd="0" destOrd="0" presId="urn:microsoft.com/office/officeart/2005/8/layout/radial5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9693D641-B85A-44B8-A74B-36AD1F4F6491}" type="presOf" srcId="{6C76676D-B989-4320-841C-1DA1A3B43F11}" destId="{A7689B56-81CB-49A8-B93F-A6A28F9BE92F}" srcOrd="1" destOrd="0" presId="urn:microsoft.com/office/officeart/2005/8/layout/radial5"/>
    <dgm:cxn modelId="{C782FC63-2481-4964-B09D-2044E0A91CC3}" type="presOf" srcId="{AE5DE4FF-FB9E-412F-82A4-D06A6878335F}" destId="{6BFAFEB2-9ECD-42CB-BAA0-EB1E52B72CD8}" srcOrd="0" destOrd="0" presId="urn:microsoft.com/office/officeart/2005/8/layout/radial5"/>
    <dgm:cxn modelId="{BDFB5448-57B1-4786-9AB3-D10EFB211437}" type="presOf" srcId="{2D4FA3D4-A11D-4AC6-89E4-E18AE00E9377}" destId="{A50C63CB-4785-4479-AF3F-079A7704797E}" srcOrd="0" destOrd="0" presId="urn:microsoft.com/office/officeart/2005/8/layout/radial5"/>
    <dgm:cxn modelId="{76000981-FD27-4CFC-96D5-EEA57B9FEF3A}" type="presOf" srcId="{134E43B4-5772-4067-A739-109BBB220613}" destId="{180B030A-3EEB-459C-91BF-4A4496388090}" srcOrd="1" destOrd="0" presId="urn:microsoft.com/office/officeart/2005/8/layout/radial5"/>
    <dgm:cxn modelId="{62309681-572E-4E0A-9147-79A461F98C86}" srcId="{A3B65059-5AE2-8643-AFAD-E0FA094D6473}" destId="{9399C592-32B8-4AE8-97B1-090EE27AF2D8}" srcOrd="2" destOrd="0" parTransId="{2C1DF588-B0D8-48EC-88E8-5BB242F70471}" sibTransId="{E10671D4-3DBE-485F-AF10-7EDB6CB67C98}"/>
    <dgm:cxn modelId="{86735D84-4769-483E-B988-62743C691C0C}" type="presOf" srcId="{A3E166B0-2575-46B7-B217-A7EEB98B0592}" destId="{22C85E61-8586-4878-B16D-41AB8C6EE4F9}" srcOrd="0" destOrd="0" presId="urn:microsoft.com/office/officeart/2005/8/layout/radial5"/>
    <dgm:cxn modelId="{83B2908C-3CCC-41D0-B068-FBB8AD8DB333}" type="presOf" srcId="{2C1DF588-B0D8-48EC-88E8-5BB242F70471}" destId="{A48CA02E-D9CA-4D70-A779-D21B932295A8}" srcOrd="1" destOrd="0" presId="urn:microsoft.com/office/officeart/2005/8/layout/radial5"/>
    <dgm:cxn modelId="{07C3C992-BA63-429A-ABE5-CC91BEEF40DD}" type="presOf" srcId="{9399C592-32B8-4AE8-97B1-090EE27AF2D8}" destId="{97CE0941-61C9-4141-820F-D18366E994FF}" srcOrd="0" destOrd="0" presId="urn:microsoft.com/office/officeart/2005/8/layout/radial5"/>
    <dgm:cxn modelId="{6EFD7FB1-D533-407F-8692-ACDB162F0EC4}" srcId="{A3B65059-5AE2-8643-AFAD-E0FA094D6473}" destId="{4699AF04-94C2-489E-B810-EE6CBC89FDC0}" srcOrd="3" destOrd="0" parTransId="{6C76676D-B989-4320-841C-1DA1A3B43F11}" sibTransId="{6ABC0959-FF74-4E33-902A-3F69A42C2AF0}"/>
    <dgm:cxn modelId="{896FB0C0-CECB-467A-AE4D-C47F4B615A6D}" srcId="{A3B65059-5AE2-8643-AFAD-E0FA094D6473}" destId="{B65E40D9-82B9-4930-AFCE-EA8A09D9E0DE}" srcOrd="1" destOrd="0" parTransId="{B78EFB13-5761-4EB8-A9A9-53715E0B1AB4}" sibTransId="{4424428A-0795-4C6D-9288-C6B80F18F0C1}"/>
    <dgm:cxn modelId="{8B65B7CC-4420-4AFC-8290-074210A26B35}" type="presOf" srcId="{B78EFB13-5761-4EB8-A9A9-53715E0B1AB4}" destId="{02548D71-AF87-4020-BF4C-07383C291CFA}" srcOrd="1" destOrd="0" presId="urn:microsoft.com/office/officeart/2005/8/layout/radial5"/>
    <dgm:cxn modelId="{6AEBD6D3-3036-49FD-8E2D-E381A3573671}" type="presOf" srcId="{134E43B4-5772-4067-A739-109BBB220613}" destId="{D8325308-0D1D-462E-A64B-E5CFFBA4A65F}" srcOrd="0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8920A5FC-5E12-4D65-87E2-13A24029E1C3}" type="presOf" srcId="{B78EFB13-5761-4EB8-A9A9-53715E0B1AB4}" destId="{72676B11-67F8-4BA0-84D6-D423C6CD7470}" srcOrd="0" destOrd="0" presId="urn:microsoft.com/office/officeart/2005/8/layout/radial5"/>
    <dgm:cxn modelId="{FF70DEFD-BD42-43C5-AF5B-D904FDC67AA2}" srcId="{A3B65059-5AE2-8643-AFAD-E0FA094D6473}" destId="{2D4FA3D4-A11D-4AC6-89E4-E18AE00E9377}" srcOrd="0" destOrd="0" parTransId="{134E43B4-5772-4067-A739-109BBB220613}" sibTransId="{C62981E1-0337-4088-94CF-2AAC57B8C349}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2F3AFE54-3D17-4C57-9B0C-0E95B71BAE3A}" type="presParOf" srcId="{E0E132E9-7BE6-1749-ACC3-7FB44E5C5664}" destId="{D8325308-0D1D-462E-A64B-E5CFFBA4A65F}" srcOrd="1" destOrd="0" presId="urn:microsoft.com/office/officeart/2005/8/layout/radial5"/>
    <dgm:cxn modelId="{F234EE18-9122-4F47-AC58-44E2ECB6B6E5}" type="presParOf" srcId="{D8325308-0D1D-462E-A64B-E5CFFBA4A65F}" destId="{180B030A-3EEB-459C-91BF-4A4496388090}" srcOrd="0" destOrd="0" presId="urn:microsoft.com/office/officeart/2005/8/layout/radial5"/>
    <dgm:cxn modelId="{C41866B0-8964-48E1-ACCF-1A7EE6D9A334}" type="presParOf" srcId="{E0E132E9-7BE6-1749-ACC3-7FB44E5C5664}" destId="{A50C63CB-4785-4479-AF3F-079A7704797E}" srcOrd="2" destOrd="0" presId="urn:microsoft.com/office/officeart/2005/8/layout/radial5"/>
    <dgm:cxn modelId="{7AAA32B1-DB2F-46FD-A1D5-4EDEE6F3712B}" type="presParOf" srcId="{E0E132E9-7BE6-1749-ACC3-7FB44E5C5664}" destId="{72676B11-67F8-4BA0-84D6-D423C6CD7470}" srcOrd="3" destOrd="0" presId="urn:microsoft.com/office/officeart/2005/8/layout/radial5"/>
    <dgm:cxn modelId="{E0DB00BB-66D5-4010-AD2D-A326F10B31DF}" type="presParOf" srcId="{72676B11-67F8-4BA0-84D6-D423C6CD7470}" destId="{02548D71-AF87-4020-BF4C-07383C291CFA}" srcOrd="0" destOrd="0" presId="urn:microsoft.com/office/officeart/2005/8/layout/radial5"/>
    <dgm:cxn modelId="{1F839330-1D26-4D3F-93C0-8499533D082E}" type="presParOf" srcId="{E0E132E9-7BE6-1749-ACC3-7FB44E5C5664}" destId="{C7C570E1-0C92-46B1-9B66-8DA243D1F496}" srcOrd="4" destOrd="0" presId="urn:microsoft.com/office/officeart/2005/8/layout/radial5"/>
    <dgm:cxn modelId="{E8EFDD2B-F2A9-4E0B-9082-08881842E01E}" type="presParOf" srcId="{E0E132E9-7BE6-1749-ACC3-7FB44E5C5664}" destId="{7A5CBCC2-8B86-4F31-A02D-3A08CA68B985}" srcOrd="5" destOrd="0" presId="urn:microsoft.com/office/officeart/2005/8/layout/radial5"/>
    <dgm:cxn modelId="{4C956B91-CF07-4B77-A46A-FD70487A25E2}" type="presParOf" srcId="{7A5CBCC2-8B86-4F31-A02D-3A08CA68B985}" destId="{A48CA02E-D9CA-4D70-A779-D21B932295A8}" srcOrd="0" destOrd="0" presId="urn:microsoft.com/office/officeart/2005/8/layout/radial5"/>
    <dgm:cxn modelId="{57A78AE9-C69D-484A-A71A-C7615F03282F}" type="presParOf" srcId="{E0E132E9-7BE6-1749-ACC3-7FB44E5C5664}" destId="{97CE0941-61C9-4141-820F-D18366E994FF}" srcOrd="6" destOrd="0" presId="urn:microsoft.com/office/officeart/2005/8/layout/radial5"/>
    <dgm:cxn modelId="{921BC827-E4D0-4AD4-9117-63396E9C1A38}" type="presParOf" srcId="{E0E132E9-7BE6-1749-ACC3-7FB44E5C5664}" destId="{7C98A339-CD7F-4B47-B832-963DFB1A8A39}" srcOrd="7" destOrd="0" presId="urn:microsoft.com/office/officeart/2005/8/layout/radial5"/>
    <dgm:cxn modelId="{489FCE08-0785-42A3-A351-5469EB7FEB98}" type="presParOf" srcId="{7C98A339-CD7F-4B47-B832-963DFB1A8A39}" destId="{A7689B56-81CB-49A8-B93F-A6A28F9BE92F}" srcOrd="0" destOrd="0" presId="urn:microsoft.com/office/officeart/2005/8/layout/radial5"/>
    <dgm:cxn modelId="{94DBF90E-AE9F-4A2E-98BC-EAA23758D7A8}" type="presParOf" srcId="{E0E132E9-7BE6-1749-ACC3-7FB44E5C5664}" destId="{A76790F8-10E5-4B59-916A-A8846127EDF5}" srcOrd="8" destOrd="0" presId="urn:microsoft.com/office/officeart/2005/8/layout/radial5"/>
    <dgm:cxn modelId="{4B1EF123-1057-49D9-8B0A-41CFF1998B63}" type="presParOf" srcId="{E0E132E9-7BE6-1749-ACC3-7FB44E5C5664}" destId="{22C85E61-8586-4878-B16D-41AB8C6EE4F9}" srcOrd="9" destOrd="0" presId="urn:microsoft.com/office/officeart/2005/8/layout/radial5"/>
    <dgm:cxn modelId="{384AE79E-DBC2-4D56-8F11-C47A03183FD5}" type="presParOf" srcId="{22C85E61-8586-4878-B16D-41AB8C6EE4F9}" destId="{F879A52A-E5FC-4E3B-9E37-57E97BCEB4A3}" srcOrd="0" destOrd="0" presId="urn:microsoft.com/office/officeart/2005/8/layout/radial5"/>
    <dgm:cxn modelId="{7EC8D869-4DB0-49C8-B6AA-8EB33BCC40F7}" type="presParOf" srcId="{E0E132E9-7BE6-1749-ACC3-7FB44E5C5664}" destId="{6BFAFEB2-9ECD-42CB-BAA0-EB1E52B72CD8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C28CF6-0024-D04A-9751-D41B372D6EC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ع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كَبِير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61112-808F-A840-9FD1-EED4EADD8BF8}" type="par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127329-1546-DB46-A0BE-F221E320B989}" type="sib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9C8BCB-BDF7-7F41-A72C-24BF397A68E7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ُ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مُتَوَسِّط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C8C6D38-15B6-D54C-86B6-325777AEFE73}" type="par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5E5AD4-3C97-4A4E-AE13-FD171A60BF71}" type="sib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19F635-BE60-064E-B74E-C848157D3FA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ي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ِّ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صَغِير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FC84D4-96D8-384B-A0AF-C0C383C34AF5}" type="par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F0D7C5-A5BD-304E-9730-1A307768EBB8}" type="sib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/>
      <dgm:spPr/>
    </dgm:pt>
    <dgm:pt modelId="{EFF1EC9F-2A78-8242-8C8B-0F92E1D1DD07}" type="pres">
      <dgm:prSet presAssocID="{20961112-808F-A840-9FD1-EED4EADD8BF8}" presName="parTrans" presStyleLbl="sibTrans2D1" presStyleIdx="0" presStyleCnt="3"/>
      <dgm:spPr/>
    </dgm:pt>
    <dgm:pt modelId="{D7076380-ECAF-8A4A-9E81-B7BDFCF1BEEB}" type="pres">
      <dgm:prSet presAssocID="{20961112-808F-A840-9FD1-EED4EADD8BF8}" presName="connectorText" presStyleLbl="sibTrans2D1" presStyleIdx="0" presStyleCnt="3"/>
      <dgm:spPr/>
    </dgm:pt>
    <dgm:pt modelId="{37541F5D-28E8-9D4B-AB27-1C4E02C84DD4}" type="pres">
      <dgm:prSet presAssocID="{B4C28CF6-0024-D04A-9751-D41B372D6EC1}" presName="node" presStyleLbl="node1" presStyleIdx="0" presStyleCnt="3">
        <dgm:presLayoutVars>
          <dgm:bulletEnabled val="1"/>
        </dgm:presLayoutVars>
      </dgm:prSet>
      <dgm:spPr/>
    </dgm:pt>
    <dgm:pt modelId="{114F3577-38FC-944A-9D53-2D6EC60A7A26}" type="pres">
      <dgm:prSet presAssocID="{3C8C6D38-15B6-D54C-86B6-325777AEFE73}" presName="parTrans" presStyleLbl="sibTrans2D1" presStyleIdx="1" presStyleCnt="3"/>
      <dgm:spPr/>
    </dgm:pt>
    <dgm:pt modelId="{C8E2E889-4F5D-5E4A-89DA-A1A8D423EC2D}" type="pres">
      <dgm:prSet presAssocID="{3C8C6D38-15B6-D54C-86B6-325777AEFE73}" presName="connectorText" presStyleLbl="sibTrans2D1" presStyleIdx="1" presStyleCnt="3"/>
      <dgm:spPr/>
    </dgm:pt>
    <dgm:pt modelId="{C758F5A7-D2EB-014A-B46F-61C7F4ADDFAC}" type="pres">
      <dgm:prSet presAssocID="{C09C8BCB-BDF7-7F41-A72C-24BF397A68E7}" presName="node" presStyleLbl="node1" presStyleIdx="1" presStyleCnt="3">
        <dgm:presLayoutVars>
          <dgm:bulletEnabled val="1"/>
        </dgm:presLayoutVars>
      </dgm:prSet>
      <dgm:spPr/>
    </dgm:pt>
    <dgm:pt modelId="{298D7BC5-3DC1-274F-AC84-9330BF06D18F}" type="pres">
      <dgm:prSet presAssocID="{F1FC84D4-96D8-384B-A0AF-C0C383C34AF5}" presName="parTrans" presStyleLbl="sibTrans2D1" presStyleIdx="2" presStyleCnt="3"/>
      <dgm:spPr/>
    </dgm:pt>
    <dgm:pt modelId="{651CEE59-F6A9-6C41-800C-3A6FBBA21433}" type="pres">
      <dgm:prSet presAssocID="{F1FC84D4-96D8-384B-A0AF-C0C383C34AF5}" presName="connectorText" presStyleLbl="sibTrans2D1" presStyleIdx="2" presStyleCnt="3"/>
      <dgm:spPr/>
    </dgm:pt>
    <dgm:pt modelId="{61218A4F-C48D-5349-B767-056C78768998}" type="pres">
      <dgm:prSet presAssocID="{5D19F635-BE60-064E-B74E-C848157D3FA1}" presName="node" presStyleLbl="node1" presStyleIdx="2" presStyleCnt="3">
        <dgm:presLayoutVars>
          <dgm:bulletEnabled val="1"/>
        </dgm:presLayoutVars>
      </dgm:prSet>
      <dgm:spPr/>
    </dgm:pt>
  </dgm:ptLst>
  <dgm:cxnLst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A319202A-34AF-BD4E-8253-A48100752EBA}" type="presOf" srcId="{C09C8BCB-BDF7-7F41-A72C-24BF397A68E7}" destId="{C758F5A7-D2EB-014A-B46F-61C7F4ADDFAC}" srcOrd="0" destOrd="0" presId="urn:microsoft.com/office/officeart/2005/8/layout/radial5"/>
    <dgm:cxn modelId="{57214F3B-C420-6145-B0F1-1C4A04D0C917}" type="presOf" srcId="{F1FC84D4-96D8-384B-A0AF-C0C383C34AF5}" destId="{651CEE59-F6A9-6C41-800C-3A6FBBA21433}" srcOrd="1" destOrd="0" presId="urn:microsoft.com/office/officeart/2005/8/layout/radial5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869DD269-020C-5944-8D16-ADC837A42DD7}" srcId="{A3B65059-5AE2-8643-AFAD-E0FA094D6473}" destId="{B4C28CF6-0024-D04A-9751-D41B372D6EC1}" srcOrd="0" destOrd="0" parTransId="{20961112-808F-A840-9FD1-EED4EADD8BF8}" sibTransId="{53127329-1546-DB46-A0BE-F221E320B989}"/>
    <dgm:cxn modelId="{39A40A50-62CC-0D43-8811-227AF0D1E859}" srcId="{A3B65059-5AE2-8643-AFAD-E0FA094D6473}" destId="{5D19F635-BE60-064E-B74E-C848157D3FA1}" srcOrd="2" destOrd="0" parTransId="{F1FC84D4-96D8-384B-A0AF-C0C383C34AF5}" sibTransId="{EAF0D7C5-A5BD-304E-9730-1A307768EBB8}"/>
    <dgm:cxn modelId="{D60A8C9D-E4B3-5B4D-BCD0-0CD298B1FF6A}" type="presOf" srcId="{B4C28CF6-0024-D04A-9751-D41B372D6EC1}" destId="{37541F5D-28E8-9D4B-AB27-1C4E02C84DD4}" srcOrd="0" destOrd="0" presId="urn:microsoft.com/office/officeart/2005/8/layout/radial5"/>
    <dgm:cxn modelId="{F8CB66B7-BF25-B040-BB1A-492EB29C9C47}" type="presOf" srcId="{3C8C6D38-15B6-D54C-86B6-325777AEFE73}" destId="{114F3577-38FC-944A-9D53-2D6EC60A7A26}" srcOrd="0" destOrd="0" presId="urn:microsoft.com/office/officeart/2005/8/layout/radial5"/>
    <dgm:cxn modelId="{0690B6B8-E8E0-9F48-8BAF-AC4B3B54204C}" type="presOf" srcId="{20961112-808F-A840-9FD1-EED4EADD8BF8}" destId="{EFF1EC9F-2A78-8242-8C8B-0F92E1D1DD07}" srcOrd="0" destOrd="0" presId="urn:microsoft.com/office/officeart/2005/8/layout/radial5"/>
    <dgm:cxn modelId="{A0895BBD-DEF8-EB48-9909-B0CBE45B4934}" type="presOf" srcId="{F1FC84D4-96D8-384B-A0AF-C0C383C34AF5}" destId="{298D7BC5-3DC1-274F-AC84-9330BF06D18F}" srcOrd="0" destOrd="0" presId="urn:microsoft.com/office/officeart/2005/8/layout/radial5"/>
    <dgm:cxn modelId="{EE7B6FC6-567A-684F-896C-4B604BA145DF}" type="presOf" srcId="{3C8C6D38-15B6-D54C-86B6-325777AEFE73}" destId="{C8E2E889-4F5D-5E4A-89DA-A1A8D423EC2D}" srcOrd="1" destOrd="0" presId="urn:microsoft.com/office/officeart/2005/8/layout/radial5"/>
    <dgm:cxn modelId="{4C7D30F0-F100-9F40-AC4A-A7009D01D27C}" srcId="{A3B65059-5AE2-8643-AFAD-E0FA094D6473}" destId="{C09C8BCB-BDF7-7F41-A72C-24BF397A68E7}" srcOrd="1" destOrd="0" parTransId="{3C8C6D38-15B6-D54C-86B6-325777AEFE73}" sibTransId="{BC5E5AD4-3C97-4A4E-AE13-FD171A60BF71}"/>
    <dgm:cxn modelId="{0C8B2FF2-F44E-F342-B165-DDF11C189382}" type="presOf" srcId="{20961112-808F-A840-9FD1-EED4EADD8BF8}" destId="{D7076380-ECAF-8A4A-9E81-B7BDFCF1BEEB}" srcOrd="1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5417EFFC-7CBD-3748-BE06-F6624B92CD74}" type="presOf" srcId="{5D19F635-BE60-064E-B74E-C848157D3FA1}" destId="{61218A4F-C48D-5349-B767-056C78768998}" srcOrd="0" destOrd="0" presId="urn:microsoft.com/office/officeart/2005/8/layout/radial5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674EF081-ED03-7042-AC89-7764CCF2542E}" type="presParOf" srcId="{E0E132E9-7BE6-1749-ACC3-7FB44E5C5664}" destId="{EFF1EC9F-2A78-8242-8C8B-0F92E1D1DD07}" srcOrd="1" destOrd="0" presId="urn:microsoft.com/office/officeart/2005/8/layout/radial5"/>
    <dgm:cxn modelId="{6EBF0932-EA32-EC46-9323-C2C7E827B4FB}" type="presParOf" srcId="{EFF1EC9F-2A78-8242-8C8B-0F92E1D1DD07}" destId="{D7076380-ECAF-8A4A-9E81-B7BDFCF1BEEB}" srcOrd="0" destOrd="0" presId="urn:microsoft.com/office/officeart/2005/8/layout/radial5"/>
    <dgm:cxn modelId="{7622BB89-14A4-7B4A-8A25-D59BF582CFF5}" type="presParOf" srcId="{E0E132E9-7BE6-1749-ACC3-7FB44E5C5664}" destId="{37541F5D-28E8-9D4B-AB27-1C4E02C84DD4}" srcOrd="2" destOrd="0" presId="urn:microsoft.com/office/officeart/2005/8/layout/radial5"/>
    <dgm:cxn modelId="{A3CB447B-B515-F146-9189-73971A6CAB7B}" type="presParOf" srcId="{E0E132E9-7BE6-1749-ACC3-7FB44E5C5664}" destId="{114F3577-38FC-944A-9D53-2D6EC60A7A26}" srcOrd="3" destOrd="0" presId="urn:microsoft.com/office/officeart/2005/8/layout/radial5"/>
    <dgm:cxn modelId="{8D8B771A-6E8C-584F-AFA2-3377AC40FD24}" type="presParOf" srcId="{114F3577-38FC-944A-9D53-2D6EC60A7A26}" destId="{C8E2E889-4F5D-5E4A-89DA-A1A8D423EC2D}" srcOrd="0" destOrd="0" presId="urn:microsoft.com/office/officeart/2005/8/layout/radial5"/>
    <dgm:cxn modelId="{AD61D6C0-70BB-3A47-AAF7-C26520FB7055}" type="presParOf" srcId="{E0E132E9-7BE6-1749-ACC3-7FB44E5C5664}" destId="{C758F5A7-D2EB-014A-B46F-61C7F4ADDFAC}" srcOrd="4" destOrd="0" presId="urn:microsoft.com/office/officeart/2005/8/layout/radial5"/>
    <dgm:cxn modelId="{2701EAD0-09D2-A34A-860B-FCDECED7C2D2}" type="presParOf" srcId="{E0E132E9-7BE6-1749-ACC3-7FB44E5C5664}" destId="{298D7BC5-3DC1-274F-AC84-9330BF06D18F}" srcOrd="5" destOrd="0" presId="urn:microsoft.com/office/officeart/2005/8/layout/radial5"/>
    <dgm:cxn modelId="{834C2D9B-A91E-8E47-81D9-28E1382E1CFA}" type="presParOf" srcId="{298D7BC5-3DC1-274F-AC84-9330BF06D18F}" destId="{651CEE59-F6A9-6C41-800C-3A6FBBA21433}" srcOrd="0" destOrd="0" presId="urn:microsoft.com/office/officeart/2005/8/layout/radial5"/>
    <dgm:cxn modelId="{300B0F7A-0FB2-ED41-812A-B9A982A68215}" type="presParOf" srcId="{E0E132E9-7BE6-1749-ACC3-7FB44E5C5664}" destId="{61218A4F-C48D-5349-B767-056C78768998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ان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C28CF6-0024-D04A-9751-D41B372D6EC1}">
      <dgm:prSet phldrT="[Text]"/>
      <dgm:spPr>
        <a:solidFill>
          <a:srgbClr val="FF0000"/>
        </a:solidFill>
      </dgm:spPr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ح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الحَمْرَاء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61112-808F-A840-9FD1-EED4EADD8BF8}" type="par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127329-1546-DB46-A0BE-F221E320B989}" type="sib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9C8BCB-BDF7-7F41-A72C-24BF397A68E7}">
      <dgm:prSet phldrT="[Text]"/>
      <dgm:spPr>
        <a:solidFill>
          <a:srgbClr val="00B050"/>
        </a:solidFill>
      </dgm:spPr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خ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الخَضْرَاء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C8C6D38-15B6-D54C-86B6-325777AEFE73}" type="par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5E5AD4-3C97-4A4E-AE13-FD171A60BF71}" type="sib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19F635-BE60-064E-B74E-C848157D3FA1}">
      <dgm:prSet phldrT="[Text]"/>
      <dgm:spPr>
        <a:solidFill>
          <a:srgbClr val="0070C0"/>
        </a:solidFill>
      </dgm:spPr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ز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الزَّرْقَاء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FC84D4-96D8-384B-A0AF-C0C383C34AF5}" type="par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F0D7C5-A5BD-304E-9730-1A307768EBB8}" type="sib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9563E4F-D106-8A47-AA74-BCBEDBACD86E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rtl="1"/>
          <a:r>
            <a:rPr lang="ar-SA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r>
            <a:rPr lang="ar-EG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ي</a:t>
          </a:r>
          <a:r>
            <a:rPr lang="ar-EG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/ البَيْضَاء</a:t>
          </a:r>
          <a:endParaRPr lang="ar-SA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3E82584-6A81-644B-960A-0EB0C46BAC2A}" type="parTrans" cxnId="{18A8228A-7761-4945-8620-870643FDC31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C301836-C68C-194F-8DAB-C10DADACE430}" type="sibTrans" cxnId="{18A8228A-7761-4945-8620-870643FDC31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D7B1A67-9E1D-4E40-99A1-D9518800D30C}">
      <dgm:prSet phldrT="[Text]"/>
      <dgm:spPr>
        <a:solidFill>
          <a:schemeClr val="tx1"/>
        </a:solidFill>
      </dgm:spPr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د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السَّوْدَاء</a:t>
          </a:r>
          <a:endParaRPr lang="ar-SA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F9F16E-381C-AC42-A088-0DB41496AB6F}" type="parTrans" cxnId="{01B4C0EF-7254-8242-BC24-6AA24B0E4884}">
      <dgm:prSet/>
      <dgm:spPr/>
      <dgm:t>
        <a:bodyPr/>
        <a:lstStyle/>
        <a:p>
          <a:endParaRPr lang="en-US"/>
        </a:p>
      </dgm:t>
    </dgm:pt>
    <dgm:pt modelId="{0E4DFA0F-B357-1442-9CDB-85065C277B0A}" type="sibTrans" cxnId="{01B4C0EF-7254-8242-BC24-6AA24B0E4884}">
      <dgm:prSet/>
      <dgm:spPr/>
      <dgm:t>
        <a:bodyPr/>
        <a:lstStyle/>
        <a:p>
          <a:endParaRPr lang="en-US"/>
        </a:p>
      </dgm:t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 custLinFactNeighborX="0" custLinFactNeighborY="-1579"/>
      <dgm:spPr/>
    </dgm:pt>
    <dgm:pt modelId="{EFF1EC9F-2A78-8242-8C8B-0F92E1D1DD07}" type="pres">
      <dgm:prSet presAssocID="{20961112-808F-A840-9FD1-EED4EADD8BF8}" presName="parTrans" presStyleLbl="sibTrans2D1" presStyleIdx="0" presStyleCnt="5"/>
      <dgm:spPr/>
    </dgm:pt>
    <dgm:pt modelId="{D7076380-ECAF-8A4A-9E81-B7BDFCF1BEEB}" type="pres">
      <dgm:prSet presAssocID="{20961112-808F-A840-9FD1-EED4EADD8BF8}" presName="connectorText" presStyleLbl="sibTrans2D1" presStyleIdx="0" presStyleCnt="5"/>
      <dgm:spPr/>
    </dgm:pt>
    <dgm:pt modelId="{37541F5D-28E8-9D4B-AB27-1C4E02C84DD4}" type="pres">
      <dgm:prSet presAssocID="{B4C28CF6-0024-D04A-9751-D41B372D6EC1}" presName="node" presStyleLbl="node1" presStyleIdx="0" presStyleCnt="5" custRadScaleRad="108734">
        <dgm:presLayoutVars>
          <dgm:bulletEnabled val="1"/>
        </dgm:presLayoutVars>
      </dgm:prSet>
      <dgm:spPr/>
    </dgm:pt>
    <dgm:pt modelId="{114F3577-38FC-944A-9D53-2D6EC60A7A26}" type="pres">
      <dgm:prSet presAssocID="{3C8C6D38-15B6-D54C-86B6-325777AEFE73}" presName="parTrans" presStyleLbl="sibTrans2D1" presStyleIdx="1" presStyleCnt="5"/>
      <dgm:spPr/>
    </dgm:pt>
    <dgm:pt modelId="{C8E2E889-4F5D-5E4A-89DA-A1A8D423EC2D}" type="pres">
      <dgm:prSet presAssocID="{3C8C6D38-15B6-D54C-86B6-325777AEFE73}" presName="connectorText" presStyleLbl="sibTrans2D1" presStyleIdx="1" presStyleCnt="5"/>
      <dgm:spPr/>
    </dgm:pt>
    <dgm:pt modelId="{C758F5A7-D2EB-014A-B46F-61C7F4ADDFAC}" type="pres">
      <dgm:prSet presAssocID="{C09C8BCB-BDF7-7F41-A72C-24BF397A68E7}" presName="node" presStyleLbl="node1" presStyleIdx="1" presStyleCnt="5" custRadScaleRad="97552" custRadScaleInc="14284">
        <dgm:presLayoutVars>
          <dgm:bulletEnabled val="1"/>
        </dgm:presLayoutVars>
      </dgm:prSet>
      <dgm:spPr/>
    </dgm:pt>
    <dgm:pt modelId="{298D7BC5-3DC1-274F-AC84-9330BF06D18F}" type="pres">
      <dgm:prSet presAssocID="{F1FC84D4-96D8-384B-A0AF-C0C383C34AF5}" presName="parTrans" presStyleLbl="sibTrans2D1" presStyleIdx="2" presStyleCnt="5"/>
      <dgm:spPr/>
    </dgm:pt>
    <dgm:pt modelId="{651CEE59-F6A9-6C41-800C-3A6FBBA21433}" type="pres">
      <dgm:prSet presAssocID="{F1FC84D4-96D8-384B-A0AF-C0C383C34AF5}" presName="connectorText" presStyleLbl="sibTrans2D1" presStyleIdx="2" presStyleCnt="5"/>
      <dgm:spPr/>
    </dgm:pt>
    <dgm:pt modelId="{61218A4F-C48D-5349-B767-056C78768998}" type="pres">
      <dgm:prSet presAssocID="{5D19F635-BE60-064E-B74E-C848157D3FA1}" presName="node" presStyleLbl="node1" presStyleIdx="2" presStyleCnt="5">
        <dgm:presLayoutVars>
          <dgm:bulletEnabled val="1"/>
        </dgm:presLayoutVars>
      </dgm:prSet>
      <dgm:spPr/>
    </dgm:pt>
    <dgm:pt modelId="{64A03215-578A-0345-87DF-B9F5D283F89D}" type="pres">
      <dgm:prSet presAssocID="{E3E82584-6A81-644B-960A-0EB0C46BAC2A}" presName="parTrans" presStyleLbl="sibTrans2D1" presStyleIdx="3" presStyleCnt="5"/>
      <dgm:spPr/>
    </dgm:pt>
    <dgm:pt modelId="{969E317C-7021-7846-A85D-56FC04588446}" type="pres">
      <dgm:prSet presAssocID="{E3E82584-6A81-644B-960A-0EB0C46BAC2A}" presName="connectorText" presStyleLbl="sibTrans2D1" presStyleIdx="3" presStyleCnt="5"/>
      <dgm:spPr/>
    </dgm:pt>
    <dgm:pt modelId="{5951B234-D86A-6F4A-B0E4-59D9CD523D30}" type="pres">
      <dgm:prSet presAssocID="{79563E4F-D106-8A47-AA74-BCBEDBACD86E}" presName="node" presStyleLbl="node1" presStyleIdx="3" presStyleCnt="5" custRadScaleRad="101830" custRadScaleInc="3433">
        <dgm:presLayoutVars>
          <dgm:bulletEnabled val="1"/>
        </dgm:presLayoutVars>
      </dgm:prSet>
      <dgm:spPr/>
    </dgm:pt>
    <dgm:pt modelId="{CD5FA200-4353-AC4B-B525-D5D2C051B992}" type="pres">
      <dgm:prSet presAssocID="{BCF9F16E-381C-AC42-A088-0DB41496AB6F}" presName="parTrans" presStyleLbl="sibTrans2D1" presStyleIdx="4" presStyleCnt="5"/>
      <dgm:spPr/>
    </dgm:pt>
    <dgm:pt modelId="{30140DCC-9314-8147-9ADB-43FD89C02EA9}" type="pres">
      <dgm:prSet presAssocID="{BCF9F16E-381C-AC42-A088-0DB41496AB6F}" presName="connectorText" presStyleLbl="sibTrans2D1" presStyleIdx="4" presStyleCnt="5"/>
      <dgm:spPr/>
    </dgm:pt>
    <dgm:pt modelId="{2F25FD14-4A42-A94B-9411-F90FE5EA4EDB}" type="pres">
      <dgm:prSet presAssocID="{4D7B1A67-9E1D-4E40-99A1-D9518800D30C}" presName="node" presStyleLbl="node1" presStyleIdx="4" presStyleCnt="5">
        <dgm:presLayoutVars>
          <dgm:bulletEnabled val="1"/>
        </dgm:presLayoutVars>
      </dgm:prSet>
      <dgm:spPr/>
    </dgm:pt>
  </dgm:ptLst>
  <dgm:cxnLst>
    <dgm:cxn modelId="{2283F40D-6988-454F-8308-D8C2D77D6A33}" type="presOf" srcId="{BCF9F16E-381C-AC42-A088-0DB41496AB6F}" destId="{CD5FA200-4353-AC4B-B525-D5D2C051B992}" srcOrd="0" destOrd="0" presId="urn:microsoft.com/office/officeart/2005/8/layout/radial5"/>
    <dgm:cxn modelId="{07381310-2043-8A4A-A99E-06277C343AAB}" type="presOf" srcId="{BCF9F16E-381C-AC42-A088-0DB41496AB6F}" destId="{30140DCC-9314-8147-9ADB-43FD89C02EA9}" srcOrd="1" destOrd="0" presId="urn:microsoft.com/office/officeart/2005/8/layout/radial5"/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A319202A-34AF-BD4E-8253-A48100752EBA}" type="presOf" srcId="{C09C8BCB-BDF7-7F41-A72C-24BF397A68E7}" destId="{C758F5A7-D2EB-014A-B46F-61C7F4ADDFAC}" srcOrd="0" destOrd="0" presId="urn:microsoft.com/office/officeart/2005/8/layout/radial5"/>
    <dgm:cxn modelId="{1659D72C-C059-2B4B-A69E-F318BAB8996D}" type="presOf" srcId="{79563E4F-D106-8A47-AA74-BCBEDBACD86E}" destId="{5951B234-D86A-6F4A-B0E4-59D9CD523D30}" srcOrd="0" destOrd="0" presId="urn:microsoft.com/office/officeart/2005/8/layout/radial5"/>
    <dgm:cxn modelId="{57214F3B-C420-6145-B0F1-1C4A04D0C917}" type="presOf" srcId="{F1FC84D4-96D8-384B-A0AF-C0C383C34AF5}" destId="{651CEE59-F6A9-6C41-800C-3A6FBBA21433}" srcOrd="1" destOrd="0" presId="urn:microsoft.com/office/officeart/2005/8/layout/radial5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4BF82D49-E32A-2549-B522-88046F3DC35C}" type="presOf" srcId="{4D7B1A67-9E1D-4E40-99A1-D9518800D30C}" destId="{2F25FD14-4A42-A94B-9411-F90FE5EA4EDB}" srcOrd="0" destOrd="0" presId="urn:microsoft.com/office/officeart/2005/8/layout/radial5"/>
    <dgm:cxn modelId="{869DD269-020C-5944-8D16-ADC837A42DD7}" srcId="{A3B65059-5AE2-8643-AFAD-E0FA094D6473}" destId="{B4C28CF6-0024-D04A-9751-D41B372D6EC1}" srcOrd="0" destOrd="0" parTransId="{20961112-808F-A840-9FD1-EED4EADD8BF8}" sibTransId="{53127329-1546-DB46-A0BE-F221E320B989}"/>
    <dgm:cxn modelId="{39A40A50-62CC-0D43-8811-227AF0D1E859}" srcId="{A3B65059-5AE2-8643-AFAD-E0FA094D6473}" destId="{5D19F635-BE60-064E-B74E-C848157D3FA1}" srcOrd="2" destOrd="0" parTransId="{F1FC84D4-96D8-384B-A0AF-C0C383C34AF5}" sibTransId="{EAF0D7C5-A5BD-304E-9730-1A307768EBB8}"/>
    <dgm:cxn modelId="{40881B81-0C2E-AA4F-AA0D-8BB2E3224464}" type="presOf" srcId="{E3E82584-6A81-644B-960A-0EB0C46BAC2A}" destId="{969E317C-7021-7846-A85D-56FC04588446}" srcOrd="1" destOrd="0" presId="urn:microsoft.com/office/officeart/2005/8/layout/radial5"/>
    <dgm:cxn modelId="{18A8228A-7761-4945-8620-870643FDC31D}" srcId="{A3B65059-5AE2-8643-AFAD-E0FA094D6473}" destId="{79563E4F-D106-8A47-AA74-BCBEDBACD86E}" srcOrd="3" destOrd="0" parTransId="{E3E82584-6A81-644B-960A-0EB0C46BAC2A}" sibTransId="{1C301836-C68C-194F-8DAB-C10DADACE430}"/>
    <dgm:cxn modelId="{D60A8C9D-E4B3-5B4D-BCD0-0CD298B1FF6A}" type="presOf" srcId="{B4C28CF6-0024-D04A-9751-D41B372D6EC1}" destId="{37541F5D-28E8-9D4B-AB27-1C4E02C84DD4}" srcOrd="0" destOrd="0" presId="urn:microsoft.com/office/officeart/2005/8/layout/radial5"/>
    <dgm:cxn modelId="{FBCD8DA9-63A4-BB43-9668-D27BAADC1723}" type="presOf" srcId="{E3E82584-6A81-644B-960A-0EB0C46BAC2A}" destId="{64A03215-578A-0345-87DF-B9F5D283F89D}" srcOrd="0" destOrd="0" presId="urn:microsoft.com/office/officeart/2005/8/layout/radial5"/>
    <dgm:cxn modelId="{F8CB66B7-BF25-B040-BB1A-492EB29C9C47}" type="presOf" srcId="{3C8C6D38-15B6-D54C-86B6-325777AEFE73}" destId="{114F3577-38FC-944A-9D53-2D6EC60A7A26}" srcOrd="0" destOrd="0" presId="urn:microsoft.com/office/officeart/2005/8/layout/radial5"/>
    <dgm:cxn modelId="{0690B6B8-E8E0-9F48-8BAF-AC4B3B54204C}" type="presOf" srcId="{20961112-808F-A840-9FD1-EED4EADD8BF8}" destId="{EFF1EC9F-2A78-8242-8C8B-0F92E1D1DD07}" srcOrd="0" destOrd="0" presId="urn:microsoft.com/office/officeart/2005/8/layout/radial5"/>
    <dgm:cxn modelId="{A0895BBD-DEF8-EB48-9909-B0CBE45B4934}" type="presOf" srcId="{F1FC84D4-96D8-384B-A0AF-C0C383C34AF5}" destId="{298D7BC5-3DC1-274F-AC84-9330BF06D18F}" srcOrd="0" destOrd="0" presId="urn:microsoft.com/office/officeart/2005/8/layout/radial5"/>
    <dgm:cxn modelId="{EE7B6FC6-567A-684F-896C-4B604BA145DF}" type="presOf" srcId="{3C8C6D38-15B6-D54C-86B6-325777AEFE73}" destId="{C8E2E889-4F5D-5E4A-89DA-A1A8D423EC2D}" srcOrd="1" destOrd="0" presId="urn:microsoft.com/office/officeart/2005/8/layout/radial5"/>
    <dgm:cxn modelId="{01B4C0EF-7254-8242-BC24-6AA24B0E4884}" srcId="{A3B65059-5AE2-8643-AFAD-E0FA094D6473}" destId="{4D7B1A67-9E1D-4E40-99A1-D9518800D30C}" srcOrd="4" destOrd="0" parTransId="{BCF9F16E-381C-AC42-A088-0DB41496AB6F}" sibTransId="{0E4DFA0F-B357-1442-9CDB-85065C277B0A}"/>
    <dgm:cxn modelId="{4C7D30F0-F100-9F40-AC4A-A7009D01D27C}" srcId="{A3B65059-5AE2-8643-AFAD-E0FA094D6473}" destId="{C09C8BCB-BDF7-7F41-A72C-24BF397A68E7}" srcOrd="1" destOrd="0" parTransId="{3C8C6D38-15B6-D54C-86B6-325777AEFE73}" sibTransId="{BC5E5AD4-3C97-4A4E-AE13-FD171A60BF71}"/>
    <dgm:cxn modelId="{0C8B2FF2-F44E-F342-B165-DDF11C189382}" type="presOf" srcId="{20961112-808F-A840-9FD1-EED4EADD8BF8}" destId="{D7076380-ECAF-8A4A-9E81-B7BDFCF1BEEB}" srcOrd="1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5417EFFC-7CBD-3748-BE06-F6624B92CD74}" type="presOf" srcId="{5D19F635-BE60-064E-B74E-C848157D3FA1}" destId="{61218A4F-C48D-5349-B767-056C78768998}" srcOrd="0" destOrd="0" presId="urn:microsoft.com/office/officeart/2005/8/layout/radial5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674EF081-ED03-7042-AC89-7764CCF2542E}" type="presParOf" srcId="{E0E132E9-7BE6-1749-ACC3-7FB44E5C5664}" destId="{EFF1EC9F-2A78-8242-8C8B-0F92E1D1DD07}" srcOrd="1" destOrd="0" presId="urn:microsoft.com/office/officeart/2005/8/layout/radial5"/>
    <dgm:cxn modelId="{6EBF0932-EA32-EC46-9323-C2C7E827B4FB}" type="presParOf" srcId="{EFF1EC9F-2A78-8242-8C8B-0F92E1D1DD07}" destId="{D7076380-ECAF-8A4A-9E81-B7BDFCF1BEEB}" srcOrd="0" destOrd="0" presId="urn:microsoft.com/office/officeart/2005/8/layout/radial5"/>
    <dgm:cxn modelId="{7622BB89-14A4-7B4A-8A25-D59BF582CFF5}" type="presParOf" srcId="{E0E132E9-7BE6-1749-ACC3-7FB44E5C5664}" destId="{37541F5D-28E8-9D4B-AB27-1C4E02C84DD4}" srcOrd="2" destOrd="0" presId="urn:microsoft.com/office/officeart/2005/8/layout/radial5"/>
    <dgm:cxn modelId="{A3CB447B-B515-F146-9189-73971A6CAB7B}" type="presParOf" srcId="{E0E132E9-7BE6-1749-ACC3-7FB44E5C5664}" destId="{114F3577-38FC-944A-9D53-2D6EC60A7A26}" srcOrd="3" destOrd="0" presId="urn:microsoft.com/office/officeart/2005/8/layout/radial5"/>
    <dgm:cxn modelId="{8D8B771A-6E8C-584F-AFA2-3377AC40FD24}" type="presParOf" srcId="{114F3577-38FC-944A-9D53-2D6EC60A7A26}" destId="{C8E2E889-4F5D-5E4A-89DA-A1A8D423EC2D}" srcOrd="0" destOrd="0" presId="urn:microsoft.com/office/officeart/2005/8/layout/radial5"/>
    <dgm:cxn modelId="{AD61D6C0-70BB-3A47-AAF7-C26520FB7055}" type="presParOf" srcId="{E0E132E9-7BE6-1749-ACC3-7FB44E5C5664}" destId="{C758F5A7-D2EB-014A-B46F-61C7F4ADDFAC}" srcOrd="4" destOrd="0" presId="urn:microsoft.com/office/officeart/2005/8/layout/radial5"/>
    <dgm:cxn modelId="{2701EAD0-09D2-A34A-860B-FCDECED7C2D2}" type="presParOf" srcId="{E0E132E9-7BE6-1749-ACC3-7FB44E5C5664}" destId="{298D7BC5-3DC1-274F-AC84-9330BF06D18F}" srcOrd="5" destOrd="0" presId="urn:microsoft.com/office/officeart/2005/8/layout/radial5"/>
    <dgm:cxn modelId="{834C2D9B-A91E-8E47-81D9-28E1382E1CFA}" type="presParOf" srcId="{298D7BC5-3DC1-274F-AC84-9330BF06D18F}" destId="{651CEE59-F6A9-6C41-800C-3A6FBBA21433}" srcOrd="0" destOrd="0" presId="urn:microsoft.com/office/officeart/2005/8/layout/radial5"/>
    <dgm:cxn modelId="{300B0F7A-0FB2-ED41-812A-B9A982A68215}" type="presParOf" srcId="{E0E132E9-7BE6-1749-ACC3-7FB44E5C5664}" destId="{61218A4F-C48D-5349-B767-056C78768998}" srcOrd="6" destOrd="0" presId="urn:microsoft.com/office/officeart/2005/8/layout/radial5"/>
    <dgm:cxn modelId="{AFAC644F-3D2B-4345-B765-D56A5716348A}" type="presParOf" srcId="{E0E132E9-7BE6-1749-ACC3-7FB44E5C5664}" destId="{64A03215-578A-0345-87DF-B9F5D283F89D}" srcOrd="7" destOrd="0" presId="urn:microsoft.com/office/officeart/2005/8/layout/radial5"/>
    <dgm:cxn modelId="{EB200802-A537-0A4C-93E0-BA7A8C35DC43}" type="presParOf" srcId="{64A03215-578A-0345-87DF-B9F5D283F89D}" destId="{969E317C-7021-7846-A85D-56FC04588446}" srcOrd="0" destOrd="0" presId="urn:microsoft.com/office/officeart/2005/8/layout/radial5"/>
    <dgm:cxn modelId="{07201A77-FE7C-D04D-90C1-8A52D1C72150}" type="presParOf" srcId="{E0E132E9-7BE6-1749-ACC3-7FB44E5C5664}" destId="{5951B234-D86A-6F4A-B0E4-59D9CD523D30}" srcOrd="8" destOrd="0" presId="urn:microsoft.com/office/officeart/2005/8/layout/radial5"/>
    <dgm:cxn modelId="{C52991B5-D2B6-6147-97C9-A8544A5848AD}" type="presParOf" srcId="{E0E132E9-7BE6-1749-ACC3-7FB44E5C5664}" destId="{CD5FA200-4353-AC4B-B525-D5D2C051B992}" srcOrd="9" destOrd="0" presId="urn:microsoft.com/office/officeart/2005/8/layout/radial5"/>
    <dgm:cxn modelId="{E8D56195-D651-BB46-8ACC-F50D6598F066}" type="presParOf" srcId="{CD5FA200-4353-AC4B-B525-D5D2C051B992}" destId="{30140DCC-9314-8147-9ADB-43FD89C02EA9}" srcOrd="0" destOrd="0" presId="urn:microsoft.com/office/officeart/2005/8/layout/radial5"/>
    <dgm:cxn modelId="{17466E8A-7A82-444E-BDB0-37887C779C50}" type="presParOf" srcId="{E0E132E9-7BE6-1749-ACC3-7FB44E5C5664}" destId="{2F25FD14-4A42-A94B-9411-F90FE5EA4EDB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لثَّمَن / السِّعْر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C28CF6-0024-D04A-9751-D41B372D6EC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غَالِي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61112-808F-A840-9FD1-EED4EADD8BF8}" type="par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127329-1546-DB46-A0BE-F221E320B989}" type="sib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9C8BCB-BDF7-7F41-A72C-24BF397A68E7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مُتَوَسِّط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C8C6D38-15B6-D54C-86B6-325777AEFE73}" type="par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5E5AD4-3C97-4A4E-AE13-FD171A60BF71}" type="sib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19F635-BE60-064E-B74E-C848157D3FA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رَّخِيص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FC84D4-96D8-384B-A0AF-C0C383C34AF5}" type="par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F0D7C5-A5BD-304E-9730-1A307768EBB8}" type="sib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9563E4F-D106-8A47-AA74-BCBEDBACD86E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تَخْفِيض</a:t>
          </a:r>
          <a:endParaRPr lang="ar-SA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3E82584-6A81-644B-960A-0EB0C46BAC2A}" type="parTrans" cxnId="{18A8228A-7761-4945-8620-870643FDC31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C301836-C68C-194F-8DAB-C10DADACE430}" type="sibTrans" cxnId="{18A8228A-7761-4945-8620-870643FDC31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/>
      <dgm:spPr/>
    </dgm:pt>
    <dgm:pt modelId="{EFF1EC9F-2A78-8242-8C8B-0F92E1D1DD07}" type="pres">
      <dgm:prSet presAssocID="{20961112-808F-A840-9FD1-EED4EADD8BF8}" presName="parTrans" presStyleLbl="sibTrans2D1" presStyleIdx="0" presStyleCnt="4"/>
      <dgm:spPr/>
    </dgm:pt>
    <dgm:pt modelId="{D7076380-ECAF-8A4A-9E81-B7BDFCF1BEEB}" type="pres">
      <dgm:prSet presAssocID="{20961112-808F-A840-9FD1-EED4EADD8BF8}" presName="connectorText" presStyleLbl="sibTrans2D1" presStyleIdx="0" presStyleCnt="4"/>
      <dgm:spPr/>
    </dgm:pt>
    <dgm:pt modelId="{37541F5D-28E8-9D4B-AB27-1C4E02C84DD4}" type="pres">
      <dgm:prSet presAssocID="{B4C28CF6-0024-D04A-9751-D41B372D6EC1}" presName="node" presStyleLbl="node1" presStyleIdx="0" presStyleCnt="4">
        <dgm:presLayoutVars>
          <dgm:bulletEnabled val="1"/>
        </dgm:presLayoutVars>
      </dgm:prSet>
      <dgm:spPr/>
    </dgm:pt>
    <dgm:pt modelId="{114F3577-38FC-944A-9D53-2D6EC60A7A26}" type="pres">
      <dgm:prSet presAssocID="{3C8C6D38-15B6-D54C-86B6-325777AEFE73}" presName="parTrans" presStyleLbl="sibTrans2D1" presStyleIdx="1" presStyleCnt="4"/>
      <dgm:spPr/>
    </dgm:pt>
    <dgm:pt modelId="{C8E2E889-4F5D-5E4A-89DA-A1A8D423EC2D}" type="pres">
      <dgm:prSet presAssocID="{3C8C6D38-15B6-D54C-86B6-325777AEFE73}" presName="connectorText" presStyleLbl="sibTrans2D1" presStyleIdx="1" presStyleCnt="4"/>
      <dgm:spPr/>
    </dgm:pt>
    <dgm:pt modelId="{C758F5A7-D2EB-014A-B46F-61C7F4ADDFAC}" type="pres">
      <dgm:prSet presAssocID="{C09C8BCB-BDF7-7F41-A72C-24BF397A68E7}" presName="node" presStyleLbl="node1" presStyleIdx="1" presStyleCnt="4">
        <dgm:presLayoutVars>
          <dgm:bulletEnabled val="1"/>
        </dgm:presLayoutVars>
      </dgm:prSet>
      <dgm:spPr/>
    </dgm:pt>
    <dgm:pt modelId="{298D7BC5-3DC1-274F-AC84-9330BF06D18F}" type="pres">
      <dgm:prSet presAssocID="{F1FC84D4-96D8-384B-A0AF-C0C383C34AF5}" presName="parTrans" presStyleLbl="sibTrans2D1" presStyleIdx="2" presStyleCnt="4"/>
      <dgm:spPr/>
    </dgm:pt>
    <dgm:pt modelId="{651CEE59-F6A9-6C41-800C-3A6FBBA21433}" type="pres">
      <dgm:prSet presAssocID="{F1FC84D4-96D8-384B-A0AF-C0C383C34AF5}" presName="connectorText" presStyleLbl="sibTrans2D1" presStyleIdx="2" presStyleCnt="4"/>
      <dgm:spPr/>
    </dgm:pt>
    <dgm:pt modelId="{61218A4F-C48D-5349-B767-056C78768998}" type="pres">
      <dgm:prSet presAssocID="{5D19F635-BE60-064E-B74E-C848157D3FA1}" presName="node" presStyleLbl="node1" presStyleIdx="2" presStyleCnt="4">
        <dgm:presLayoutVars>
          <dgm:bulletEnabled val="1"/>
        </dgm:presLayoutVars>
      </dgm:prSet>
      <dgm:spPr/>
    </dgm:pt>
    <dgm:pt modelId="{64A03215-578A-0345-87DF-B9F5D283F89D}" type="pres">
      <dgm:prSet presAssocID="{E3E82584-6A81-644B-960A-0EB0C46BAC2A}" presName="parTrans" presStyleLbl="sibTrans2D1" presStyleIdx="3" presStyleCnt="4"/>
      <dgm:spPr/>
    </dgm:pt>
    <dgm:pt modelId="{969E317C-7021-7846-A85D-56FC04588446}" type="pres">
      <dgm:prSet presAssocID="{E3E82584-6A81-644B-960A-0EB0C46BAC2A}" presName="connectorText" presStyleLbl="sibTrans2D1" presStyleIdx="3" presStyleCnt="4"/>
      <dgm:spPr/>
    </dgm:pt>
    <dgm:pt modelId="{5951B234-D86A-6F4A-B0E4-59D9CD523D30}" type="pres">
      <dgm:prSet presAssocID="{79563E4F-D106-8A47-AA74-BCBEDBACD86E}" presName="node" presStyleLbl="node1" presStyleIdx="3" presStyleCnt="4">
        <dgm:presLayoutVars>
          <dgm:bulletEnabled val="1"/>
        </dgm:presLayoutVars>
      </dgm:prSet>
      <dgm:spPr/>
    </dgm:pt>
  </dgm:ptLst>
  <dgm:cxnLst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A319202A-34AF-BD4E-8253-A48100752EBA}" type="presOf" srcId="{C09C8BCB-BDF7-7F41-A72C-24BF397A68E7}" destId="{C758F5A7-D2EB-014A-B46F-61C7F4ADDFAC}" srcOrd="0" destOrd="0" presId="urn:microsoft.com/office/officeart/2005/8/layout/radial5"/>
    <dgm:cxn modelId="{1659D72C-C059-2B4B-A69E-F318BAB8996D}" type="presOf" srcId="{79563E4F-D106-8A47-AA74-BCBEDBACD86E}" destId="{5951B234-D86A-6F4A-B0E4-59D9CD523D30}" srcOrd="0" destOrd="0" presId="urn:microsoft.com/office/officeart/2005/8/layout/radial5"/>
    <dgm:cxn modelId="{57214F3B-C420-6145-B0F1-1C4A04D0C917}" type="presOf" srcId="{F1FC84D4-96D8-384B-A0AF-C0C383C34AF5}" destId="{651CEE59-F6A9-6C41-800C-3A6FBBA21433}" srcOrd="1" destOrd="0" presId="urn:microsoft.com/office/officeart/2005/8/layout/radial5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869DD269-020C-5944-8D16-ADC837A42DD7}" srcId="{A3B65059-5AE2-8643-AFAD-E0FA094D6473}" destId="{B4C28CF6-0024-D04A-9751-D41B372D6EC1}" srcOrd="0" destOrd="0" parTransId="{20961112-808F-A840-9FD1-EED4EADD8BF8}" sibTransId="{53127329-1546-DB46-A0BE-F221E320B989}"/>
    <dgm:cxn modelId="{39A40A50-62CC-0D43-8811-227AF0D1E859}" srcId="{A3B65059-5AE2-8643-AFAD-E0FA094D6473}" destId="{5D19F635-BE60-064E-B74E-C848157D3FA1}" srcOrd="2" destOrd="0" parTransId="{F1FC84D4-96D8-384B-A0AF-C0C383C34AF5}" sibTransId="{EAF0D7C5-A5BD-304E-9730-1A307768EBB8}"/>
    <dgm:cxn modelId="{40881B81-0C2E-AA4F-AA0D-8BB2E3224464}" type="presOf" srcId="{E3E82584-6A81-644B-960A-0EB0C46BAC2A}" destId="{969E317C-7021-7846-A85D-56FC04588446}" srcOrd="1" destOrd="0" presId="urn:microsoft.com/office/officeart/2005/8/layout/radial5"/>
    <dgm:cxn modelId="{18A8228A-7761-4945-8620-870643FDC31D}" srcId="{A3B65059-5AE2-8643-AFAD-E0FA094D6473}" destId="{79563E4F-D106-8A47-AA74-BCBEDBACD86E}" srcOrd="3" destOrd="0" parTransId="{E3E82584-6A81-644B-960A-0EB0C46BAC2A}" sibTransId="{1C301836-C68C-194F-8DAB-C10DADACE430}"/>
    <dgm:cxn modelId="{D60A8C9D-E4B3-5B4D-BCD0-0CD298B1FF6A}" type="presOf" srcId="{B4C28CF6-0024-D04A-9751-D41B372D6EC1}" destId="{37541F5D-28E8-9D4B-AB27-1C4E02C84DD4}" srcOrd="0" destOrd="0" presId="urn:microsoft.com/office/officeart/2005/8/layout/radial5"/>
    <dgm:cxn modelId="{FBCD8DA9-63A4-BB43-9668-D27BAADC1723}" type="presOf" srcId="{E3E82584-6A81-644B-960A-0EB0C46BAC2A}" destId="{64A03215-578A-0345-87DF-B9F5D283F89D}" srcOrd="0" destOrd="0" presId="urn:microsoft.com/office/officeart/2005/8/layout/radial5"/>
    <dgm:cxn modelId="{F8CB66B7-BF25-B040-BB1A-492EB29C9C47}" type="presOf" srcId="{3C8C6D38-15B6-D54C-86B6-325777AEFE73}" destId="{114F3577-38FC-944A-9D53-2D6EC60A7A26}" srcOrd="0" destOrd="0" presId="urn:microsoft.com/office/officeart/2005/8/layout/radial5"/>
    <dgm:cxn modelId="{0690B6B8-E8E0-9F48-8BAF-AC4B3B54204C}" type="presOf" srcId="{20961112-808F-A840-9FD1-EED4EADD8BF8}" destId="{EFF1EC9F-2A78-8242-8C8B-0F92E1D1DD07}" srcOrd="0" destOrd="0" presId="urn:microsoft.com/office/officeart/2005/8/layout/radial5"/>
    <dgm:cxn modelId="{A0895BBD-DEF8-EB48-9909-B0CBE45B4934}" type="presOf" srcId="{F1FC84D4-96D8-384B-A0AF-C0C383C34AF5}" destId="{298D7BC5-3DC1-274F-AC84-9330BF06D18F}" srcOrd="0" destOrd="0" presId="urn:microsoft.com/office/officeart/2005/8/layout/radial5"/>
    <dgm:cxn modelId="{EE7B6FC6-567A-684F-896C-4B604BA145DF}" type="presOf" srcId="{3C8C6D38-15B6-D54C-86B6-325777AEFE73}" destId="{C8E2E889-4F5D-5E4A-89DA-A1A8D423EC2D}" srcOrd="1" destOrd="0" presId="urn:microsoft.com/office/officeart/2005/8/layout/radial5"/>
    <dgm:cxn modelId="{4C7D30F0-F100-9F40-AC4A-A7009D01D27C}" srcId="{A3B65059-5AE2-8643-AFAD-E0FA094D6473}" destId="{C09C8BCB-BDF7-7F41-A72C-24BF397A68E7}" srcOrd="1" destOrd="0" parTransId="{3C8C6D38-15B6-D54C-86B6-325777AEFE73}" sibTransId="{BC5E5AD4-3C97-4A4E-AE13-FD171A60BF71}"/>
    <dgm:cxn modelId="{0C8B2FF2-F44E-F342-B165-DDF11C189382}" type="presOf" srcId="{20961112-808F-A840-9FD1-EED4EADD8BF8}" destId="{D7076380-ECAF-8A4A-9E81-B7BDFCF1BEEB}" srcOrd="1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5417EFFC-7CBD-3748-BE06-F6624B92CD74}" type="presOf" srcId="{5D19F635-BE60-064E-B74E-C848157D3FA1}" destId="{61218A4F-C48D-5349-B767-056C78768998}" srcOrd="0" destOrd="0" presId="urn:microsoft.com/office/officeart/2005/8/layout/radial5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674EF081-ED03-7042-AC89-7764CCF2542E}" type="presParOf" srcId="{E0E132E9-7BE6-1749-ACC3-7FB44E5C5664}" destId="{EFF1EC9F-2A78-8242-8C8B-0F92E1D1DD07}" srcOrd="1" destOrd="0" presId="urn:microsoft.com/office/officeart/2005/8/layout/radial5"/>
    <dgm:cxn modelId="{6EBF0932-EA32-EC46-9323-C2C7E827B4FB}" type="presParOf" srcId="{EFF1EC9F-2A78-8242-8C8B-0F92E1D1DD07}" destId="{D7076380-ECAF-8A4A-9E81-B7BDFCF1BEEB}" srcOrd="0" destOrd="0" presId="urn:microsoft.com/office/officeart/2005/8/layout/radial5"/>
    <dgm:cxn modelId="{7622BB89-14A4-7B4A-8A25-D59BF582CFF5}" type="presParOf" srcId="{E0E132E9-7BE6-1749-ACC3-7FB44E5C5664}" destId="{37541F5D-28E8-9D4B-AB27-1C4E02C84DD4}" srcOrd="2" destOrd="0" presId="urn:microsoft.com/office/officeart/2005/8/layout/radial5"/>
    <dgm:cxn modelId="{A3CB447B-B515-F146-9189-73971A6CAB7B}" type="presParOf" srcId="{E0E132E9-7BE6-1749-ACC3-7FB44E5C5664}" destId="{114F3577-38FC-944A-9D53-2D6EC60A7A26}" srcOrd="3" destOrd="0" presId="urn:microsoft.com/office/officeart/2005/8/layout/radial5"/>
    <dgm:cxn modelId="{8D8B771A-6E8C-584F-AFA2-3377AC40FD24}" type="presParOf" srcId="{114F3577-38FC-944A-9D53-2D6EC60A7A26}" destId="{C8E2E889-4F5D-5E4A-89DA-A1A8D423EC2D}" srcOrd="0" destOrd="0" presId="urn:microsoft.com/office/officeart/2005/8/layout/radial5"/>
    <dgm:cxn modelId="{AD61D6C0-70BB-3A47-AAF7-C26520FB7055}" type="presParOf" srcId="{E0E132E9-7BE6-1749-ACC3-7FB44E5C5664}" destId="{C758F5A7-D2EB-014A-B46F-61C7F4ADDFAC}" srcOrd="4" destOrd="0" presId="urn:microsoft.com/office/officeart/2005/8/layout/radial5"/>
    <dgm:cxn modelId="{2701EAD0-09D2-A34A-860B-FCDECED7C2D2}" type="presParOf" srcId="{E0E132E9-7BE6-1749-ACC3-7FB44E5C5664}" destId="{298D7BC5-3DC1-274F-AC84-9330BF06D18F}" srcOrd="5" destOrd="0" presId="urn:microsoft.com/office/officeart/2005/8/layout/radial5"/>
    <dgm:cxn modelId="{834C2D9B-A91E-8E47-81D9-28E1382E1CFA}" type="presParOf" srcId="{298D7BC5-3DC1-274F-AC84-9330BF06D18F}" destId="{651CEE59-F6A9-6C41-800C-3A6FBBA21433}" srcOrd="0" destOrd="0" presId="urn:microsoft.com/office/officeart/2005/8/layout/radial5"/>
    <dgm:cxn modelId="{300B0F7A-0FB2-ED41-812A-B9A982A68215}" type="presParOf" srcId="{E0E132E9-7BE6-1749-ACC3-7FB44E5C5664}" destId="{61218A4F-C48D-5349-B767-056C78768998}" srcOrd="6" destOrd="0" presId="urn:microsoft.com/office/officeart/2005/8/layout/radial5"/>
    <dgm:cxn modelId="{AFAC644F-3D2B-4345-B765-D56A5716348A}" type="presParOf" srcId="{E0E132E9-7BE6-1749-ACC3-7FB44E5C5664}" destId="{64A03215-578A-0345-87DF-B9F5D283F89D}" srcOrd="7" destOrd="0" presId="urn:microsoft.com/office/officeart/2005/8/layout/radial5"/>
    <dgm:cxn modelId="{EB200802-A537-0A4C-93E0-BA7A8C35DC43}" type="presParOf" srcId="{64A03215-578A-0345-87DF-B9F5D283F89D}" destId="{969E317C-7021-7846-A85D-56FC04588446}" srcOrd="0" destOrd="0" presId="urn:microsoft.com/office/officeart/2005/8/layout/radial5"/>
    <dgm:cxn modelId="{07201A77-FE7C-D04D-90C1-8A52D1C72150}" type="presParOf" srcId="{E0E132E9-7BE6-1749-ACC3-7FB44E5C5664}" destId="{5951B234-D86A-6F4A-B0E4-59D9CD523D30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862ED-A04C-45F9-AFAA-63014331D1AD}">
      <dsp:nvSpPr>
        <dsp:cNvPr id="0" name=""/>
        <dsp:cNvSpPr/>
      </dsp:nvSpPr>
      <dsp:spPr>
        <a:xfrm>
          <a:off x="1321575" y="3152793"/>
          <a:ext cx="4774424" cy="552412"/>
        </a:xfrm>
        <a:custGeom>
          <a:avLst/>
          <a:gdLst/>
          <a:ahLst/>
          <a:cxnLst/>
          <a:rect l="0" t="0" r="0" b="0"/>
          <a:pathLst>
            <a:path>
              <a:moveTo>
                <a:pt x="4774424" y="0"/>
              </a:moveTo>
              <a:lnTo>
                <a:pt x="4774424" y="276206"/>
              </a:lnTo>
              <a:lnTo>
                <a:pt x="0" y="276206"/>
              </a:lnTo>
              <a:lnTo>
                <a:pt x="0" y="5524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2F05A-89B5-4861-B8A2-DD914DF809FD}">
      <dsp:nvSpPr>
        <dsp:cNvPr id="0" name=""/>
        <dsp:cNvSpPr/>
      </dsp:nvSpPr>
      <dsp:spPr>
        <a:xfrm>
          <a:off x="4504525" y="3152793"/>
          <a:ext cx="1591474" cy="552412"/>
        </a:xfrm>
        <a:custGeom>
          <a:avLst/>
          <a:gdLst/>
          <a:ahLst/>
          <a:cxnLst/>
          <a:rect l="0" t="0" r="0" b="0"/>
          <a:pathLst>
            <a:path>
              <a:moveTo>
                <a:pt x="1591474" y="0"/>
              </a:moveTo>
              <a:lnTo>
                <a:pt x="1591474" y="276206"/>
              </a:lnTo>
              <a:lnTo>
                <a:pt x="0" y="276206"/>
              </a:lnTo>
              <a:lnTo>
                <a:pt x="0" y="5524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BB83F5-120C-489F-BBEC-E8DF2F2A3190}">
      <dsp:nvSpPr>
        <dsp:cNvPr id="0" name=""/>
        <dsp:cNvSpPr/>
      </dsp:nvSpPr>
      <dsp:spPr>
        <a:xfrm>
          <a:off x="6096000" y="3152793"/>
          <a:ext cx="1591474" cy="552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206"/>
              </a:lnTo>
              <a:lnTo>
                <a:pt x="1591474" y="276206"/>
              </a:lnTo>
              <a:lnTo>
                <a:pt x="1591474" y="5524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E63BD-87E5-432D-B4B6-1FBC07E7EFA7}">
      <dsp:nvSpPr>
        <dsp:cNvPr id="0" name=""/>
        <dsp:cNvSpPr/>
      </dsp:nvSpPr>
      <dsp:spPr>
        <a:xfrm>
          <a:off x="6096000" y="3152793"/>
          <a:ext cx="4774424" cy="552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206"/>
              </a:lnTo>
              <a:lnTo>
                <a:pt x="4774424" y="276206"/>
              </a:lnTo>
              <a:lnTo>
                <a:pt x="4774424" y="5524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565E54-3DC4-4DDF-8B4A-CEC29018DA69}">
      <dsp:nvSpPr>
        <dsp:cNvPr id="0" name=""/>
        <dsp:cNvSpPr/>
      </dsp:nvSpPr>
      <dsp:spPr>
        <a:xfrm>
          <a:off x="4780731" y="1837525"/>
          <a:ext cx="2630537" cy="13152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المَلَابِس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780731" y="1837525"/>
        <a:ext cx="2630537" cy="1315268"/>
      </dsp:txXfrm>
    </dsp:sp>
    <dsp:sp modelId="{1047DC49-48B7-4258-A469-BD8F6348BD2E}">
      <dsp:nvSpPr>
        <dsp:cNvPr id="0" name=""/>
        <dsp:cNvSpPr/>
      </dsp:nvSpPr>
      <dsp:spPr>
        <a:xfrm>
          <a:off x="9555156" y="3705206"/>
          <a:ext cx="2630537" cy="13152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مِنْ أَنْوَاع المَلَابِس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9555156" y="3705206"/>
        <a:ext cx="2630537" cy="1315268"/>
      </dsp:txXfrm>
    </dsp:sp>
    <dsp:sp modelId="{C1363162-B895-4728-BADC-ED2ED9A04B8F}">
      <dsp:nvSpPr>
        <dsp:cNvPr id="0" name=""/>
        <dsp:cNvSpPr/>
      </dsp:nvSpPr>
      <dsp:spPr>
        <a:xfrm>
          <a:off x="6372206" y="3705206"/>
          <a:ext cx="2630537" cy="13152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المَقَاس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372206" y="3705206"/>
        <a:ext cx="2630537" cy="1315268"/>
      </dsp:txXfrm>
    </dsp:sp>
    <dsp:sp modelId="{F2617B5F-75CC-44B2-91A5-EA634161D530}">
      <dsp:nvSpPr>
        <dsp:cNvPr id="0" name=""/>
        <dsp:cNvSpPr/>
      </dsp:nvSpPr>
      <dsp:spPr>
        <a:xfrm>
          <a:off x="3189256" y="3705206"/>
          <a:ext cx="2630537" cy="13152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الأَلْوَان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189256" y="3705206"/>
        <a:ext cx="2630537" cy="1315268"/>
      </dsp:txXfrm>
    </dsp:sp>
    <dsp:sp modelId="{6D8C7978-DE1E-4382-BE84-9F9DDE937EC7}">
      <dsp:nvSpPr>
        <dsp:cNvPr id="0" name=""/>
        <dsp:cNvSpPr/>
      </dsp:nvSpPr>
      <dsp:spPr>
        <a:xfrm>
          <a:off x="6306" y="3705206"/>
          <a:ext cx="2630537" cy="13152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الثَّمَن / السِّعْر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306" y="3705206"/>
        <a:ext cx="2630537" cy="13152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173265" y="2587867"/>
          <a:ext cx="1845468" cy="184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أ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اع الم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اب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endParaRPr lang="en-US" sz="3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43528" y="2858130"/>
        <a:ext cx="1304942" cy="1304942"/>
      </dsp:txXfrm>
    </dsp:sp>
    <dsp:sp modelId="{EFF1EC9F-2A78-8242-8C8B-0F92E1D1DD07}">
      <dsp:nvSpPr>
        <dsp:cNvPr id="0" name=""/>
        <dsp:cNvSpPr/>
      </dsp:nvSpPr>
      <dsp:spPr>
        <a:xfrm rot="16200000">
          <a:off x="5900431" y="1916210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59102" y="2100373"/>
        <a:ext cx="273795" cy="376475"/>
      </dsp:txXfrm>
    </dsp:sp>
    <dsp:sp modelId="{37541F5D-28E8-9D4B-AB27-1C4E02C84DD4}">
      <dsp:nvSpPr>
        <dsp:cNvPr id="0" name=""/>
        <dsp:cNvSpPr/>
      </dsp:nvSpPr>
      <dsp:spPr>
        <a:xfrm>
          <a:off x="5173265" y="4405"/>
          <a:ext cx="1845468" cy="18454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الق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يص</a:t>
          </a:r>
          <a:endParaRPr lang="en-US" sz="3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43528" y="274668"/>
        <a:ext cx="1304942" cy="1304942"/>
      </dsp:txXfrm>
    </dsp:sp>
    <dsp:sp modelId="{114F3577-38FC-944A-9D53-2D6EC60A7A26}">
      <dsp:nvSpPr>
        <dsp:cNvPr id="0" name=""/>
        <dsp:cNvSpPr/>
      </dsp:nvSpPr>
      <dsp:spPr>
        <a:xfrm rot="20520000">
          <a:off x="7118412" y="2801125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21284" y="2944747"/>
        <a:ext cx="273795" cy="376475"/>
      </dsp:txXfrm>
    </dsp:sp>
    <dsp:sp modelId="{C758F5A7-D2EB-014A-B46F-61C7F4ADDFAC}">
      <dsp:nvSpPr>
        <dsp:cNvPr id="0" name=""/>
        <dsp:cNvSpPr/>
      </dsp:nvSpPr>
      <dsp:spPr>
        <a:xfrm>
          <a:off x="7630284" y="1789533"/>
          <a:ext cx="1845468" cy="18454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الب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ط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endParaRPr lang="en-US" sz="3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00547" y="2059796"/>
        <a:ext cx="1304942" cy="1304942"/>
      </dsp:txXfrm>
    </dsp:sp>
    <dsp:sp modelId="{298D7BC5-3DC1-274F-AC84-9330BF06D18F}">
      <dsp:nvSpPr>
        <dsp:cNvPr id="0" name=""/>
        <dsp:cNvSpPr/>
      </dsp:nvSpPr>
      <dsp:spPr>
        <a:xfrm rot="3240000">
          <a:off x="6653185" y="4232948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677370" y="4310975"/>
        <a:ext cx="273795" cy="376475"/>
      </dsp:txXfrm>
    </dsp:sp>
    <dsp:sp modelId="{61218A4F-C48D-5349-B767-056C78768998}">
      <dsp:nvSpPr>
        <dsp:cNvPr id="0" name=""/>
        <dsp:cNvSpPr/>
      </dsp:nvSpPr>
      <dsp:spPr>
        <a:xfrm>
          <a:off x="6691786" y="4677932"/>
          <a:ext cx="1845468" cy="18454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الح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ذ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اء</a:t>
          </a:r>
          <a:endParaRPr lang="en-US" sz="3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962049" y="4948195"/>
        <a:ext cx="1304942" cy="1304942"/>
      </dsp:txXfrm>
    </dsp:sp>
    <dsp:sp modelId="{6DEC6491-A3A2-5C49-9FA2-0A6D0CD166C5}">
      <dsp:nvSpPr>
        <dsp:cNvPr id="0" name=""/>
        <dsp:cNvSpPr/>
      </dsp:nvSpPr>
      <dsp:spPr>
        <a:xfrm rot="7560000">
          <a:off x="5147677" y="4232948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 rot="10800000">
        <a:off x="5240833" y="4310975"/>
        <a:ext cx="273795" cy="376475"/>
      </dsp:txXfrm>
    </dsp:sp>
    <dsp:sp modelId="{BCF58AD9-435C-DD49-838B-359EEA1EC92E}">
      <dsp:nvSpPr>
        <dsp:cNvPr id="0" name=""/>
        <dsp:cNvSpPr/>
      </dsp:nvSpPr>
      <dsp:spPr>
        <a:xfrm>
          <a:off x="3654744" y="4677932"/>
          <a:ext cx="1845468" cy="184546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الج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endParaRPr lang="en-US" sz="3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925007" y="4948195"/>
        <a:ext cx="1304942" cy="1304942"/>
      </dsp:txXfrm>
    </dsp:sp>
    <dsp:sp modelId="{8191D08B-F007-B34F-812C-32CF005D0E27}">
      <dsp:nvSpPr>
        <dsp:cNvPr id="0" name=""/>
        <dsp:cNvSpPr/>
      </dsp:nvSpPr>
      <dsp:spPr>
        <a:xfrm rot="11880000">
          <a:off x="4682450" y="2801125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 rot="10800000">
        <a:off x="4796919" y="2944747"/>
        <a:ext cx="273795" cy="376475"/>
      </dsp:txXfrm>
    </dsp:sp>
    <dsp:sp modelId="{1562A32E-CBE1-0B49-9041-AFB3AD315686}">
      <dsp:nvSpPr>
        <dsp:cNvPr id="0" name=""/>
        <dsp:cNvSpPr/>
      </dsp:nvSpPr>
      <dsp:spPr>
        <a:xfrm>
          <a:off x="2716247" y="1789533"/>
          <a:ext cx="1845468" cy="184546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الن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َّ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ظ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َّ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ار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ة</a:t>
          </a:r>
          <a:endParaRPr lang="en-US" sz="3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986510" y="2059796"/>
        <a:ext cx="1304942" cy="13049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173265" y="2587867"/>
          <a:ext cx="1845468" cy="184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أ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اع الم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اب</a:t>
          </a: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endParaRPr lang="en-US" sz="3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43528" y="2858130"/>
        <a:ext cx="1304942" cy="1304942"/>
      </dsp:txXfrm>
    </dsp:sp>
    <dsp:sp modelId="{D8325308-0D1D-462E-A64B-E5CFFBA4A65F}">
      <dsp:nvSpPr>
        <dsp:cNvPr id="0" name=""/>
        <dsp:cNvSpPr/>
      </dsp:nvSpPr>
      <dsp:spPr>
        <a:xfrm rot="16200000">
          <a:off x="5900431" y="1916210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5959102" y="2100373"/>
        <a:ext cx="273795" cy="376475"/>
      </dsp:txXfrm>
    </dsp:sp>
    <dsp:sp modelId="{A50C63CB-4785-4479-AF3F-079A7704797E}">
      <dsp:nvSpPr>
        <dsp:cNvPr id="0" name=""/>
        <dsp:cNvSpPr/>
      </dsp:nvSpPr>
      <dsp:spPr>
        <a:xfrm>
          <a:off x="5173265" y="4405"/>
          <a:ext cx="1845468" cy="18454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القًبَّعَة</a:t>
          </a:r>
          <a:endParaRPr lang="en-US" sz="3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43528" y="274668"/>
        <a:ext cx="1304942" cy="1304942"/>
      </dsp:txXfrm>
    </dsp:sp>
    <dsp:sp modelId="{72676B11-67F8-4BA0-84D6-D423C6CD7470}">
      <dsp:nvSpPr>
        <dsp:cNvPr id="0" name=""/>
        <dsp:cNvSpPr/>
      </dsp:nvSpPr>
      <dsp:spPr>
        <a:xfrm rot="20520000">
          <a:off x="7118412" y="2801125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7121284" y="2944747"/>
        <a:ext cx="273795" cy="376475"/>
      </dsp:txXfrm>
    </dsp:sp>
    <dsp:sp modelId="{C7C570E1-0C92-46B1-9B66-8DA243D1F496}">
      <dsp:nvSpPr>
        <dsp:cNvPr id="0" name=""/>
        <dsp:cNvSpPr/>
      </dsp:nvSpPr>
      <dsp:spPr>
        <a:xfrm>
          <a:off x="7630284" y="1789533"/>
          <a:ext cx="1845468" cy="18454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المِعْطَف</a:t>
          </a:r>
          <a:endParaRPr lang="en-US" sz="3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00547" y="2059796"/>
        <a:ext cx="1304942" cy="1304942"/>
      </dsp:txXfrm>
    </dsp:sp>
    <dsp:sp modelId="{7A5CBCC2-8B86-4F31-A02D-3A08CA68B985}">
      <dsp:nvSpPr>
        <dsp:cNvPr id="0" name=""/>
        <dsp:cNvSpPr/>
      </dsp:nvSpPr>
      <dsp:spPr>
        <a:xfrm rot="3240000">
          <a:off x="6653185" y="4232948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6677370" y="4310975"/>
        <a:ext cx="273795" cy="376475"/>
      </dsp:txXfrm>
    </dsp:sp>
    <dsp:sp modelId="{97CE0941-61C9-4141-820F-D18366E994FF}">
      <dsp:nvSpPr>
        <dsp:cNvPr id="0" name=""/>
        <dsp:cNvSpPr/>
      </dsp:nvSpPr>
      <dsp:spPr>
        <a:xfrm>
          <a:off x="6691786" y="4677932"/>
          <a:ext cx="1845468" cy="18454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رَابِطَة العُنُق</a:t>
          </a:r>
          <a:endParaRPr lang="en-US" sz="3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962049" y="4948195"/>
        <a:ext cx="1304942" cy="1304942"/>
      </dsp:txXfrm>
    </dsp:sp>
    <dsp:sp modelId="{7C98A339-CD7F-4B47-B832-963DFB1A8A39}">
      <dsp:nvSpPr>
        <dsp:cNvPr id="0" name=""/>
        <dsp:cNvSpPr/>
      </dsp:nvSpPr>
      <dsp:spPr>
        <a:xfrm rot="7560000">
          <a:off x="5147677" y="4232948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 rot="10800000">
        <a:off x="5240833" y="4310975"/>
        <a:ext cx="273795" cy="376475"/>
      </dsp:txXfrm>
    </dsp:sp>
    <dsp:sp modelId="{A76790F8-10E5-4B59-916A-A8846127EDF5}">
      <dsp:nvSpPr>
        <dsp:cNvPr id="0" name=""/>
        <dsp:cNvSpPr/>
      </dsp:nvSpPr>
      <dsp:spPr>
        <a:xfrm>
          <a:off x="3654744" y="4677932"/>
          <a:ext cx="1845468" cy="184546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التَّنُّورَة</a:t>
          </a:r>
          <a:endParaRPr lang="en-US" sz="3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925007" y="4948195"/>
        <a:ext cx="1304942" cy="1304942"/>
      </dsp:txXfrm>
    </dsp:sp>
    <dsp:sp modelId="{22C85E61-8586-4878-B16D-41AB8C6EE4F9}">
      <dsp:nvSpPr>
        <dsp:cNvPr id="0" name=""/>
        <dsp:cNvSpPr/>
      </dsp:nvSpPr>
      <dsp:spPr>
        <a:xfrm rot="11880000">
          <a:off x="4682450" y="2801125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 rot="10800000">
        <a:off x="4796919" y="2944747"/>
        <a:ext cx="273795" cy="376475"/>
      </dsp:txXfrm>
    </dsp:sp>
    <dsp:sp modelId="{6BFAFEB2-9ECD-42CB-BAA0-EB1E52B72CD8}">
      <dsp:nvSpPr>
        <dsp:cNvPr id="0" name=""/>
        <dsp:cNvSpPr/>
      </dsp:nvSpPr>
      <dsp:spPr>
        <a:xfrm>
          <a:off x="2716247" y="1789533"/>
          <a:ext cx="1845468" cy="184546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الثَّوْب / الفُسْتَان</a:t>
          </a:r>
          <a:endParaRPr lang="en-US" sz="3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986510" y="2059796"/>
        <a:ext cx="1304942" cy="13049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043785" y="2947756"/>
          <a:ext cx="2104429" cy="2104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2489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</a:t>
          </a:r>
          <a:r>
            <a:rPr lang="ar-EG" sz="5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5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sz="5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5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endParaRPr lang="en-US" sz="5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351971" y="3255942"/>
        <a:ext cx="1488057" cy="1488057"/>
      </dsp:txXfrm>
    </dsp:sp>
    <dsp:sp modelId="{EFF1EC9F-2A78-8242-8C8B-0F92E1D1DD07}">
      <dsp:nvSpPr>
        <dsp:cNvPr id="0" name=""/>
        <dsp:cNvSpPr/>
      </dsp:nvSpPr>
      <dsp:spPr>
        <a:xfrm rot="16200000">
          <a:off x="5873441" y="2182679"/>
          <a:ext cx="445116" cy="7155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40209" y="2392548"/>
        <a:ext cx="311581" cy="429304"/>
      </dsp:txXfrm>
    </dsp:sp>
    <dsp:sp modelId="{37541F5D-28E8-9D4B-AB27-1C4E02C84DD4}">
      <dsp:nvSpPr>
        <dsp:cNvPr id="0" name=""/>
        <dsp:cNvSpPr/>
      </dsp:nvSpPr>
      <dsp:spPr>
        <a:xfrm>
          <a:off x="5043785" y="3483"/>
          <a:ext cx="2104429" cy="21044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ع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كَبِير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351971" y="311669"/>
        <a:ext cx="1488057" cy="1488057"/>
      </dsp:txXfrm>
    </dsp:sp>
    <dsp:sp modelId="{114F3577-38FC-944A-9D53-2D6EC60A7A26}">
      <dsp:nvSpPr>
        <dsp:cNvPr id="0" name=""/>
        <dsp:cNvSpPr/>
      </dsp:nvSpPr>
      <dsp:spPr>
        <a:xfrm rot="1800000">
          <a:off x="7137439" y="4371987"/>
          <a:ext cx="445116" cy="7155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46384" y="4481704"/>
        <a:ext cx="311581" cy="429304"/>
      </dsp:txXfrm>
    </dsp:sp>
    <dsp:sp modelId="{C758F5A7-D2EB-014A-B46F-61C7F4ADDFAC}">
      <dsp:nvSpPr>
        <dsp:cNvPr id="0" name=""/>
        <dsp:cNvSpPr/>
      </dsp:nvSpPr>
      <dsp:spPr>
        <a:xfrm>
          <a:off x="7593599" y="4419892"/>
          <a:ext cx="2104429" cy="210442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ُ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مُتَوَسِّط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01785" y="4728078"/>
        <a:ext cx="1488057" cy="1488057"/>
      </dsp:txXfrm>
    </dsp:sp>
    <dsp:sp modelId="{298D7BC5-3DC1-274F-AC84-9330BF06D18F}">
      <dsp:nvSpPr>
        <dsp:cNvPr id="0" name=""/>
        <dsp:cNvSpPr/>
      </dsp:nvSpPr>
      <dsp:spPr>
        <a:xfrm rot="9000000">
          <a:off x="4609444" y="4371987"/>
          <a:ext cx="445116" cy="7155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4734034" y="4481704"/>
        <a:ext cx="311581" cy="429304"/>
      </dsp:txXfrm>
    </dsp:sp>
    <dsp:sp modelId="{61218A4F-C48D-5349-B767-056C78768998}">
      <dsp:nvSpPr>
        <dsp:cNvPr id="0" name=""/>
        <dsp:cNvSpPr/>
      </dsp:nvSpPr>
      <dsp:spPr>
        <a:xfrm>
          <a:off x="2493970" y="4419892"/>
          <a:ext cx="2104429" cy="210442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ِّ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صَغِير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802156" y="4728078"/>
        <a:ext cx="1488057" cy="14880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173265" y="2506281"/>
          <a:ext cx="1845468" cy="1845468"/>
        </a:xfrm>
        <a:prstGeom prst="ellipse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ان</a:t>
          </a:r>
          <a:endParaRPr lang="en-US" sz="4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43528" y="2776544"/>
        <a:ext cx="1304942" cy="1304942"/>
      </dsp:txXfrm>
    </dsp:sp>
    <dsp:sp modelId="{EFF1EC9F-2A78-8242-8C8B-0F92E1D1DD07}">
      <dsp:nvSpPr>
        <dsp:cNvPr id="0" name=""/>
        <dsp:cNvSpPr/>
      </dsp:nvSpPr>
      <dsp:spPr>
        <a:xfrm rot="16200000">
          <a:off x="5920884" y="1872057"/>
          <a:ext cx="350230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73419" y="2050084"/>
        <a:ext cx="245161" cy="376475"/>
      </dsp:txXfrm>
    </dsp:sp>
    <dsp:sp modelId="{37541F5D-28E8-9D4B-AB27-1C4E02C84DD4}">
      <dsp:nvSpPr>
        <dsp:cNvPr id="0" name=""/>
        <dsp:cNvSpPr/>
      </dsp:nvSpPr>
      <dsp:spPr>
        <a:xfrm>
          <a:off x="5173265" y="0"/>
          <a:ext cx="1845468" cy="1845468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ح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الحَمْرَاء</a:t>
          </a:r>
          <a:endParaRPr lang="en-US" sz="3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43528" y="270263"/>
        <a:ext cx="1304942" cy="1304942"/>
      </dsp:txXfrm>
    </dsp:sp>
    <dsp:sp modelId="{114F3577-38FC-944A-9D53-2D6EC60A7A26}">
      <dsp:nvSpPr>
        <dsp:cNvPr id="0" name=""/>
        <dsp:cNvSpPr/>
      </dsp:nvSpPr>
      <dsp:spPr>
        <a:xfrm rot="20937783">
          <a:off x="7140494" y="2877554"/>
          <a:ext cx="348665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41461" y="3013058"/>
        <a:ext cx="244066" cy="376475"/>
      </dsp:txXfrm>
    </dsp:sp>
    <dsp:sp modelId="{C758F5A7-D2EB-014A-B46F-61C7F4ADDFAC}">
      <dsp:nvSpPr>
        <dsp:cNvPr id="0" name=""/>
        <dsp:cNvSpPr/>
      </dsp:nvSpPr>
      <dsp:spPr>
        <a:xfrm>
          <a:off x="7630291" y="2027039"/>
          <a:ext cx="1845468" cy="1845468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خ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الخَضْرَاء</a:t>
          </a:r>
          <a:endParaRPr lang="en-US" sz="3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00554" y="2297302"/>
        <a:ext cx="1304942" cy="1304942"/>
      </dsp:txXfrm>
    </dsp:sp>
    <dsp:sp modelId="{298D7BC5-3DC1-274F-AC84-9330BF06D18F}">
      <dsp:nvSpPr>
        <dsp:cNvPr id="0" name=""/>
        <dsp:cNvSpPr/>
      </dsp:nvSpPr>
      <dsp:spPr>
        <a:xfrm rot="3302216">
          <a:off x="6635171" y="4191222"/>
          <a:ext cx="426348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662475" y="4264304"/>
        <a:ext cx="298444" cy="376475"/>
      </dsp:txXfrm>
    </dsp:sp>
    <dsp:sp modelId="{61218A4F-C48D-5349-B767-056C78768998}">
      <dsp:nvSpPr>
        <dsp:cNvPr id="0" name=""/>
        <dsp:cNvSpPr/>
      </dsp:nvSpPr>
      <dsp:spPr>
        <a:xfrm>
          <a:off x="6691786" y="4677932"/>
          <a:ext cx="1845468" cy="1845468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ز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الزَّرْقَاء</a:t>
          </a:r>
          <a:endParaRPr lang="en-US" sz="3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962049" y="4948195"/>
        <a:ext cx="1304942" cy="1304942"/>
      </dsp:txXfrm>
    </dsp:sp>
    <dsp:sp modelId="{64A03215-578A-0345-87DF-B9F5D283F89D}">
      <dsp:nvSpPr>
        <dsp:cNvPr id="0" name=""/>
        <dsp:cNvSpPr/>
      </dsp:nvSpPr>
      <dsp:spPr>
        <a:xfrm rot="7571203">
          <a:off x="5082176" y="4193013"/>
          <a:ext cx="450858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5189734" y="4263922"/>
        <a:ext cx="315601" cy="376475"/>
      </dsp:txXfrm>
    </dsp:sp>
    <dsp:sp modelId="{5951B234-D86A-6F4A-B0E4-59D9CD523D30}">
      <dsp:nvSpPr>
        <dsp:cNvPr id="0" name=""/>
        <dsp:cNvSpPr/>
      </dsp:nvSpPr>
      <dsp:spPr>
        <a:xfrm>
          <a:off x="3581410" y="4682333"/>
          <a:ext cx="1845468" cy="1845468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36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r>
            <a:rPr lang="ar-EG" sz="36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6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ي</a:t>
          </a:r>
          <a:r>
            <a:rPr lang="ar-EG" sz="36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sz="36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/ البَيْضَاء</a:t>
          </a:r>
          <a:endParaRPr lang="ar-SA" sz="3600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851673" y="4952596"/>
        <a:ext cx="1304942" cy="1304942"/>
      </dsp:txXfrm>
    </dsp:sp>
    <dsp:sp modelId="{CD5FA200-4353-AC4B-B525-D5D2C051B992}">
      <dsp:nvSpPr>
        <dsp:cNvPr id="0" name=""/>
        <dsp:cNvSpPr/>
      </dsp:nvSpPr>
      <dsp:spPr>
        <a:xfrm rot="11775764">
          <a:off x="4688572" y="2759911"/>
          <a:ext cx="378397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 rot="10800000">
        <a:off x="4799820" y="2901298"/>
        <a:ext cx="264878" cy="376475"/>
      </dsp:txXfrm>
    </dsp:sp>
    <dsp:sp modelId="{2F25FD14-4A42-A94B-9411-F90FE5EA4EDB}">
      <dsp:nvSpPr>
        <dsp:cNvPr id="0" name=""/>
        <dsp:cNvSpPr/>
      </dsp:nvSpPr>
      <dsp:spPr>
        <a:xfrm>
          <a:off x="2716247" y="1789533"/>
          <a:ext cx="1845468" cy="1845468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د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السَّوْدَاء</a:t>
          </a:r>
          <a:endParaRPr lang="ar-SA" sz="3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986510" y="2059796"/>
        <a:ext cx="1304942" cy="13049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238750" y="2406653"/>
          <a:ext cx="1714499" cy="17144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لثَّمَن / السِّعْر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89833" y="2657736"/>
        <a:ext cx="1212333" cy="1212333"/>
      </dsp:txXfrm>
    </dsp:sp>
    <dsp:sp modelId="{EFF1EC9F-2A78-8242-8C8B-0F92E1D1DD07}">
      <dsp:nvSpPr>
        <dsp:cNvPr id="0" name=""/>
        <dsp:cNvSpPr/>
      </dsp:nvSpPr>
      <dsp:spPr>
        <a:xfrm rot="16200000">
          <a:off x="5913324" y="1780856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68127" y="1952245"/>
        <a:ext cx="255746" cy="349757"/>
      </dsp:txXfrm>
    </dsp:sp>
    <dsp:sp modelId="{37541F5D-28E8-9D4B-AB27-1C4E02C84DD4}">
      <dsp:nvSpPr>
        <dsp:cNvPr id="0" name=""/>
        <dsp:cNvSpPr/>
      </dsp:nvSpPr>
      <dsp:spPr>
        <a:xfrm>
          <a:off x="5238750" y="2810"/>
          <a:ext cx="1714499" cy="17144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غَالِي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89833" y="253893"/>
        <a:ext cx="1212333" cy="1212333"/>
      </dsp:txXfrm>
    </dsp:sp>
    <dsp:sp modelId="{114F3577-38FC-944A-9D53-2D6EC60A7A26}">
      <dsp:nvSpPr>
        <dsp:cNvPr id="0" name=""/>
        <dsp:cNvSpPr/>
      </dsp:nvSpPr>
      <dsp:spPr>
        <a:xfrm>
          <a:off x="7104905" y="2972437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04905" y="3089023"/>
        <a:ext cx="255746" cy="349757"/>
      </dsp:txXfrm>
    </dsp:sp>
    <dsp:sp modelId="{C758F5A7-D2EB-014A-B46F-61C7F4ADDFAC}">
      <dsp:nvSpPr>
        <dsp:cNvPr id="0" name=""/>
        <dsp:cNvSpPr/>
      </dsp:nvSpPr>
      <dsp:spPr>
        <a:xfrm>
          <a:off x="7642592" y="2406652"/>
          <a:ext cx="1714499" cy="171449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مُتَوَسِّط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893675" y="2657735"/>
        <a:ext cx="1212333" cy="1212333"/>
      </dsp:txXfrm>
    </dsp:sp>
    <dsp:sp modelId="{298D7BC5-3DC1-274F-AC84-9330BF06D18F}">
      <dsp:nvSpPr>
        <dsp:cNvPr id="0" name=""/>
        <dsp:cNvSpPr/>
      </dsp:nvSpPr>
      <dsp:spPr>
        <a:xfrm rot="5400000">
          <a:off x="5913324" y="4164019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68127" y="4225803"/>
        <a:ext cx="255746" cy="349757"/>
      </dsp:txXfrm>
    </dsp:sp>
    <dsp:sp modelId="{61218A4F-C48D-5349-B767-056C78768998}">
      <dsp:nvSpPr>
        <dsp:cNvPr id="0" name=""/>
        <dsp:cNvSpPr/>
      </dsp:nvSpPr>
      <dsp:spPr>
        <a:xfrm>
          <a:off x="5238750" y="4810495"/>
          <a:ext cx="1714499" cy="171449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رَّخِيص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89833" y="5061578"/>
        <a:ext cx="1212333" cy="1212333"/>
      </dsp:txXfrm>
    </dsp:sp>
    <dsp:sp modelId="{64A03215-578A-0345-87DF-B9F5D283F89D}">
      <dsp:nvSpPr>
        <dsp:cNvPr id="0" name=""/>
        <dsp:cNvSpPr/>
      </dsp:nvSpPr>
      <dsp:spPr>
        <a:xfrm rot="10800000">
          <a:off x="4721743" y="2972438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4831348" y="3089024"/>
        <a:ext cx="255746" cy="349757"/>
      </dsp:txXfrm>
    </dsp:sp>
    <dsp:sp modelId="{5951B234-D86A-6F4A-B0E4-59D9CD523D30}">
      <dsp:nvSpPr>
        <dsp:cNvPr id="0" name=""/>
        <dsp:cNvSpPr/>
      </dsp:nvSpPr>
      <dsp:spPr>
        <a:xfrm>
          <a:off x="2834907" y="2406653"/>
          <a:ext cx="1714499" cy="171449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تَخْفِيض</a:t>
          </a:r>
          <a:endParaRPr lang="ar-SA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085990" y="2657736"/>
        <a:ext cx="1212333" cy="12123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161E – Arabic Curriculum – Lecture No. </a:t>
            </a:r>
            <a:r>
              <a:rPr lang="en-US" sz="1800" b="1" dirty="0"/>
              <a:t>19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73850-9D85-2A4A-B6B7-456EA1583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Clothes (1)</a:t>
            </a:r>
            <a:br>
              <a:rPr lang="en-US" dirty="0"/>
            </a:br>
            <a:r>
              <a:rPr lang="ar-SA" dirty="0"/>
              <a:t>المَلابِس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0E7B51-1DCD-AD41-95D9-5A253D15B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0CDB43-C5C5-9B49-96E9-B7B7432B7C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952" y="330194"/>
            <a:ext cx="7646096" cy="619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013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DC81DF-AE98-4E37-9CB4-55DA259EA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61BA81-0185-459D-9442-C85D5ABF3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478" y="1718630"/>
            <a:ext cx="11031044" cy="24292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A8BD17-B631-44D1-94CF-046089231A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9186" y="4151661"/>
            <a:ext cx="5853628" cy="238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137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76E5FB-B77E-0C43-81BE-841EB36BA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FC7A04-D5C0-0245-9146-ECA901D87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861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0CAD23-4228-4B0B-9D6F-37ED565F3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574" y="460098"/>
            <a:ext cx="7394713" cy="586943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85D416-5188-4B6C-8AE4-7ABC755A0E36}"/>
              </a:ext>
            </a:extLst>
          </p:cNvPr>
          <p:cNvSpPr/>
          <p:nvPr/>
        </p:nvSpPr>
        <p:spPr>
          <a:xfrm>
            <a:off x="4770783" y="1639957"/>
            <a:ext cx="4850296" cy="10137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1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27806"/>
            <a:ext cx="2743200" cy="365125"/>
          </a:xfrm>
        </p:spPr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مستطيل: زوايا مستديرة 3">
            <a:extLst>
              <a:ext uri="{FF2B5EF4-FFF2-40B4-BE49-F238E27FC236}">
                <a16:creationId xmlns:a16="http://schemas.microsoft.com/office/drawing/2014/main" id="{76C9795E-F192-416B-ACE4-AB34943639B0}"/>
              </a:ext>
            </a:extLst>
          </p:cNvPr>
          <p:cNvSpPr/>
          <p:nvPr/>
        </p:nvSpPr>
        <p:spPr>
          <a:xfrm>
            <a:off x="3251200" y="3273992"/>
            <a:ext cx="5994400" cy="1462956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4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ماذا تَلْبَس / تَلْبَسِين؟</a:t>
            </a:r>
            <a:endParaRPr lang="en-US" sz="4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141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715CB95-C286-4375-93ED-D7A1CF24F678}"/>
              </a:ext>
            </a:extLst>
          </p:cNvPr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77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8565E54-3DC4-4DDF-8B4A-CEC29018DA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58565E54-3DC4-4DDF-8B4A-CEC29018DA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4EE63BD-87E5-432D-B4B6-1FBC07E7E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C4EE63BD-87E5-432D-B4B6-1FBC07E7EF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047DC49-48B7-4258-A469-BD8F6348BD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1047DC49-48B7-4258-A469-BD8F6348BD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BB83F5-120C-489F-BBEC-E8DF2F2A3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ADBB83F5-120C-489F-BBEC-E8DF2F2A31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1363162-B895-4728-BADC-ED2ED9A04B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C1363162-B895-4728-BADC-ED2ED9A04B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5E2F05A-89B5-4861-B8A2-DD914DF809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15E2F05A-89B5-4861-B8A2-DD914DF809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2617B5F-75CC-44B2-91A5-EA634161D5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F2617B5F-75CC-44B2-91A5-EA634161D5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B8862ED-A04C-45F9-AFAA-63014331D1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graphicEl>
                                              <a:dgm id="{1B8862ED-A04C-45F9-AFAA-63014331D1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D8C7978-DE1E-4382-BE84-9F9DDE937E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dgm id="{6D8C7978-DE1E-4382-BE84-9F9DDE937E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8E0A15-3636-B144-BAE8-1ADEDBDA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4BE6EC-0F3F-4A4A-8769-45BA9D16EF18}"/>
              </a:ext>
            </a:extLst>
          </p:cNvPr>
          <p:cNvGraphicFramePr/>
          <p:nvPr/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945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EC6491-A3A2-5C49-9FA2-0A6D0CD166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6DEC6491-A3A2-5C49-9FA2-0A6D0CD166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F58AD9-435C-DD49-838B-359EEA1EC9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BCF58AD9-435C-DD49-838B-359EEA1EC9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91D08B-F007-B34F-812C-32CF005D0E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8191D08B-F007-B34F-812C-32CF005D0E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62A32E-CBE1-0B49-9041-AFB3AD3156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1562A32E-CBE1-0B49-9041-AFB3AD3156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8E0A15-3636-B144-BAE8-1ADEDBDA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4BE6EC-0F3F-4A4A-8769-45BA9D16EF18}"/>
              </a:ext>
            </a:extLst>
          </p:cNvPr>
          <p:cNvGraphicFramePr/>
          <p:nvPr/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894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325308-0D1D-462E-A64B-E5CFFBA4A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8325308-0D1D-462E-A64B-E5CFFBA4A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0C63CB-4785-4479-AF3F-079A770479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A50C63CB-4785-4479-AF3F-079A770479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676B11-67F8-4BA0-84D6-D423C6CD74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72676B11-67F8-4BA0-84D6-D423C6CD74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C570E1-0C92-46B1-9B66-8DA243D1F4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C570E1-0C92-46B1-9B66-8DA243D1F4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5CBCC2-8B86-4F31-A02D-3A08CA68B9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A5CBCC2-8B86-4F31-A02D-3A08CA68B9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CE0941-61C9-4141-820F-D18366E99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97CE0941-61C9-4141-820F-D18366E99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98A339-CD7F-4B47-B832-963DFB1A8A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7C98A339-CD7F-4B47-B832-963DFB1A8A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6790F8-10E5-4B59-916A-A8846127ED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A76790F8-10E5-4B59-916A-A8846127ED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C85E61-8586-4878-B16D-41AB8C6EE4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22C85E61-8586-4878-B16D-41AB8C6EE4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FAFEB2-9ECD-42CB-BAA0-EB1E52B72C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6BFAFEB2-9ECD-42CB-BAA0-EB1E52B72C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8E0A15-3636-B144-BAE8-1ADEDBDA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4BE6EC-0F3F-4A4A-8769-45BA9D16EF18}"/>
              </a:ext>
            </a:extLst>
          </p:cNvPr>
          <p:cNvGraphicFramePr/>
          <p:nvPr/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271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8E0A15-3636-B144-BAE8-1ADEDBDA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4BE6EC-0F3F-4A4A-8769-45BA9D16EF18}"/>
              </a:ext>
            </a:extLst>
          </p:cNvPr>
          <p:cNvGraphicFramePr/>
          <p:nvPr/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971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A03215-578A-0345-87DF-B9F5D283F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64A03215-578A-0345-87DF-B9F5D283F8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51B234-D86A-6F4A-B0E4-59D9CD523D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5951B234-D86A-6F4A-B0E4-59D9CD523D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5FA200-4353-AC4B-B525-D5D2C051B9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CD5FA200-4353-AC4B-B525-D5D2C051B9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25FD14-4A42-A94B-9411-F90FE5EA4E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2F25FD14-4A42-A94B-9411-F90FE5EA4E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CF2780-4A56-4D20-BEAF-EDDFD54B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C31A74B-F601-47C2-ACB6-D47B4F395361}"/>
              </a:ext>
            </a:extLst>
          </p:cNvPr>
          <p:cNvGraphicFramePr/>
          <p:nvPr/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052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A03215-578A-0345-87DF-B9F5D283F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64A03215-578A-0345-87DF-B9F5D283F8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51B234-D86A-6F4A-B0E4-59D9CD523D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5951B234-D86A-6F4A-B0E4-59D9CD523D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200</Words>
  <Application>Microsoft Office PowerPoint</Application>
  <PresentationFormat>Widescreen</PresentationFormat>
  <Paragraphs>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Sakkal Majalla</vt:lpstr>
      <vt:lpstr>Office Theme</vt:lpstr>
      <vt:lpstr>Clothes (1) المَلابِس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Amro Ibrahim</dc:creator>
  <cp:keywords/>
  <dc:description/>
  <cp:lastModifiedBy>Dr. Ehab ATTA</cp:lastModifiedBy>
  <cp:revision>40</cp:revision>
  <dcterms:created xsi:type="dcterms:W3CDTF">2020-09-13T16:40:33Z</dcterms:created>
  <dcterms:modified xsi:type="dcterms:W3CDTF">2024-12-15T17:39:27Z</dcterms:modified>
  <cp:category/>
</cp:coreProperties>
</file>