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73" r:id="rId4"/>
    <p:sldId id="282" r:id="rId5"/>
    <p:sldId id="257" r:id="rId6"/>
    <p:sldId id="267" r:id="rId7"/>
    <p:sldId id="268" r:id="rId8"/>
    <p:sldId id="276" r:id="rId9"/>
    <p:sldId id="277" r:id="rId10"/>
    <p:sldId id="278" r:id="rId11"/>
    <p:sldId id="279" r:id="rId12"/>
    <p:sldId id="280" r:id="rId13"/>
    <p:sldId id="28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/>
    <p:restoredTop sz="95814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AEF5F2-32BE-4B4A-883C-27DD4F3FD680}" type="doc">
      <dgm:prSet loTypeId="urn:microsoft.com/office/officeart/2005/8/layout/gear1" loCatId="" qsTypeId="urn:microsoft.com/office/officeart/2005/8/quickstyle/simple1" qsCatId="simple" csTypeId="urn:microsoft.com/office/officeart/2005/8/colors/accent1_2" csCatId="accent1" phldr="1"/>
      <dgm:spPr/>
    </dgm:pt>
    <dgm:pt modelId="{1D608040-3721-ED49-91DD-FD091C1E3358}">
      <dgm:prSet phldrT="[Text]" custT="1"/>
      <dgm:spPr/>
      <dgm:t>
        <a:bodyPr/>
        <a:lstStyle/>
        <a:p>
          <a:pPr rtl="1"/>
          <a:r>
            <a:rPr lang="ar-SA" sz="2400" dirty="0"/>
            <a:t>الكفاءة</a:t>
          </a:r>
          <a:r>
            <a:rPr lang="ar-SA" sz="2400" baseline="0" dirty="0"/>
            <a:t> في الزواج </a:t>
          </a:r>
          <a:endParaRPr lang="en-US" sz="2400" dirty="0"/>
        </a:p>
      </dgm:t>
    </dgm:pt>
    <dgm:pt modelId="{ABDFD110-3F74-F640-A887-7F31EBAA0A10}" type="parTrans" cxnId="{DBBE4AE7-AF93-1C41-B5FF-5CBF91B648A0}">
      <dgm:prSet/>
      <dgm:spPr/>
      <dgm:t>
        <a:bodyPr/>
        <a:lstStyle/>
        <a:p>
          <a:endParaRPr lang="en-US"/>
        </a:p>
      </dgm:t>
    </dgm:pt>
    <dgm:pt modelId="{27E072E5-F36C-AB4B-B4FD-203869C636B5}" type="sibTrans" cxnId="{DBBE4AE7-AF93-1C41-B5FF-5CBF91B648A0}">
      <dgm:prSet/>
      <dgm:spPr/>
      <dgm:t>
        <a:bodyPr/>
        <a:lstStyle/>
        <a:p>
          <a:endParaRPr lang="en-US"/>
        </a:p>
      </dgm:t>
    </dgm:pt>
    <dgm:pt modelId="{D0E373DE-57A3-FE4B-BB4A-D5ED06970457}">
      <dgm:prSet phldrT="[Text]" custT="1"/>
      <dgm:spPr/>
      <dgm:t>
        <a:bodyPr/>
        <a:lstStyle/>
        <a:p>
          <a:pPr rtl="1"/>
          <a:r>
            <a:rPr lang="ar-SA" sz="2400" dirty="0"/>
            <a:t>خصال الكفاءة</a:t>
          </a:r>
          <a:endParaRPr lang="en-US" sz="2400" dirty="0"/>
        </a:p>
      </dgm:t>
    </dgm:pt>
    <dgm:pt modelId="{7C2E9295-C72F-C444-8087-8956462FA74D}" type="parTrans" cxnId="{3CF3A1CC-D507-3C4E-9A46-FBEED9520BDD}">
      <dgm:prSet/>
      <dgm:spPr/>
      <dgm:t>
        <a:bodyPr/>
        <a:lstStyle/>
        <a:p>
          <a:endParaRPr lang="en-US"/>
        </a:p>
      </dgm:t>
    </dgm:pt>
    <dgm:pt modelId="{68142D48-21C9-9547-9437-12C8C44D4324}" type="sibTrans" cxnId="{3CF3A1CC-D507-3C4E-9A46-FBEED9520BDD}">
      <dgm:prSet/>
      <dgm:spPr/>
      <dgm:t>
        <a:bodyPr/>
        <a:lstStyle/>
        <a:p>
          <a:endParaRPr lang="en-US"/>
        </a:p>
      </dgm:t>
    </dgm:pt>
    <dgm:pt modelId="{84FE7089-C9D7-9245-A07F-6F62738A5D3C}">
      <dgm:prSet phldrT="[Text]" custT="1"/>
      <dgm:spPr/>
      <dgm:t>
        <a:bodyPr/>
        <a:lstStyle/>
        <a:p>
          <a:pPr rtl="0"/>
          <a:r>
            <a:rPr lang="ar-SA" sz="2400" dirty="0"/>
            <a:t>الحكم الشرعي للكفاءة </a:t>
          </a:r>
          <a:endParaRPr lang="en-US" sz="2400" dirty="0"/>
        </a:p>
      </dgm:t>
    </dgm:pt>
    <dgm:pt modelId="{171CD534-E9C0-AD4E-9C81-B3FD1B5DE442}" type="parTrans" cxnId="{5117D484-09FB-4744-B27F-0134EAAFC5C1}">
      <dgm:prSet/>
      <dgm:spPr/>
      <dgm:t>
        <a:bodyPr/>
        <a:lstStyle/>
        <a:p>
          <a:endParaRPr lang="en-US"/>
        </a:p>
      </dgm:t>
    </dgm:pt>
    <dgm:pt modelId="{54ABD62D-D44D-9649-AD75-DE1DA0A1EC75}" type="sibTrans" cxnId="{5117D484-09FB-4744-B27F-0134EAAFC5C1}">
      <dgm:prSet/>
      <dgm:spPr/>
      <dgm:t>
        <a:bodyPr/>
        <a:lstStyle/>
        <a:p>
          <a:endParaRPr lang="en-US"/>
        </a:p>
      </dgm:t>
    </dgm:pt>
    <dgm:pt modelId="{DDCFB020-270E-7D43-8F40-3F25717FB690}" type="pres">
      <dgm:prSet presAssocID="{B4AEF5F2-32BE-4B4A-883C-27DD4F3FD68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E809579-BEE4-7748-B2D4-21B9962ADA3A}" type="pres">
      <dgm:prSet presAssocID="{1D608040-3721-ED49-91DD-FD091C1E3358}" presName="gear1" presStyleLbl="node1" presStyleIdx="0" presStyleCnt="3" custLinFactNeighborX="9091" custLinFactNeighborY="484">
        <dgm:presLayoutVars>
          <dgm:chMax val="1"/>
          <dgm:bulletEnabled val="1"/>
        </dgm:presLayoutVars>
      </dgm:prSet>
      <dgm:spPr/>
    </dgm:pt>
    <dgm:pt modelId="{A70FA120-44CB-D64F-BDD9-0E1141ED5995}" type="pres">
      <dgm:prSet presAssocID="{1D608040-3721-ED49-91DD-FD091C1E3358}" presName="gear1srcNode" presStyleLbl="node1" presStyleIdx="0" presStyleCnt="3"/>
      <dgm:spPr/>
    </dgm:pt>
    <dgm:pt modelId="{D2AB095A-D1A7-294E-A96E-F8CB310FAACE}" type="pres">
      <dgm:prSet presAssocID="{1D608040-3721-ED49-91DD-FD091C1E3358}" presName="gear1dstNode" presStyleLbl="node1" presStyleIdx="0" presStyleCnt="3"/>
      <dgm:spPr/>
    </dgm:pt>
    <dgm:pt modelId="{DD76C447-D588-5A46-9E6D-0A2F8A5FB352}" type="pres">
      <dgm:prSet presAssocID="{D0E373DE-57A3-FE4B-BB4A-D5ED06970457}" presName="gear2" presStyleLbl="node1" presStyleIdx="1" presStyleCnt="3" custScaleX="150351" custScaleY="135688" custLinFactNeighborX="-8454" custLinFactNeighborY="1202">
        <dgm:presLayoutVars>
          <dgm:chMax val="1"/>
          <dgm:bulletEnabled val="1"/>
        </dgm:presLayoutVars>
      </dgm:prSet>
      <dgm:spPr/>
    </dgm:pt>
    <dgm:pt modelId="{EE158347-61B9-FB46-9E67-3865F782878D}" type="pres">
      <dgm:prSet presAssocID="{D0E373DE-57A3-FE4B-BB4A-D5ED06970457}" presName="gear2srcNode" presStyleLbl="node1" presStyleIdx="1" presStyleCnt="3"/>
      <dgm:spPr/>
    </dgm:pt>
    <dgm:pt modelId="{C750BFE4-5581-BB48-8967-D2F597583117}" type="pres">
      <dgm:prSet presAssocID="{D0E373DE-57A3-FE4B-BB4A-D5ED06970457}" presName="gear2dstNode" presStyleLbl="node1" presStyleIdx="1" presStyleCnt="3"/>
      <dgm:spPr/>
    </dgm:pt>
    <dgm:pt modelId="{327CEA07-5AD8-4E43-924B-8C5FE5A2CD58}" type="pres">
      <dgm:prSet presAssocID="{84FE7089-C9D7-9245-A07F-6F62738A5D3C}" presName="gear3" presStyleLbl="node1" presStyleIdx="2" presStyleCnt="3" custScaleX="137398" custLinFactNeighborX="27640"/>
      <dgm:spPr/>
    </dgm:pt>
    <dgm:pt modelId="{26D4C24D-D8BD-F849-BE8E-5037E8B7B723}" type="pres">
      <dgm:prSet presAssocID="{84FE7089-C9D7-9245-A07F-6F62738A5D3C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79F6E82-EABD-F045-A6BC-3E740870BC9F}" type="pres">
      <dgm:prSet presAssocID="{84FE7089-C9D7-9245-A07F-6F62738A5D3C}" presName="gear3srcNode" presStyleLbl="node1" presStyleIdx="2" presStyleCnt="3"/>
      <dgm:spPr/>
    </dgm:pt>
    <dgm:pt modelId="{44818DD7-96A4-8C41-97B5-DEC2F4F2DE0A}" type="pres">
      <dgm:prSet presAssocID="{84FE7089-C9D7-9245-A07F-6F62738A5D3C}" presName="gear3dstNode" presStyleLbl="node1" presStyleIdx="2" presStyleCnt="3"/>
      <dgm:spPr/>
    </dgm:pt>
    <dgm:pt modelId="{534D56F9-3B7E-1E4C-B52A-5253273348CC}" type="pres">
      <dgm:prSet presAssocID="{27E072E5-F36C-AB4B-B4FD-203869C636B5}" presName="connector1" presStyleLbl="sibTrans2D1" presStyleIdx="0" presStyleCnt="3"/>
      <dgm:spPr/>
    </dgm:pt>
    <dgm:pt modelId="{2792A478-3A92-8143-8B98-541085827E59}" type="pres">
      <dgm:prSet presAssocID="{68142D48-21C9-9547-9437-12C8C44D4324}" presName="connector2" presStyleLbl="sibTrans2D1" presStyleIdx="1" presStyleCnt="3" custLinFactNeighborX="-18488" custLinFactNeighborY="29892"/>
      <dgm:spPr/>
    </dgm:pt>
    <dgm:pt modelId="{1DCAB7EE-7125-CF4D-88FA-B6B9AA086E1E}" type="pres">
      <dgm:prSet presAssocID="{54ABD62D-D44D-9649-AD75-DE1DA0A1EC75}" presName="connector3" presStyleLbl="sibTrans2D1" presStyleIdx="2" presStyleCnt="3"/>
      <dgm:spPr/>
    </dgm:pt>
  </dgm:ptLst>
  <dgm:cxnLst>
    <dgm:cxn modelId="{649DAD01-28C3-164F-A9E3-3CDA4019373D}" type="presOf" srcId="{54ABD62D-D44D-9649-AD75-DE1DA0A1EC75}" destId="{1DCAB7EE-7125-CF4D-88FA-B6B9AA086E1E}" srcOrd="0" destOrd="0" presId="urn:microsoft.com/office/officeart/2005/8/layout/gear1"/>
    <dgm:cxn modelId="{69195F10-590E-064D-9812-C76D0A2ECFAE}" type="presOf" srcId="{1D608040-3721-ED49-91DD-FD091C1E3358}" destId="{A70FA120-44CB-D64F-BDD9-0E1141ED5995}" srcOrd="1" destOrd="0" presId="urn:microsoft.com/office/officeart/2005/8/layout/gear1"/>
    <dgm:cxn modelId="{904B541C-8673-2D48-B637-85236927043B}" type="presOf" srcId="{84FE7089-C9D7-9245-A07F-6F62738A5D3C}" destId="{44818DD7-96A4-8C41-97B5-DEC2F4F2DE0A}" srcOrd="3" destOrd="0" presId="urn:microsoft.com/office/officeart/2005/8/layout/gear1"/>
    <dgm:cxn modelId="{753C911F-70C0-FE4B-A052-DAAFB6F77DF7}" type="presOf" srcId="{1D608040-3721-ED49-91DD-FD091C1E3358}" destId="{D2AB095A-D1A7-294E-A96E-F8CB310FAACE}" srcOrd="2" destOrd="0" presId="urn:microsoft.com/office/officeart/2005/8/layout/gear1"/>
    <dgm:cxn modelId="{11BFD82E-8365-3140-A65E-52ED70A15807}" type="presOf" srcId="{D0E373DE-57A3-FE4B-BB4A-D5ED06970457}" destId="{DD76C447-D588-5A46-9E6D-0A2F8A5FB352}" srcOrd="0" destOrd="0" presId="urn:microsoft.com/office/officeart/2005/8/layout/gear1"/>
    <dgm:cxn modelId="{18812160-4BAC-3648-B7B0-F42D64876375}" type="presOf" srcId="{D0E373DE-57A3-FE4B-BB4A-D5ED06970457}" destId="{EE158347-61B9-FB46-9E67-3865F782878D}" srcOrd="1" destOrd="0" presId="urn:microsoft.com/office/officeart/2005/8/layout/gear1"/>
    <dgm:cxn modelId="{DBDB787A-A513-0C46-AB05-E8B60E4C308F}" type="presOf" srcId="{B4AEF5F2-32BE-4B4A-883C-27DD4F3FD680}" destId="{DDCFB020-270E-7D43-8F40-3F25717FB690}" srcOrd="0" destOrd="0" presId="urn:microsoft.com/office/officeart/2005/8/layout/gear1"/>
    <dgm:cxn modelId="{EE2F157F-9468-9948-97D3-4EAEA77535B8}" type="presOf" srcId="{1D608040-3721-ED49-91DD-FD091C1E3358}" destId="{1E809579-BEE4-7748-B2D4-21B9962ADA3A}" srcOrd="0" destOrd="0" presId="urn:microsoft.com/office/officeart/2005/8/layout/gear1"/>
    <dgm:cxn modelId="{8F50DB82-6257-574C-9FB0-4BB06430C3BB}" type="presOf" srcId="{D0E373DE-57A3-FE4B-BB4A-D5ED06970457}" destId="{C750BFE4-5581-BB48-8967-D2F597583117}" srcOrd="2" destOrd="0" presId="urn:microsoft.com/office/officeart/2005/8/layout/gear1"/>
    <dgm:cxn modelId="{5117D484-09FB-4744-B27F-0134EAAFC5C1}" srcId="{B4AEF5F2-32BE-4B4A-883C-27DD4F3FD680}" destId="{84FE7089-C9D7-9245-A07F-6F62738A5D3C}" srcOrd="2" destOrd="0" parTransId="{171CD534-E9C0-AD4E-9C81-B3FD1B5DE442}" sibTransId="{54ABD62D-D44D-9649-AD75-DE1DA0A1EC75}"/>
    <dgm:cxn modelId="{5B487E8C-7B96-814F-8D82-84C0D3F3C36B}" type="presOf" srcId="{84FE7089-C9D7-9245-A07F-6F62738A5D3C}" destId="{26D4C24D-D8BD-F849-BE8E-5037E8B7B723}" srcOrd="1" destOrd="0" presId="urn:microsoft.com/office/officeart/2005/8/layout/gear1"/>
    <dgm:cxn modelId="{2D5351AB-BA4D-3342-9572-560F47984F63}" type="presOf" srcId="{68142D48-21C9-9547-9437-12C8C44D4324}" destId="{2792A478-3A92-8143-8B98-541085827E59}" srcOrd="0" destOrd="0" presId="urn:microsoft.com/office/officeart/2005/8/layout/gear1"/>
    <dgm:cxn modelId="{340C34B7-B0FF-FE4C-A521-A21EE2DCCEE1}" type="presOf" srcId="{27E072E5-F36C-AB4B-B4FD-203869C636B5}" destId="{534D56F9-3B7E-1E4C-B52A-5253273348CC}" srcOrd="0" destOrd="0" presId="urn:microsoft.com/office/officeart/2005/8/layout/gear1"/>
    <dgm:cxn modelId="{AAE62EBC-7895-6646-B90B-1AA5CEC11CCC}" type="presOf" srcId="{84FE7089-C9D7-9245-A07F-6F62738A5D3C}" destId="{327CEA07-5AD8-4E43-924B-8C5FE5A2CD58}" srcOrd="0" destOrd="0" presId="urn:microsoft.com/office/officeart/2005/8/layout/gear1"/>
    <dgm:cxn modelId="{3CF3A1CC-D507-3C4E-9A46-FBEED9520BDD}" srcId="{B4AEF5F2-32BE-4B4A-883C-27DD4F3FD680}" destId="{D0E373DE-57A3-FE4B-BB4A-D5ED06970457}" srcOrd="1" destOrd="0" parTransId="{7C2E9295-C72F-C444-8087-8956462FA74D}" sibTransId="{68142D48-21C9-9547-9437-12C8C44D4324}"/>
    <dgm:cxn modelId="{DEFB54E0-A6EE-9746-8F08-C78C9599AA46}" type="presOf" srcId="{84FE7089-C9D7-9245-A07F-6F62738A5D3C}" destId="{F79F6E82-EABD-F045-A6BC-3E740870BC9F}" srcOrd="2" destOrd="0" presId="urn:microsoft.com/office/officeart/2005/8/layout/gear1"/>
    <dgm:cxn modelId="{DBBE4AE7-AF93-1C41-B5FF-5CBF91B648A0}" srcId="{B4AEF5F2-32BE-4B4A-883C-27DD4F3FD680}" destId="{1D608040-3721-ED49-91DD-FD091C1E3358}" srcOrd="0" destOrd="0" parTransId="{ABDFD110-3F74-F640-A887-7F31EBAA0A10}" sibTransId="{27E072E5-F36C-AB4B-B4FD-203869C636B5}"/>
    <dgm:cxn modelId="{6846ED8C-A131-6E47-B6EF-64A19DDF64E6}" type="presParOf" srcId="{DDCFB020-270E-7D43-8F40-3F25717FB690}" destId="{1E809579-BEE4-7748-B2D4-21B9962ADA3A}" srcOrd="0" destOrd="0" presId="urn:microsoft.com/office/officeart/2005/8/layout/gear1"/>
    <dgm:cxn modelId="{13019F76-FA80-654E-B37B-9DF8D34FCA1A}" type="presParOf" srcId="{DDCFB020-270E-7D43-8F40-3F25717FB690}" destId="{A70FA120-44CB-D64F-BDD9-0E1141ED5995}" srcOrd="1" destOrd="0" presId="urn:microsoft.com/office/officeart/2005/8/layout/gear1"/>
    <dgm:cxn modelId="{45A2BDE2-3E91-1B46-96AF-7E8FDDD8A393}" type="presParOf" srcId="{DDCFB020-270E-7D43-8F40-3F25717FB690}" destId="{D2AB095A-D1A7-294E-A96E-F8CB310FAACE}" srcOrd="2" destOrd="0" presId="urn:microsoft.com/office/officeart/2005/8/layout/gear1"/>
    <dgm:cxn modelId="{62CE2176-9E7C-EB45-9501-3379C5E2A7D8}" type="presParOf" srcId="{DDCFB020-270E-7D43-8F40-3F25717FB690}" destId="{DD76C447-D588-5A46-9E6D-0A2F8A5FB352}" srcOrd="3" destOrd="0" presId="urn:microsoft.com/office/officeart/2005/8/layout/gear1"/>
    <dgm:cxn modelId="{EE06780C-F3F2-404F-85EA-27C07B6D87AC}" type="presParOf" srcId="{DDCFB020-270E-7D43-8F40-3F25717FB690}" destId="{EE158347-61B9-FB46-9E67-3865F782878D}" srcOrd="4" destOrd="0" presId="urn:microsoft.com/office/officeart/2005/8/layout/gear1"/>
    <dgm:cxn modelId="{90361C31-B362-5D49-9BE7-C7305A2EC903}" type="presParOf" srcId="{DDCFB020-270E-7D43-8F40-3F25717FB690}" destId="{C750BFE4-5581-BB48-8967-D2F597583117}" srcOrd="5" destOrd="0" presId="urn:microsoft.com/office/officeart/2005/8/layout/gear1"/>
    <dgm:cxn modelId="{5F2B169B-0F59-DF49-B258-5CFBBCCD770A}" type="presParOf" srcId="{DDCFB020-270E-7D43-8F40-3F25717FB690}" destId="{327CEA07-5AD8-4E43-924B-8C5FE5A2CD58}" srcOrd="6" destOrd="0" presId="urn:microsoft.com/office/officeart/2005/8/layout/gear1"/>
    <dgm:cxn modelId="{5E89E3BB-19E5-8E42-A495-FE0B82335799}" type="presParOf" srcId="{DDCFB020-270E-7D43-8F40-3F25717FB690}" destId="{26D4C24D-D8BD-F849-BE8E-5037E8B7B723}" srcOrd="7" destOrd="0" presId="urn:microsoft.com/office/officeart/2005/8/layout/gear1"/>
    <dgm:cxn modelId="{1BDC0078-F0DE-2A49-84BF-2EC240CFCA6C}" type="presParOf" srcId="{DDCFB020-270E-7D43-8F40-3F25717FB690}" destId="{F79F6E82-EABD-F045-A6BC-3E740870BC9F}" srcOrd="8" destOrd="0" presId="urn:microsoft.com/office/officeart/2005/8/layout/gear1"/>
    <dgm:cxn modelId="{6F4D50A3-4A95-4E47-BBE5-56FCD6EFE1CF}" type="presParOf" srcId="{DDCFB020-270E-7D43-8F40-3F25717FB690}" destId="{44818DD7-96A4-8C41-97B5-DEC2F4F2DE0A}" srcOrd="9" destOrd="0" presId="urn:microsoft.com/office/officeart/2005/8/layout/gear1"/>
    <dgm:cxn modelId="{16E0999C-555B-0043-B60B-DA55BDCBC303}" type="presParOf" srcId="{DDCFB020-270E-7D43-8F40-3F25717FB690}" destId="{534D56F9-3B7E-1E4C-B52A-5253273348CC}" srcOrd="10" destOrd="0" presId="urn:microsoft.com/office/officeart/2005/8/layout/gear1"/>
    <dgm:cxn modelId="{DF1DEA9D-DF1C-A44D-86F6-AC45B503D883}" type="presParOf" srcId="{DDCFB020-270E-7D43-8F40-3F25717FB690}" destId="{2792A478-3A92-8143-8B98-541085827E59}" srcOrd="11" destOrd="0" presId="urn:microsoft.com/office/officeart/2005/8/layout/gear1"/>
    <dgm:cxn modelId="{5F246464-2999-4948-9473-0CFB6284474E}" type="presParOf" srcId="{DDCFB020-270E-7D43-8F40-3F25717FB690}" destId="{1DCAB7EE-7125-CF4D-88FA-B6B9AA086E1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4000" dirty="0"/>
            <a:t>المال أو الغنى</a:t>
          </a:r>
          <a:endParaRPr lang="en-US" sz="44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64AC4A57-D05A-9841-9632-2F4AA50CA332}" type="asst">
      <dgm:prSet phldrT="[Text]" custT="1"/>
      <dgm:spPr/>
      <dgm:t>
        <a:bodyPr/>
        <a:lstStyle/>
        <a:p>
          <a:pPr rtl="0"/>
          <a:r>
            <a:rPr lang="ar-SA" sz="3200" dirty="0"/>
            <a:t>القدرة على دفع المهر والنفقة</a:t>
          </a:r>
          <a:endParaRPr lang="en-US" sz="3200" dirty="0"/>
        </a:p>
      </dgm:t>
    </dgm:pt>
    <dgm:pt modelId="{79F39062-3701-F94C-B1C3-A243AF265D9B}" type="parTrans" cxnId="{88B6A08F-7175-5542-84A0-E17337AAD3C4}">
      <dgm:prSet/>
      <dgm:spPr/>
      <dgm:t>
        <a:bodyPr/>
        <a:lstStyle/>
        <a:p>
          <a:endParaRPr lang="en-US"/>
        </a:p>
      </dgm:t>
    </dgm:pt>
    <dgm:pt modelId="{68BB2E1A-03DE-9B41-8C1A-610CB2E186C3}" type="sibTrans" cxnId="{88B6A08F-7175-5542-84A0-E17337AAD3C4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فقال الحنفية، والحنابلة بأنه شرط لازم لأن المعسر لا يملك نفقة الموسرة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لم يعتبر الشافعية المال شرطاً من شروط الكفاءة لأن المال غير دائم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Y="160393" custLinFactNeighborX="-16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3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2" custScaleY="151476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2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3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2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2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  <dgm:pt modelId="{38442486-AB7C-7244-ABAF-5BEAA46534CF}" type="pres">
      <dgm:prSet presAssocID="{79F39062-3701-F94C-B1C3-A243AF265D9B}" presName="Name115" presStyleLbl="parChTrans1D2" presStyleIdx="2" presStyleCnt="3"/>
      <dgm:spPr/>
    </dgm:pt>
    <dgm:pt modelId="{8848CA4B-2B3C-6241-9D8C-F48FA9BD9757}" type="pres">
      <dgm:prSet presAssocID="{64AC4A57-D05A-9841-9632-2F4AA50CA332}" presName="hierRoot3" presStyleCnt="0">
        <dgm:presLayoutVars>
          <dgm:hierBranch val="init"/>
        </dgm:presLayoutVars>
      </dgm:prSet>
      <dgm:spPr/>
    </dgm:pt>
    <dgm:pt modelId="{F084E347-9F6F-F94A-99D9-3899C7071289}" type="pres">
      <dgm:prSet presAssocID="{64AC4A57-D05A-9841-9632-2F4AA50CA332}" presName="rootComposite3" presStyleCnt="0"/>
      <dgm:spPr/>
    </dgm:pt>
    <dgm:pt modelId="{52FBB556-87BB-2B4F-9A65-1BADE063AB01}" type="pres">
      <dgm:prSet presAssocID="{64AC4A57-D05A-9841-9632-2F4AA50CA332}" presName="rootText3" presStyleLbl="asst1" presStyleIdx="0" presStyleCnt="1" custScaleX="103808" custScaleY="155440" custLinFactNeighborX="3699" custLinFactNeighborY="1213">
        <dgm:presLayoutVars>
          <dgm:chPref val="3"/>
        </dgm:presLayoutVars>
      </dgm:prSet>
      <dgm:spPr/>
    </dgm:pt>
    <dgm:pt modelId="{98CB8058-46CC-F340-9A3C-DFC69F631CC5}" type="pres">
      <dgm:prSet presAssocID="{64AC4A57-D05A-9841-9632-2F4AA50CA332}" presName="rootConnector3" presStyleLbl="asst1" presStyleIdx="0" presStyleCnt="1"/>
      <dgm:spPr/>
    </dgm:pt>
    <dgm:pt modelId="{E9F47C9E-E433-064A-877A-5723FE8E2F2B}" type="pres">
      <dgm:prSet presAssocID="{64AC4A57-D05A-9841-9632-2F4AA50CA332}" presName="hierChild6" presStyleCnt="0"/>
      <dgm:spPr/>
    </dgm:pt>
    <dgm:pt modelId="{CA6FA08B-8A5D-7C46-AFE6-463C54CC6B59}" type="pres">
      <dgm:prSet presAssocID="{64AC4A57-D05A-9841-9632-2F4AA50CA332}" presName="hierChild7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958B900B-91C2-8942-A5A3-504083605817}" type="presOf" srcId="{64AC4A57-D05A-9841-9632-2F4AA50CA332}" destId="{98CB8058-46CC-F340-9A3C-DFC69F631CC5}" srcOrd="1" destOrd="0" presId="urn:microsoft.com/office/officeart/2009/3/layout/HorizontalOrganizationChart"/>
    <dgm:cxn modelId="{301BC126-E776-B84C-AD8A-BCFCE033D2C0}" type="presOf" srcId="{79F39062-3701-F94C-B1C3-A243AF265D9B}" destId="{38442486-AB7C-7244-ABAF-5BEAA46534CF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8EAC335D-C8C2-B841-8792-CA3FBCA99D88}" type="presOf" srcId="{64AC4A57-D05A-9841-9632-2F4AA50CA332}" destId="{52FBB556-87BB-2B4F-9A65-1BADE063AB0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A7C6617D-A30E-AC44-B06F-60AE3C5EA9D6}" srcId="{533A0F80-80EB-954A-843A-A8FD2DC0D618}" destId="{138A6532-95FC-BA49-9DFE-D9DAB186D2DE}" srcOrd="1" destOrd="0" parTransId="{923736A8-30B9-B74F-9F37-8AD27FAFA23B}" sibTransId="{EDB315E0-E9A4-9049-BCCA-267E54590831}"/>
    <dgm:cxn modelId="{88B6A08F-7175-5542-84A0-E17337AAD3C4}" srcId="{533A0F80-80EB-954A-843A-A8FD2DC0D618}" destId="{64AC4A57-D05A-9841-9632-2F4AA50CA332}" srcOrd="0" destOrd="0" parTransId="{79F39062-3701-F94C-B1C3-A243AF265D9B}" sibTransId="{68BB2E1A-03DE-9B41-8C1A-610CB2E186C3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76A0E1AC-C66A-114C-8836-F8F1631800CE}" srcId="{533A0F80-80EB-954A-843A-A8FD2DC0D618}" destId="{A8FC4D96-9724-AE45-BB27-00CFB2526077}" srcOrd="2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  <dgm:cxn modelId="{E4B7F87A-52E2-F944-AA5A-7AACDCC6C7D6}" type="presParOf" srcId="{955765C8-04F7-4441-8EBF-972168ECF187}" destId="{38442486-AB7C-7244-ABAF-5BEAA46534CF}" srcOrd="0" destOrd="0" presId="urn:microsoft.com/office/officeart/2009/3/layout/HorizontalOrganizationChart"/>
    <dgm:cxn modelId="{F6B23432-6B8D-EB40-919A-10FFD23CD578}" type="presParOf" srcId="{955765C8-04F7-4441-8EBF-972168ECF187}" destId="{8848CA4B-2B3C-6241-9D8C-F48FA9BD9757}" srcOrd="1" destOrd="0" presId="urn:microsoft.com/office/officeart/2009/3/layout/HorizontalOrganizationChart"/>
    <dgm:cxn modelId="{BEAFA984-AF77-714E-9EF2-2E307B797127}" type="presParOf" srcId="{8848CA4B-2B3C-6241-9D8C-F48FA9BD9757}" destId="{F084E347-9F6F-F94A-99D9-3899C7071289}" srcOrd="0" destOrd="0" presId="urn:microsoft.com/office/officeart/2009/3/layout/HorizontalOrganizationChart"/>
    <dgm:cxn modelId="{25809C5A-B7C0-2A48-B0BF-B8617F9CA5C4}" type="presParOf" srcId="{F084E347-9F6F-F94A-99D9-3899C7071289}" destId="{52FBB556-87BB-2B4F-9A65-1BADE063AB01}" srcOrd="0" destOrd="0" presId="urn:microsoft.com/office/officeart/2009/3/layout/HorizontalOrganizationChart"/>
    <dgm:cxn modelId="{9559B51A-5F13-524E-92DF-E0B749B71903}" type="presParOf" srcId="{F084E347-9F6F-F94A-99D9-3899C7071289}" destId="{98CB8058-46CC-F340-9A3C-DFC69F631CC5}" srcOrd="1" destOrd="0" presId="urn:microsoft.com/office/officeart/2009/3/layout/HorizontalOrganizationChart"/>
    <dgm:cxn modelId="{C1C7A8B6-509D-2D4B-B6B6-024B54B8266E}" type="presParOf" srcId="{8848CA4B-2B3C-6241-9D8C-F48FA9BD9757}" destId="{E9F47C9E-E433-064A-877A-5723FE8E2F2B}" srcOrd="1" destOrd="0" presId="urn:microsoft.com/office/officeart/2009/3/layout/HorizontalOrganizationChart"/>
    <dgm:cxn modelId="{96EB618F-B242-DF42-BEFB-FA51B0742649}" type="presParOf" srcId="{8848CA4B-2B3C-6241-9D8C-F48FA9BD9757}" destId="{CA6FA08B-8A5D-7C46-AFE6-463C54CC6B5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4000" dirty="0"/>
            <a:t>السلامة من العيوب</a:t>
          </a:r>
          <a:endParaRPr lang="en-US" sz="44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64AC4A57-D05A-9841-9632-2F4AA50CA332}" type="asst">
      <dgm:prSet phldrT="[Text]" custT="1"/>
      <dgm:spPr/>
      <dgm:t>
        <a:bodyPr/>
        <a:lstStyle/>
        <a:p>
          <a:pPr rtl="0"/>
          <a:r>
            <a:rPr lang="ar-SA" sz="3200" dirty="0"/>
            <a:t>قال بها المالكية، والشافعية مثل البرص، والجذام، والجنون</a:t>
          </a:r>
          <a:endParaRPr lang="en-US" sz="3200" dirty="0"/>
        </a:p>
      </dgm:t>
    </dgm:pt>
    <dgm:pt modelId="{79F39062-3701-F94C-B1C3-A243AF265D9B}" type="parTrans" cxnId="{88B6A08F-7175-5542-84A0-E17337AAD3C4}">
      <dgm:prSet/>
      <dgm:spPr/>
      <dgm:t>
        <a:bodyPr/>
        <a:lstStyle/>
        <a:p>
          <a:endParaRPr lang="en-US"/>
        </a:p>
      </dgm:t>
    </dgm:pt>
    <dgm:pt modelId="{68BB2E1A-03DE-9B41-8C1A-610CB2E186C3}" type="sibTrans" cxnId="{88B6A08F-7175-5542-84A0-E17337AAD3C4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النفس تعاف من صحبة من به هذه العيوب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ولا يتحصل معها مقصود النكاح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/>
      <dgm:spPr/>
      <dgm:t>
        <a:bodyPr/>
        <a:lstStyle/>
        <a:p>
          <a:r>
            <a:rPr lang="ar-SA" dirty="0"/>
            <a:t>هي حق للولي إلا العنة لأنها لا تظهر إلا للمرأة، فهي حقها</a:t>
          </a:r>
          <a:endParaRPr lang="en-US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Y="160393" custLinFactNeighborX="-16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4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 custLinFactNeighborX="16" custLinFactNeighborY="6127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4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4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 custScaleY="124688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  <dgm:pt modelId="{38442486-AB7C-7244-ABAF-5BEAA46534CF}" type="pres">
      <dgm:prSet presAssocID="{79F39062-3701-F94C-B1C3-A243AF265D9B}" presName="Name115" presStyleLbl="parChTrans1D2" presStyleIdx="3" presStyleCnt="4"/>
      <dgm:spPr/>
    </dgm:pt>
    <dgm:pt modelId="{8848CA4B-2B3C-6241-9D8C-F48FA9BD9757}" type="pres">
      <dgm:prSet presAssocID="{64AC4A57-D05A-9841-9632-2F4AA50CA332}" presName="hierRoot3" presStyleCnt="0">
        <dgm:presLayoutVars>
          <dgm:hierBranch val="init"/>
        </dgm:presLayoutVars>
      </dgm:prSet>
      <dgm:spPr/>
    </dgm:pt>
    <dgm:pt modelId="{F084E347-9F6F-F94A-99D9-3899C7071289}" type="pres">
      <dgm:prSet presAssocID="{64AC4A57-D05A-9841-9632-2F4AA50CA332}" presName="rootComposite3" presStyleCnt="0"/>
      <dgm:spPr/>
    </dgm:pt>
    <dgm:pt modelId="{52FBB556-87BB-2B4F-9A65-1BADE063AB01}" type="pres">
      <dgm:prSet presAssocID="{64AC4A57-D05A-9841-9632-2F4AA50CA332}" presName="rootText3" presStyleLbl="asst1" presStyleIdx="0" presStyleCnt="1" custScaleX="103808" custScaleY="155440" custLinFactNeighborX="3699" custLinFactNeighborY="1213">
        <dgm:presLayoutVars>
          <dgm:chPref val="3"/>
        </dgm:presLayoutVars>
      </dgm:prSet>
      <dgm:spPr/>
    </dgm:pt>
    <dgm:pt modelId="{98CB8058-46CC-F340-9A3C-DFC69F631CC5}" type="pres">
      <dgm:prSet presAssocID="{64AC4A57-D05A-9841-9632-2F4AA50CA332}" presName="rootConnector3" presStyleLbl="asst1" presStyleIdx="0" presStyleCnt="1"/>
      <dgm:spPr/>
    </dgm:pt>
    <dgm:pt modelId="{E9F47C9E-E433-064A-877A-5723FE8E2F2B}" type="pres">
      <dgm:prSet presAssocID="{64AC4A57-D05A-9841-9632-2F4AA50CA332}" presName="hierChild6" presStyleCnt="0"/>
      <dgm:spPr/>
    </dgm:pt>
    <dgm:pt modelId="{CA6FA08B-8A5D-7C46-AFE6-463C54CC6B59}" type="pres">
      <dgm:prSet presAssocID="{64AC4A57-D05A-9841-9632-2F4AA50CA332}" presName="hierChild7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958B900B-91C2-8942-A5A3-504083605817}" type="presOf" srcId="{64AC4A57-D05A-9841-9632-2F4AA50CA332}" destId="{98CB8058-46CC-F340-9A3C-DFC69F631CC5}" srcOrd="1" destOrd="0" presId="urn:microsoft.com/office/officeart/2009/3/layout/HorizontalOrganizationChart"/>
    <dgm:cxn modelId="{301BC126-E776-B84C-AD8A-BCFCE033D2C0}" type="presOf" srcId="{79F39062-3701-F94C-B1C3-A243AF265D9B}" destId="{38442486-AB7C-7244-ABAF-5BEAA46534CF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3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8EAC335D-C8C2-B841-8792-CA3FBCA99D88}" type="presOf" srcId="{64AC4A57-D05A-9841-9632-2F4AA50CA332}" destId="{52FBB556-87BB-2B4F-9A65-1BADE063AB0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1" destOrd="0" parTransId="{923736A8-30B9-B74F-9F37-8AD27FAFA23B}" sibTransId="{EDB315E0-E9A4-9049-BCCA-267E54590831}"/>
    <dgm:cxn modelId="{88B6A08F-7175-5542-84A0-E17337AAD3C4}" srcId="{533A0F80-80EB-954A-843A-A8FD2DC0D618}" destId="{64AC4A57-D05A-9841-9632-2F4AA50CA332}" srcOrd="0" destOrd="0" parTransId="{79F39062-3701-F94C-B1C3-A243AF265D9B}" sibTransId="{68BB2E1A-03DE-9B41-8C1A-610CB2E186C3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2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  <dgm:cxn modelId="{E4B7F87A-52E2-F944-AA5A-7AACDCC6C7D6}" type="presParOf" srcId="{955765C8-04F7-4441-8EBF-972168ECF187}" destId="{38442486-AB7C-7244-ABAF-5BEAA46534CF}" srcOrd="0" destOrd="0" presId="urn:microsoft.com/office/officeart/2009/3/layout/HorizontalOrganizationChart"/>
    <dgm:cxn modelId="{F6B23432-6B8D-EB40-919A-10FFD23CD578}" type="presParOf" srcId="{955765C8-04F7-4441-8EBF-972168ECF187}" destId="{8848CA4B-2B3C-6241-9D8C-F48FA9BD9757}" srcOrd="1" destOrd="0" presId="urn:microsoft.com/office/officeart/2009/3/layout/HorizontalOrganizationChart"/>
    <dgm:cxn modelId="{BEAFA984-AF77-714E-9EF2-2E307B797127}" type="presParOf" srcId="{8848CA4B-2B3C-6241-9D8C-F48FA9BD9757}" destId="{F084E347-9F6F-F94A-99D9-3899C7071289}" srcOrd="0" destOrd="0" presId="urn:microsoft.com/office/officeart/2009/3/layout/HorizontalOrganizationChart"/>
    <dgm:cxn modelId="{25809C5A-B7C0-2A48-B0BF-B8617F9CA5C4}" type="presParOf" srcId="{F084E347-9F6F-F94A-99D9-3899C7071289}" destId="{52FBB556-87BB-2B4F-9A65-1BADE063AB01}" srcOrd="0" destOrd="0" presId="urn:microsoft.com/office/officeart/2009/3/layout/HorizontalOrganizationChart"/>
    <dgm:cxn modelId="{9559B51A-5F13-524E-92DF-E0B749B71903}" type="presParOf" srcId="{F084E347-9F6F-F94A-99D9-3899C7071289}" destId="{98CB8058-46CC-F340-9A3C-DFC69F631CC5}" srcOrd="1" destOrd="0" presId="urn:microsoft.com/office/officeart/2009/3/layout/HorizontalOrganizationChart"/>
    <dgm:cxn modelId="{C1C7A8B6-509D-2D4B-B6B6-024B54B8266E}" type="presParOf" srcId="{8848CA4B-2B3C-6241-9D8C-F48FA9BD9757}" destId="{E9F47C9E-E433-064A-877A-5723FE8E2F2B}" srcOrd="1" destOrd="0" presId="urn:microsoft.com/office/officeart/2009/3/layout/HorizontalOrganizationChart"/>
    <dgm:cxn modelId="{96EB618F-B242-DF42-BEFB-FA51B0742649}" type="presParOf" srcId="{8848CA4B-2B3C-6241-9D8C-F48FA9BD9757}" destId="{CA6FA08B-8A5D-7C46-AFE6-463C54CC6B5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4000" dirty="0"/>
            <a:t>إسلام الآباء والأجداد</a:t>
          </a:r>
          <a:endParaRPr lang="en-US" sz="44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64AC4A57-D05A-9841-9632-2F4AA50CA332}" type="asst">
      <dgm:prSet phldrT="[Text]" custT="1"/>
      <dgm:spPr/>
      <dgm:t>
        <a:bodyPr/>
        <a:lstStyle/>
        <a:p>
          <a:pPr rtl="0"/>
          <a:r>
            <a:rPr lang="ar-SA" sz="3200" dirty="0"/>
            <a:t>شرط عند الحنفية فقط</a:t>
          </a:r>
          <a:endParaRPr lang="en-US" sz="3200" dirty="0"/>
        </a:p>
      </dgm:t>
    </dgm:pt>
    <dgm:pt modelId="{79F39062-3701-F94C-B1C3-A243AF265D9B}" type="parTrans" cxnId="{88B6A08F-7175-5542-84A0-E17337AAD3C4}">
      <dgm:prSet/>
      <dgm:spPr/>
      <dgm:t>
        <a:bodyPr/>
        <a:lstStyle/>
        <a:p>
          <a:endParaRPr lang="en-US"/>
        </a:p>
      </dgm:t>
    </dgm:pt>
    <dgm:pt modelId="{68BB2E1A-03DE-9B41-8C1A-610CB2E186C3}" type="sibTrans" cxnId="{88B6A08F-7175-5542-84A0-E17337AAD3C4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شرط للعجم وليس للعرب</a:t>
          </a:r>
          <a:r>
            <a:rPr lang="en-US" dirty="0"/>
            <a:t> </a:t>
          </a:r>
          <a:r>
            <a:rPr lang="ar-SA" dirty="0"/>
            <a:t>الكفاءة فالكفاءة عند العربي تكون بنسبه 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الكفاءة في غير العربي هي إسلام الأب والجد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Y="160393" custLinFactNeighborX="-16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3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2" custScaleY="151476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2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3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2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2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  <dgm:pt modelId="{38442486-AB7C-7244-ABAF-5BEAA46534CF}" type="pres">
      <dgm:prSet presAssocID="{79F39062-3701-F94C-B1C3-A243AF265D9B}" presName="Name115" presStyleLbl="parChTrans1D2" presStyleIdx="2" presStyleCnt="3"/>
      <dgm:spPr/>
    </dgm:pt>
    <dgm:pt modelId="{8848CA4B-2B3C-6241-9D8C-F48FA9BD9757}" type="pres">
      <dgm:prSet presAssocID="{64AC4A57-D05A-9841-9632-2F4AA50CA332}" presName="hierRoot3" presStyleCnt="0">
        <dgm:presLayoutVars>
          <dgm:hierBranch val="init"/>
        </dgm:presLayoutVars>
      </dgm:prSet>
      <dgm:spPr/>
    </dgm:pt>
    <dgm:pt modelId="{F084E347-9F6F-F94A-99D9-3899C7071289}" type="pres">
      <dgm:prSet presAssocID="{64AC4A57-D05A-9841-9632-2F4AA50CA332}" presName="rootComposite3" presStyleCnt="0"/>
      <dgm:spPr/>
    </dgm:pt>
    <dgm:pt modelId="{52FBB556-87BB-2B4F-9A65-1BADE063AB01}" type="pres">
      <dgm:prSet presAssocID="{64AC4A57-D05A-9841-9632-2F4AA50CA332}" presName="rootText3" presStyleLbl="asst1" presStyleIdx="0" presStyleCnt="1" custScaleX="103808" custScaleY="155440" custLinFactNeighborX="3699" custLinFactNeighborY="1213">
        <dgm:presLayoutVars>
          <dgm:chPref val="3"/>
        </dgm:presLayoutVars>
      </dgm:prSet>
      <dgm:spPr/>
    </dgm:pt>
    <dgm:pt modelId="{98CB8058-46CC-F340-9A3C-DFC69F631CC5}" type="pres">
      <dgm:prSet presAssocID="{64AC4A57-D05A-9841-9632-2F4AA50CA332}" presName="rootConnector3" presStyleLbl="asst1" presStyleIdx="0" presStyleCnt="1"/>
      <dgm:spPr/>
    </dgm:pt>
    <dgm:pt modelId="{E9F47C9E-E433-064A-877A-5723FE8E2F2B}" type="pres">
      <dgm:prSet presAssocID="{64AC4A57-D05A-9841-9632-2F4AA50CA332}" presName="hierChild6" presStyleCnt="0"/>
      <dgm:spPr/>
    </dgm:pt>
    <dgm:pt modelId="{CA6FA08B-8A5D-7C46-AFE6-463C54CC6B59}" type="pres">
      <dgm:prSet presAssocID="{64AC4A57-D05A-9841-9632-2F4AA50CA332}" presName="hierChild7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958B900B-91C2-8942-A5A3-504083605817}" type="presOf" srcId="{64AC4A57-D05A-9841-9632-2F4AA50CA332}" destId="{98CB8058-46CC-F340-9A3C-DFC69F631CC5}" srcOrd="1" destOrd="0" presId="urn:microsoft.com/office/officeart/2009/3/layout/HorizontalOrganizationChart"/>
    <dgm:cxn modelId="{301BC126-E776-B84C-AD8A-BCFCE033D2C0}" type="presOf" srcId="{79F39062-3701-F94C-B1C3-A243AF265D9B}" destId="{38442486-AB7C-7244-ABAF-5BEAA46534CF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8EAC335D-C8C2-B841-8792-CA3FBCA99D88}" type="presOf" srcId="{64AC4A57-D05A-9841-9632-2F4AA50CA332}" destId="{52FBB556-87BB-2B4F-9A65-1BADE063AB0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A7C6617D-A30E-AC44-B06F-60AE3C5EA9D6}" srcId="{533A0F80-80EB-954A-843A-A8FD2DC0D618}" destId="{138A6532-95FC-BA49-9DFE-D9DAB186D2DE}" srcOrd="1" destOrd="0" parTransId="{923736A8-30B9-B74F-9F37-8AD27FAFA23B}" sibTransId="{EDB315E0-E9A4-9049-BCCA-267E54590831}"/>
    <dgm:cxn modelId="{88B6A08F-7175-5542-84A0-E17337AAD3C4}" srcId="{533A0F80-80EB-954A-843A-A8FD2DC0D618}" destId="{64AC4A57-D05A-9841-9632-2F4AA50CA332}" srcOrd="0" destOrd="0" parTransId="{79F39062-3701-F94C-B1C3-A243AF265D9B}" sibTransId="{68BB2E1A-03DE-9B41-8C1A-610CB2E186C3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76A0E1AC-C66A-114C-8836-F8F1631800CE}" srcId="{533A0F80-80EB-954A-843A-A8FD2DC0D618}" destId="{A8FC4D96-9724-AE45-BB27-00CFB2526077}" srcOrd="2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  <dgm:cxn modelId="{E4B7F87A-52E2-F944-AA5A-7AACDCC6C7D6}" type="presParOf" srcId="{955765C8-04F7-4441-8EBF-972168ECF187}" destId="{38442486-AB7C-7244-ABAF-5BEAA46534CF}" srcOrd="0" destOrd="0" presId="urn:microsoft.com/office/officeart/2009/3/layout/HorizontalOrganizationChart"/>
    <dgm:cxn modelId="{F6B23432-6B8D-EB40-919A-10FFD23CD578}" type="presParOf" srcId="{955765C8-04F7-4441-8EBF-972168ECF187}" destId="{8848CA4B-2B3C-6241-9D8C-F48FA9BD9757}" srcOrd="1" destOrd="0" presId="urn:microsoft.com/office/officeart/2009/3/layout/HorizontalOrganizationChart"/>
    <dgm:cxn modelId="{BEAFA984-AF77-714E-9EF2-2E307B797127}" type="presParOf" srcId="{8848CA4B-2B3C-6241-9D8C-F48FA9BD9757}" destId="{F084E347-9F6F-F94A-99D9-3899C7071289}" srcOrd="0" destOrd="0" presId="urn:microsoft.com/office/officeart/2009/3/layout/HorizontalOrganizationChart"/>
    <dgm:cxn modelId="{25809C5A-B7C0-2A48-B0BF-B8617F9CA5C4}" type="presParOf" srcId="{F084E347-9F6F-F94A-99D9-3899C7071289}" destId="{52FBB556-87BB-2B4F-9A65-1BADE063AB01}" srcOrd="0" destOrd="0" presId="urn:microsoft.com/office/officeart/2009/3/layout/HorizontalOrganizationChart"/>
    <dgm:cxn modelId="{9559B51A-5F13-524E-92DF-E0B749B71903}" type="presParOf" srcId="{F084E347-9F6F-F94A-99D9-3899C7071289}" destId="{98CB8058-46CC-F340-9A3C-DFC69F631CC5}" srcOrd="1" destOrd="0" presId="urn:microsoft.com/office/officeart/2009/3/layout/HorizontalOrganizationChart"/>
    <dgm:cxn modelId="{C1C7A8B6-509D-2D4B-B6B6-024B54B8266E}" type="presParOf" srcId="{8848CA4B-2B3C-6241-9D8C-F48FA9BD9757}" destId="{E9F47C9E-E433-064A-877A-5723FE8E2F2B}" srcOrd="1" destOrd="0" presId="urn:microsoft.com/office/officeart/2009/3/layout/HorizontalOrganizationChart"/>
    <dgm:cxn modelId="{96EB618F-B242-DF42-BEFB-FA51B0742649}" type="presParOf" srcId="{8848CA4B-2B3C-6241-9D8C-F48FA9BD9757}" destId="{CA6FA08B-8A5D-7C46-AFE6-463C54CC6B5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7307B4-FE6F-B145-9EA2-325266825065}" type="doc">
      <dgm:prSet loTypeId="urn:microsoft.com/office/officeart/2008/layout/BubblePicture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48E1F6-CCCA-FE41-BEA9-4F69564E2F4A}">
      <dgm:prSet phldrT="[Text]"/>
      <dgm:spPr/>
      <dgm:t>
        <a:bodyPr/>
        <a:lstStyle/>
        <a:p>
          <a:r>
            <a:rPr lang="ar-SA" dirty="0"/>
            <a:t>الكفاءة لغة واصطلاحاً.</a:t>
          </a:r>
          <a:endParaRPr lang="en-US" dirty="0"/>
        </a:p>
      </dgm:t>
    </dgm:pt>
    <dgm:pt modelId="{DF28E6FD-A2D6-CC46-8839-27270A53DF87}" type="parTrans" cxnId="{542F9232-C270-D54F-99A5-228E12F21271}">
      <dgm:prSet/>
      <dgm:spPr/>
      <dgm:t>
        <a:bodyPr/>
        <a:lstStyle/>
        <a:p>
          <a:endParaRPr lang="en-US"/>
        </a:p>
      </dgm:t>
    </dgm:pt>
    <dgm:pt modelId="{7764EA04-308D-C34F-BB72-2066A231F775}" type="sibTrans" cxnId="{542F9232-C270-D54F-99A5-228E12F21271}">
      <dgm:prSet/>
      <dgm:spPr/>
      <dgm:t>
        <a:bodyPr/>
        <a:lstStyle/>
        <a:p>
          <a:endParaRPr lang="en-US"/>
        </a:p>
      </dgm:t>
    </dgm:pt>
    <dgm:pt modelId="{A9CE542B-263E-7F43-A621-C6F30961CD87}">
      <dgm:prSet phldrT="[Text]"/>
      <dgm:spPr/>
      <dgm:t>
        <a:bodyPr/>
        <a:lstStyle/>
        <a:p>
          <a:pPr algn="r"/>
          <a:r>
            <a:rPr lang="ar-SA" dirty="0"/>
            <a:t>وفي اصطلاح الفقهاء تعني الكفاءة المماثلة بين الزوجين في أمور صنفها كل مذهب حسب اعتباراتهم، من أجل دوام المودة بين الزوجين</a:t>
          </a:r>
          <a:endParaRPr lang="en-US" dirty="0"/>
        </a:p>
      </dgm:t>
    </dgm:pt>
    <dgm:pt modelId="{A9FBFF64-E67C-1E42-B573-41CC9D411AFE}" type="parTrans" cxnId="{58DEE52D-F87C-5546-9871-DEB656A3E199}">
      <dgm:prSet/>
      <dgm:spPr/>
      <dgm:t>
        <a:bodyPr/>
        <a:lstStyle/>
        <a:p>
          <a:endParaRPr lang="en-US"/>
        </a:p>
      </dgm:t>
    </dgm:pt>
    <dgm:pt modelId="{9B518110-621A-4944-82AB-AE251892FE70}" type="sibTrans" cxnId="{58DEE52D-F87C-5546-9871-DEB656A3E199}">
      <dgm:prSet/>
      <dgm:spPr/>
      <dgm:t>
        <a:bodyPr/>
        <a:lstStyle/>
        <a:p>
          <a:endParaRPr lang="en-US"/>
        </a:p>
      </dgm:t>
    </dgm:pt>
    <dgm:pt modelId="{38C77E93-BCDC-4A4B-8F09-80011A2CD198}">
      <dgm:prSet phldrT="[Text]"/>
      <dgm:spPr/>
      <dgm:t>
        <a:bodyPr/>
        <a:lstStyle/>
        <a:p>
          <a:pPr algn="r"/>
          <a:r>
            <a:rPr lang="ar-SA" dirty="0"/>
            <a:t>والكفاءة في اللغة </a:t>
          </a:r>
        </a:p>
        <a:p>
          <a:pPr algn="r"/>
          <a:r>
            <a:rPr lang="ar-SA" dirty="0" err="1"/>
            <a:t>الكفيء</a:t>
          </a:r>
          <a:r>
            <a:rPr lang="ar-SA" dirty="0"/>
            <a:t> هو النظير، وشيء ساوى شيئاً حتى يكون مثله فهو مكافئ له</a:t>
          </a:r>
          <a:endParaRPr lang="en-US" dirty="0"/>
        </a:p>
      </dgm:t>
    </dgm:pt>
    <dgm:pt modelId="{F127D7D5-27C8-104D-9D1D-0A7F043662E8}" type="parTrans" cxnId="{3A0EE6E1-F97C-AB48-BCC9-76851332D08A}">
      <dgm:prSet/>
      <dgm:spPr/>
      <dgm:t>
        <a:bodyPr/>
        <a:lstStyle/>
        <a:p>
          <a:endParaRPr lang="en-US"/>
        </a:p>
      </dgm:t>
    </dgm:pt>
    <dgm:pt modelId="{84393A34-6429-4D42-B1AF-8BAEB407AFDC}" type="sibTrans" cxnId="{3A0EE6E1-F97C-AB48-BCC9-76851332D08A}">
      <dgm:prSet/>
      <dgm:spPr/>
      <dgm:t>
        <a:bodyPr/>
        <a:lstStyle/>
        <a:p>
          <a:endParaRPr lang="en-US"/>
        </a:p>
      </dgm:t>
    </dgm:pt>
    <dgm:pt modelId="{7B00D599-3B1E-924F-96F2-802684E6D32F}" type="pres">
      <dgm:prSet presAssocID="{6E7307B4-FE6F-B145-9EA2-325266825065}" presName="Name0" presStyleCnt="0">
        <dgm:presLayoutVars>
          <dgm:chMax val="8"/>
          <dgm:chPref val="8"/>
          <dgm:dir/>
        </dgm:presLayoutVars>
      </dgm:prSet>
      <dgm:spPr/>
    </dgm:pt>
    <dgm:pt modelId="{157DBFF0-B2EC-364E-A50D-266F47144957}" type="pres">
      <dgm:prSet presAssocID="{1E48E1F6-CCCA-FE41-BEA9-4F69564E2F4A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2C9FB6AB-0501-DA48-9D93-8325EAD8F940}" type="pres">
      <dgm:prSet presAssocID="{1E48E1F6-CCCA-FE41-BEA9-4F69564E2F4A}" presName="image_accent_1" presStyleCnt="0"/>
      <dgm:spPr/>
    </dgm:pt>
    <dgm:pt modelId="{024B21CC-23F2-8F4E-AEB5-1AA9799CF9E1}" type="pres">
      <dgm:prSet presAssocID="{1E48E1F6-CCCA-FE41-BEA9-4F69564E2F4A}" presName="imageAccentRepeatNode" presStyleLbl="alignNode1" presStyleIdx="0" presStyleCnt="6"/>
      <dgm:spPr/>
    </dgm:pt>
    <dgm:pt modelId="{CA560A6C-3869-1342-83A7-63AE937FF04E}" type="pres">
      <dgm:prSet presAssocID="{1E48E1F6-CCCA-FE41-BEA9-4F69564E2F4A}" presName="accent_1" presStyleLbl="alignNode1" presStyleIdx="1" presStyleCnt="6"/>
      <dgm:spPr/>
    </dgm:pt>
    <dgm:pt modelId="{AAB923A1-2F62-4744-91A3-8D75075924A6}" type="pres">
      <dgm:prSet presAssocID="{7764EA04-308D-C34F-BB72-2066A231F775}" presName="image_1" presStyleCnt="0"/>
      <dgm:spPr/>
    </dgm:pt>
    <dgm:pt modelId="{F7D642ED-F6DF-4A43-AA99-8986132FE5F8}" type="pres">
      <dgm:prSet presAssocID="{7764EA04-308D-C34F-BB72-2066A231F775}" presName="imageRepeatNode" presStyleLbl="fgImgPlace1" presStyleIdx="0" presStyleCnt="3"/>
      <dgm:spPr/>
    </dgm:pt>
    <dgm:pt modelId="{3E41F5BA-1851-2B4B-A01F-56F41D9ABB45}" type="pres">
      <dgm:prSet presAssocID="{A9CE542B-263E-7F43-A621-C6F30961CD87}" presName="parent_text_2" presStyleLbl="revTx" presStyleIdx="1" presStyleCnt="3" custScaleX="138422" custScaleY="148169" custLinFactNeighborX="-11066" custLinFactNeighborY="9883">
        <dgm:presLayoutVars>
          <dgm:chMax val="0"/>
          <dgm:chPref val="0"/>
          <dgm:bulletEnabled val="1"/>
        </dgm:presLayoutVars>
      </dgm:prSet>
      <dgm:spPr/>
    </dgm:pt>
    <dgm:pt modelId="{058E6599-A4F3-8F41-8182-D9B18BE136CA}" type="pres">
      <dgm:prSet presAssocID="{A9CE542B-263E-7F43-A621-C6F30961CD87}" presName="image_accent_2" presStyleCnt="0"/>
      <dgm:spPr/>
    </dgm:pt>
    <dgm:pt modelId="{D5952C08-89A0-CF40-A96E-BD19E407909E}" type="pres">
      <dgm:prSet presAssocID="{A9CE542B-263E-7F43-A621-C6F30961CD87}" presName="imageAccentRepeatNode" presStyleLbl="alignNode1" presStyleIdx="2" presStyleCnt="6"/>
      <dgm:spPr/>
    </dgm:pt>
    <dgm:pt modelId="{0CAB890F-6844-CF4B-B635-30092BB9C87C}" type="pres">
      <dgm:prSet presAssocID="{9B518110-621A-4944-82AB-AE251892FE70}" presName="image_2" presStyleCnt="0"/>
      <dgm:spPr/>
    </dgm:pt>
    <dgm:pt modelId="{5E201963-5593-A74B-9EA5-1D0D78A00852}" type="pres">
      <dgm:prSet presAssocID="{9B518110-621A-4944-82AB-AE251892FE70}" presName="imageRepeatNode" presStyleLbl="fgImgPlace1" presStyleIdx="1" presStyleCnt="3" custLinFactNeighborX="-49417" custLinFactNeighborY="988"/>
      <dgm:spPr/>
    </dgm:pt>
    <dgm:pt modelId="{FE2E5403-F54B-B14A-A756-EC48A418CE89}" type="pres">
      <dgm:prSet presAssocID="{38C77E93-BCDC-4A4B-8F09-80011A2CD198}" presName="image_accent_3" presStyleCnt="0"/>
      <dgm:spPr/>
    </dgm:pt>
    <dgm:pt modelId="{B146A935-3CF6-9D40-8591-C13DDA629734}" type="pres">
      <dgm:prSet presAssocID="{38C77E93-BCDC-4A4B-8F09-80011A2CD198}" presName="imageAccentRepeatNode" presStyleLbl="alignNode1" presStyleIdx="3" presStyleCnt="6"/>
      <dgm:spPr/>
    </dgm:pt>
    <dgm:pt modelId="{4E14B061-9974-3F41-8CB9-B56AFD835D78}" type="pres">
      <dgm:prSet presAssocID="{38C77E93-BCDC-4A4B-8F09-80011A2CD198}" presName="parent_text_3" presStyleLbl="revTx" presStyleIdx="2" presStyleCnt="3" custScaleX="121260" custScaleY="93085">
        <dgm:presLayoutVars>
          <dgm:chMax val="0"/>
          <dgm:chPref val="0"/>
          <dgm:bulletEnabled val="1"/>
        </dgm:presLayoutVars>
      </dgm:prSet>
      <dgm:spPr/>
    </dgm:pt>
    <dgm:pt modelId="{4BB3F6AF-73CF-DB4A-BD31-2203867E70BA}" type="pres">
      <dgm:prSet presAssocID="{38C77E93-BCDC-4A4B-8F09-80011A2CD198}" presName="accent_2" presStyleLbl="alignNode1" presStyleIdx="4" presStyleCnt="6" custLinFactNeighborX="-35297" custLinFactNeighborY="-34526"/>
      <dgm:spPr/>
    </dgm:pt>
    <dgm:pt modelId="{F4D4E63E-D44D-FD4B-A233-CC972D2D6477}" type="pres">
      <dgm:prSet presAssocID="{38C77E93-BCDC-4A4B-8F09-80011A2CD198}" presName="accent_3" presStyleLbl="alignNode1" presStyleIdx="5" presStyleCnt="6"/>
      <dgm:spPr/>
    </dgm:pt>
    <dgm:pt modelId="{5428C5C5-2985-374A-BD05-96C26AC4CF25}" type="pres">
      <dgm:prSet presAssocID="{84393A34-6429-4D42-B1AF-8BAEB407AFDC}" presName="image_3" presStyleCnt="0"/>
      <dgm:spPr/>
    </dgm:pt>
    <dgm:pt modelId="{98F909CD-C5EB-764A-83D6-4EE581B4DA02}" type="pres">
      <dgm:prSet presAssocID="{84393A34-6429-4D42-B1AF-8BAEB407AFDC}" presName="imageRepeatNode" presStyleLbl="fgImgPlace1" presStyleIdx="2" presStyleCnt="3"/>
      <dgm:spPr/>
    </dgm:pt>
  </dgm:ptLst>
  <dgm:cxnLst>
    <dgm:cxn modelId="{9197FF01-C304-9943-AA85-8ABA1F4F80E7}" type="presOf" srcId="{6E7307B4-FE6F-B145-9EA2-325266825065}" destId="{7B00D599-3B1E-924F-96F2-802684E6D32F}" srcOrd="0" destOrd="0" presId="urn:microsoft.com/office/officeart/2008/layout/BubblePictureList"/>
    <dgm:cxn modelId="{3AF15320-352A-3D41-9AC5-95B314EE9F2E}" type="presOf" srcId="{84393A34-6429-4D42-B1AF-8BAEB407AFDC}" destId="{98F909CD-C5EB-764A-83D6-4EE581B4DA02}" srcOrd="0" destOrd="0" presId="urn:microsoft.com/office/officeart/2008/layout/BubblePictureList"/>
    <dgm:cxn modelId="{1CD7882C-0C87-3244-800D-9395A159E095}" type="presOf" srcId="{38C77E93-BCDC-4A4B-8F09-80011A2CD198}" destId="{4E14B061-9974-3F41-8CB9-B56AFD835D78}" srcOrd="0" destOrd="0" presId="urn:microsoft.com/office/officeart/2008/layout/BubblePictureList"/>
    <dgm:cxn modelId="{58DEE52D-F87C-5546-9871-DEB656A3E199}" srcId="{6E7307B4-FE6F-B145-9EA2-325266825065}" destId="{A9CE542B-263E-7F43-A621-C6F30961CD87}" srcOrd="1" destOrd="0" parTransId="{A9FBFF64-E67C-1E42-B573-41CC9D411AFE}" sibTransId="{9B518110-621A-4944-82AB-AE251892FE70}"/>
    <dgm:cxn modelId="{542F9232-C270-D54F-99A5-228E12F21271}" srcId="{6E7307B4-FE6F-B145-9EA2-325266825065}" destId="{1E48E1F6-CCCA-FE41-BEA9-4F69564E2F4A}" srcOrd="0" destOrd="0" parTransId="{DF28E6FD-A2D6-CC46-8839-27270A53DF87}" sibTransId="{7764EA04-308D-C34F-BB72-2066A231F775}"/>
    <dgm:cxn modelId="{3120FB4B-3079-434F-A47D-D1CBC3817754}" type="presOf" srcId="{9B518110-621A-4944-82AB-AE251892FE70}" destId="{5E201963-5593-A74B-9EA5-1D0D78A00852}" srcOrd="0" destOrd="0" presId="urn:microsoft.com/office/officeart/2008/layout/BubblePictureList"/>
    <dgm:cxn modelId="{31C0B97F-0F78-0244-914A-40E84F966250}" type="presOf" srcId="{7764EA04-308D-C34F-BB72-2066A231F775}" destId="{F7D642ED-F6DF-4A43-AA99-8986132FE5F8}" srcOrd="0" destOrd="0" presId="urn:microsoft.com/office/officeart/2008/layout/BubblePictureList"/>
    <dgm:cxn modelId="{05E29AD5-F0BA-E542-8BA1-666EB1F88C16}" type="presOf" srcId="{1E48E1F6-CCCA-FE41-BEA9-4F69564E2F4A}" destId="{157DBFF0-B2EC-364E-A50D-266F47144957}" srcOrd="0" destOrd="0" presId="urn:microsoft.com/office/officeart/2008/layout/BubblePictureList"/>
    <dgm:cxn modelId="{3A0EE6E1-F97C-AB48-BCC9-76851332D08A}" srcId="{6E7307B4-FE6F-B145-9EA2-325266825065}" destId="{38C77E93-BCDC-4A4B-8F09-80011A2CD198}" srcOrd="2" destOrd="0" parTransId="{F127D7D5-27C8-104D-9D1D-0A7F043662E8}" sibTransId="{84393A34-6429-4D42-B1AF-8BAEB407AFDC}"/>
    <dgm:cxn modelId="{4CF30CF9-116E-1547-8336-0455982FB499}" type="presOf" srcId="{A9CE542B-263E-7F43-A621-C6F30961CD87}" destId="{3E41F5BA-1851-2B4B-A01F-56F41D9ABB45}" srcOrd="0" destOrd="0" presId="urn:microsoft.com/office/officeart/2008/layout/BubblePictureList"/>
    <dgm:cxn modelId="{6873CD67-C5E8-174E-A2D5-E19BA986F327}" type="presParOf" srcId="{7B00D599-3B1E-924F-96F2-802684E6D32F}" destId="{157DBFF0-B2EC-364E-A50D-266F47144957}" srcOrd="0" destOrd="0" presId="urn:microsoft.com/office/officeart/2008/layout/BubblePictureList"/>
    <dgm:cxn modelId="{3DA4D931-895B-544C-BE00-DEF850045278}" type="presParOf" srcId="{7B00D599-3B1E-924F-96F2-802684E6D32F}" destId="{2C9FB6AB-0501-DA48-9D93-8325EAD8F940}" srcOrd="1" destOrd="0" presId="urn:microsoft.com/office/officeart/2008/layout/BubblePictureList"/>
    <dgm:cxn modelId="{D7AEB0A1-8732-624E-852B-590C026E0DA3}" type="presParOf" srcId="{2C9FB6AB-0501-DA48-9D93-8325EAD8F940}" destId="{024B21CC-23F2-8F4E-AEB5-1AA9799CF9E1}" srcOrd="0" destOrd="0" presId="urn:microsoft.com/office/officeart/2008/layout/BubblePictureList"/>
    <dgm:cxn modelId="{290B1E2F-E2E0-4945-9E7F-25A6B03DA54C}" type="presParOf" srcId="{7B00D599-3B1E-924F-96F2-802684E6D32F}" destId="{CA560A6C-3869-1342-83A7-63AE937FF04E}" srcOrd="2" destOrd="0" presId="urn:microsoft.com/office/officeart/2008/layout/BubblePictureList"/>
    <dgm:cxn modelId="{730FE3DA-C6E4-0E47-A9A7-02EB137AF2D7}" type="presParOf" srcId="{7B00D599-3B1E-924F-96F2-802684E6D32F}" destId="{AAB923A1-2F62-4744-91A3-8D75075924A6}" srcOrd="3" destOrd="0" presId="urn:microsoft.com/office/officeart/2008/layout/BubblePictureList"/>
    <dgm:cxn modelId="{AB793599-5702-3A4F-B5BF-55E0C8A25CC4}" type="presParOf" srcId="{AAB923A1-2F62-4744-91A3-8D75075924A6}" destId="{F7D642ED-F6DF-4A43-AA99-8986132FE5F8}" srcOrd="0" destOrd="0" presId="urn:microsoft.com/office/officeart/2008/layout/BubblePictureList"/>
    <dgm:cxn modelId="{106B85D5-AFB7-454E-BA20-252F5E8036DA}" type="presParOf" srcId="{7B00D599-3B1E-924F-96F2-802684E6D32F}" destId="{3E41F5BA-1851-2B4B-A01F-56F41D9ABB45}" srcOrd="4" destOrd="0" presId="urn:microsoft.com/office/officeart/2008/layout/BubblePictureList"/>
    <dgm:cxn modelId="{5095B3A2-B5EA-F34D-9A44-84ACA713C03E}" type="presParOf" srcId="{7B00D599-3B1E-924F-96F2-802684E6D32F}" destId="{058E6599-A4F3-8F41-8182-D9B18BE136CA}" srcOrd="5" destOrd="0" presId="urn:microsoft.com/office/officeart/2008/layout/BubblePictureList"/>
    <dgm:cxn modelId="{FD4B3170-1739-EA4A-9489-C3CC67C9483D}" type="presParOf" srcId="{058E6599-A4F3-8F41-8182-D9B18BE136CA}" destId="{D5952C08-89A0-CF40-A96E-BD19E407909E}" srcOrd="0" destOrd="0" presId="urn:microsoft.com/office/officeart/2008/layout/BubblePictureList"/>
    <dgm:cxn modelId="{EA38FB83-4727-A548-B657-EB329E3A6B32}" type="presParOf" srcId="{7B00D599-3B1E-924F-96F2-802684E6D32F}" destId="{0CAB890F-6844-CF4B-B635-30092BB9C87C}" srcOrd="6" destOrd="0" presId="urn:microsoft.com/office/officeart/2008/layout/BubblePictureList"/>
    <dgm:cxn modelId="{5C3EB578-6998-BB42-B6A7-0C2C022EADA4}" type="presParOf" srcId="{0CAB890F-6844-CF4B-B635-30092BB9C87C}" destId="{5E201963-5593-A74B-9EA5-1D0D78A00852}" srcOrd="0" destOrd="0" presId="urn:microsoft.com/office/officeart/2008/layout/BubblePictureList"/>
    <dgm:cxn modelId="{E0E1A1B4-F428-3E4B-9C75-9E904F4945D7}" type="presParOf" srcId="{7B00D599-3B1E-924F-96F2-802684E6D32F}" destId="{FE2E5403-F54B-B14A-A756-EC48A418CE89}" srcOrd="7" destOrd="0" presId="urn:microsoft.com/office/officeart/2008/layout/BubblePictureList"/>
    <dgm:cxn modelId="{52F5AE4E-2122-2645-86A3-FAADA813D8DF}" type="presParOf" srcId="{FE2E5403-F54B-B14A-A756-EC48A418CE89}" destId="{B146A935-3CF6-9D40-8591-C13DDA629734}" srcOrd="0" destOrd="0" presId="urn:microsoft.com/office/officeart/2008/layout/BubblePictureList"/>
    <dgm:cxn modelId="{5F3A37BA-C497-8743-A95C-9D22D303BA7E}" type="presParOf" srcId="{7B00D599-3B1E-924F-96F2-802684E6D32F}" destId="{4E14B061-9974-3F41-8CB9-B56AFD835D78}" srcOrd="8" destOrd="0" presId="urn:microsoft.com/office/officeart/2008/layout/BubblePictureList"/>
    <dgm:cxn modelId="{7D50F389-06ED-F04C-BD80-0814F0EB69ED}" type="presParOf" srcId="{7B00D599-3B1E-924F-96F2-802684E6D32F}" destId="{4BB3F6AF-73CF-DB4A-BD31-2203867E70BA}" srcOrd="9" destOrd="0" presId="urn:microsoft.com/office/officeart/2008/layout/BubblePictureList"/>
    <dgm:cxn modelId="{4658B690-0047-3440-8359-66E4A3C26895}" type="presParOf" srcId="{7B00D599-3B1E-924F-96F2-802684E6D32F}" destId="{F4D4E63E-D44D-FD4B-A233-CC972D2D6477}" srcOrd="10" destOrd="0" presId="urn:microsoft.com/office/officeart/2008/layout/BubblePictureList"/>
    <dgm:cxn modelId="{6C64FC6C-8480-094F-AFA2-4C48ACF66697}" type="presParOf" srcId="{7B00D599-3B1E-924F-96F2-802684E6D32F}" destId="{5428C5C5-2985-374A-BD05-96C26AC4CF25}" srcOrd="11" destOrd="0" presId="urn:microsoft.com/office/officeart/2008/layout/BubblePictureList"/>
    <dgm:cxn modelId="{40D673BB-5AF4-3447-9DBA-5CA6E9B2070D}" type="presParOf" srcId="{5428C5C5-2985-374A-BD05-96C26AC4CF25}" destId="{98F909CD-C5EB-764A-83D6-4EE581B4DA02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7307B4-FE6F-B145-9EA2-325266825065}" type="doc">
      <dgm:prSet loTypeId="urn:microsoft.com/office/officeart/2008/layout/BubblePicture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48E1F6-CCCA-FE41-BEA9-4F69564E2F4A}">
      <dgm:prSet phldrT="[Text]" custT="1"/>
      <dgm:spPr/>
      <dgm:t>
        <a:bodyPr/>
        <a:lstStyle/>
        <a:p>
          <a:r>
            <a:rPr lang="ar-SA" sz="4000" dirty="0"/>
            <a:t>المقصد من الكفاءة</a:t>
          </a:r>
        </a:p>
      </dgm:t>
    </dgm:pt>
    <dgm:pt modelId="{DF28E6FD-A2D6-CC46-8839-27270A53DF87}" type="parTrans" cxnId="{542F9232-C270-D54F-99A5-228E12F21271}">
      <dgm:prSet/>
      <dgm:spPr/>
      <dgm:t>
        <a:bodyPr/>
        <a:lstStyle/>
        <a:p>
          <a:endParaRPr lang="en-US"/>
        </a:p>
      </dgm:t>
    </dgm:pt>
    <dgm:pt modelId="{7764EA04-308D-C34F-BB72-2066A231F775}" type="sibTrans" cxnId="{542F9232-C270-D54F-99A5-228E12F21271}">
      <dgm:prSet/>
      <dgm:spPr/>
      <dgm:t>
        <a:bodyPr/>
        <a:lstStyle/>
        <a:p>
          <a:endParaRPr lang="en-US"/>
        </a:p>
      </dgm:t>
    </dgm:pt>
    <dgm:pt modelId="{A9CE542B-263E-7F43-A621-C6F30961CD87}">
      <dgm:prSet phldrT="[Text]"/>
      <dgm:spPr/>
      <dgm:t>
        <a:bodyPr/>
        <a:lstStyle/>
        <a:p>
          <a:pPr algn="r"/>
          <a:r>
            <a:rPr lang="ar-SA" dirty="0"/>
            <a:t>وغلب على ظنهم أن هناك أموراً قد تؤثر على ديمومة الزواج، منها كون الرجل أقل من المرأة في دينه، أو مكانته الاجتماعية، فلا يمكن للمصاهرة أن تقوم بالغاية المناط بها </a:t>
          </a:r>
          <a:endParaRPr lang="en-US" dirty="0"/>
        </a:p>
      </dgm:t>
    </dgm:pt>
    <dgm:pt modelId="{A9FBFF64-E67C-1E42-B573-41CC9D411AFE}" type="parTrans" cxnId="{58DEE52D-F87C-5546-9871-DEB656A3E199}">
      <dgm:prSet/>
      <dgm:spPr/>
      <dgm:t>
        <a:bodyPr/>
        <a:lstStyle/>
        <a:p>
          <a:endParaRPr lang="en-US"/>
        </a:p>
      </dgm:t>
    </dgm:pt>
    <dgm:pt modelId="{9B518110-621A-4944-82AB-AE251892FE70}" type="sibTrans" cxnId="{58DEE52D-F87C-5546-9871-DEB656A3E199}">
      <dgm:prSet/>
      <dgm:spPr/>
      <dgm:t>
        <a:bodyPr/>
        <a:lstStyle/>
        <a:p>
          <a:endParaRPr lang="en-US"/>
        </a:p>
      </dgm:t>
    </dgm:pt>
    <dgm:pt modelId="{38C77E93-BCDC-4A4B-8F09-80011A2CD198}">
      <dgm:prSet phldrT="[Text]"/>
      <dgm:spPr/>
      <dgm:t>
        <a:bodyPr/>
        <a:lstStyle/>
        <a:p>
          <a:pPr algn="r"/>
          <a:r>
            <a:rPr lang="ar-SA" dirty="0"/>
            <a:t> فالمقصد من الزواج هو دوام العشرة، والمودة بين الزوجين</a:t>
          </a:r>
          <a:endParaRPr lang="en-US" dirty="0"/>
        </a:p>
      </dgm:t>
    </dgm:pt>
    <dgm:pt modelId="{F127D7D5-27C8-104D-9D1D-0A7F043662E8}" type="parTrans" cxnId="{3A0EE6E1-F97C-AB48-BCC9-76851332D08A}">
      <dgm:prSet/>
      <dgm:spPr/>
      <dgm:t>
        <a:bodyPr/>
        <a:lstStyle/>
        <a:p>
          <a:endParaRPr lang="en-US"/>
        </a:p>
      </dgm:t>
    </dgm:pt>
    <dgm:pt modelId="{84393A34-6429-4D42-B1AF-8BAEB407AFDC}" type="sibTrans" cxnId="{3A0EE6E1-F97C-AB48-BCC9-76851332D08A}">
      <dgm:prSet/>
      <dgm:spPr/>
      <dgm:t>
        <a:bodyPr/>
        <a:lstStyle/>
        <a:p>
          <a:endParaRPr lang="en-US"/>
        </a:p>
      </dgm:t>
    </dgm:pt>
    <dgm:pt modelId="{7B00D599-3B1E-924F-96F2-802684E6D32F}" type="pres">
      <dgm:prSet presAssocID="{6E7307B4-FE6F-B145-9EA2-325266825065}" presName="Name0" presStyleCnt="0">
        <dgm:presLayoutVars>
          <dgm:chMax val="8"/>
          <dgm:chPref val="8"/>
          <dgm:dir/>
        </dgm:presLayoutVars>
      </dgm:prSet>
      <dgm:spPr/>
    </dgm:pt>
    <dgm:pt modelId="{157DBFF0-B2EC-364E-A50D-266F47144957}" type="pres">
      <dgm:prSet presAssocID="{1E48E1F6-CCCA-FE41-BEA9-4F69564E2F4A}" presName="parent_text_1" presStyleLbl="revTx" presStyleIdx="0" presStyleCnt="3" custScaleX="69303" custScaleY="118754">
        <dgm:presLayoutVars>
          <dgm:chMax val="0"/>
          <dgm:chPref val="0"/>
          <dgm:bulletEnabled val="1"/>
        </dgm:presLayoutVars>
      </dgm:prSet>
      <dgm:spPr/>
    </dgm:pt>
    <dgm:pt modelId="{2C9FB6AB-0501-DA48-9D93-8325EAD8F940}" type="pres">
      <dgm:prSet presAssocID="{1E48E1F6-CCCA-FE41-BEA9-4F69564E2F4A}" presName="image_accent_1" presStyleCnt="0"/>
      <dgm:spPr/>
    </dgm:pt>
    <dgm:pt modelId="{024B21CC-23F2-8F4E-AEB5-1AA9799CF9E1}" type="pres">
      <dgm:prSet presAssocID="{1E48E1F6-CCCA-FE41-BEA9-4F69564E2F4A}" presName="imageAccentRepeatNode" presStyleLbl="alignNode1" presStyleIdx="0" presStyleCnt="6"/>
      <dgm:spPr/>
    </dgm:pt>
    <dgm:pt modelId="{CA560A6C-3869-1342-83A7-63AE937FF04E}" type="pres">
      <dgm:prSet presAssocID="{1E48E1F6-CCCA-FE41-BEA9-4F69564E2F4A}" presName="accent_1" presStyleLbl="alignNode1" presStyleIdx="1" presStyleCnt="6"/>
      <dgm:spPr/>
    </dgm:pt>
    <dgm:pt modelId="{AAB923A1-2F62-4744-91A3-8D75075924A6}" type="pres">
      <dgm:prSet presAssocID="{7764EA04-308D-C34F-BB72-2066A231F775}" presName="image_1" presStyleCnt="0"/>
      <dgm:spPr/>
    </dgm:pt>
    <dgm:pt modelId="{F7D642ED-F6DF-4A43-AA99-8986132FE5F8}" type="pres">
      <dgm:prSet presAssocID="{7764EA04-308D-C34F-BB72-2066A231F775}" presName="imageRepeatNode" presStyleLbl="fgImgPlace1" presStyleIdx="0" presStyleCnt="3"/>
      <dgm:spPr/>
    </dgm:pt>
    <dgm:pt modelId="{3E41F5BA-1851-2B4B-A01F-56F41D9ABB45}" type="pres">
      <dgm:prSet presAssocID="{A9CE542B-263E-7F43-A621-C6F30961CD87}" presName="parent_text_2" presStyleLbl="revTx" presStyleIdx="1" presStyleCnt="3" custAng="0" custScaleX="148535" custScaleY="154099" custLinFactNeighborX="-11066" custLinFactNeighborY="9883">
        <dgm:presLayoutVars>
          <dgm:chMax val="0"/>
          <dgm:chPref val="0"/>
          <dgm:bulletEnabled val="1"/>
        </dgm:presLayoutVars>
      </dgm:prSet>
      <dgm:spPr/>
    </dgm:pt>
    <dgm:pt modelId="{058E6599-A4F3-8F41-8182-D9B18BE136CA}" type="pres">
      <dgm:prSet presAssocID="{A9CE542B-263E-7F43-A621-C6F30961CD87}" presName="image_accent_2" presStyleCnt="0"/>
      <dgm:spPr/>
    </dgm:pt>
    <dgm:pt modelId="{D5952C08-89A0-CF40-A96E-BD19E407909E}" type="pres">
      <dgm:prSet presAssocID="{A9CE542B-263E-7F43-A621-C6F30961CD87}" presName="imageAccentRepeatNode" presStyleLbl="alignNode1" presStyleIdx="2" presStyleCnt="6" custLinFactNeighborX="57526" custLinFactNeighborY="1744"/>
      <dgm:spPr/>
    </dgm:pt>
    <dgm:pt modelId="{0CAB890F-6844-CF4B-B635-30092BB9C87C}" type="pres">
      <dgm:prSet presAssocID="{9B518110-621A-4944-82AB-AE251892FE70}" presName="image_2" presStyleCnt="0"/>
      <dgm:spPr/>
    </dgm:pt>
    <dgm:pt modelId="{5E201963-5593-A74B-9EA5-1D0D78A00852}" type="pres">
      <dgm:prSet presAssocID="{9B518110-621A-4944-82AB-AE251892FE70}" presName="imageRepeatNode" presStyleLbl="fgImgPlace1" presStyleIdx="1" presStyleCnt="3" custLinFactNeighborX="-49417" custLinFactNeighborY="988"/>
      <dgm:spPr/>
    </dgm:pt>
    <dgm:pt modelId="{FE2E5403-F54B-B14A-A756-EC48A418CE89}" type="pres">
      <dgm:prSet presAssocID="{38C77E93-BCDC-4A4B-8F09-80011A2CD198}" presName="image_accent_3" presStyleCnt="0"/>
      <dgm:spPr/>
    </dgm:pt>
    <dgm:pt modelId="{B146A935-3CF6-9D40-8591-C13DDA629734}" type="pres">
      <dgm:prSet presAssocID="{38C77E93-BCDC-4A4B-8F09-80011A2CD198}" presName="imageAccentRepeatNode" presStyleLbl="alignNode1" presStyleIdx="3" presStyleCnt="6"/>
      <dgm:spPr/>
    </dgm:pt>
    <dgm:pt modelId="{4E14B061-9974-3F41-8CB9-B56AFD835D78}" type="pres">
      <dgm:prSet presAssocID="{38C77E93-BCDC-4A4B-8F09-80011A2CD198}" presName="parent_text_3" presStyleLbl="revTx" presStyleIdx="2" presStyleCnt="3" custScaleX="121260" custScaleY="93085">
        <dgm:presLayoutVars>
          <dgm:chMax val="0"/>
          <dgm:chPref val="0"/>
          <dgm:bulletEnabled val="1"/>
        </dgm:presLayoutVars>
      </dgm:prSet>
      <dgm:spPr/>
    </dgm:pt>
    <dgm:pt modelId="{4BB3F6AF-73CF-DB4A-BD31-2203867E70BA}" type="pres">
      <dgm:prSet presAssocID="{38C77E93-BCDC-4A4B-8F09-80011A2CD198}" presName="accent_2" presStyleLbl="alignNode1" presStyleIdx="4" presStyleCnt="6" custLinFactNeighborX="-35297" custLinFactNeighborY="-34526"/>
      <dgm:spPr/>
    </dgm:pt>
    <dgm:pt modelId="{F4D4E63E-D44D-FD4B-A233-CC972D2D6477}" type="pres">
      <dgm:prSet presAssocID="{38C77E93-BCDC-4A4B-8F09-80011A2CD198}" presName="accent_3" presStyleLbl="alignNode1" presStyleIdx="5" presStyleCnt="6"/>
      <dgm:spPr/>
    </dgm:pt>
    <dgm:pt modelId="{5428C5C5-2985-374A-BD05-96C26AC4CF25}" type="pres">
      <dgm:prSet presAssocID="{84393A34-6429-4D42-B1AF-8BAEB407AFDC}" presName="image_3" presStyleCnt="0"/>
      <dgm:spPr/>
    </dgm:pt>
    <dgm:pt modelId="{98F909CD-C5EB-764A-83D6-4EE581B4DA02}" type="pres">
      <dgm:prSet presAssocID="{84393A34-6429-4D42-B1AF-8BAEB407AFDC}" presName="imageRepeatNode" presStyleLbl="fgImgPlace1" presStyleIdx="2" presStyleCnt="3"/>
      <dgm:spPr/>
    </dgm:pt>
  </dgm:ptLst>
  <dgm:cxnLst>
    <dgm:cxn modelId="{9197FF01-C304-9943-AA85-8ABA1F4F80E7}" type="presOf" srcId="{6E7307B4-FE6F-B145-9EA2-325266825065}" destId="{7B00D599-3B1E-924F-96F2-802684E6D32F}" srcOrd="0" destOrd="0" presId="urn:microsoft.com/office/officeart/2008/layout/BubblePictureList"/>
    <dgm:cxn modelId="{3AF15320-352A-3D41-9AC5-95B314EE9F2E}" type="presOf" srcId="{84393A34-6429-4D42-B1AF-8BAEB407AFDC}" destId="{98F909CD-C5EB-764A-83D6-4EE581B4DA02}" srcOrd="0" destOrd="0" presId="urn:microsoft.com/office/officeart/2008/layout/BubblePictureList"/>
    <dgm:cxn modelId="{1CD7882C-0C87-3244-800D-9395A159E095}" type="presOf" srcId="{38C77E93-BCDC-4A4B-8F09-80011A2CD198}" destId="{4E14B061-9974-3F41-8CB9-B56AFD835D78}" srcOrd="0" destOrd="0" presId="urn:microsoft.com/office/officeart/2008/layout/BubblePictureList"/>
    <dgm:cxn modelId="{58DEE52D-F87C-5546-9871-DEB656A3E199}" srcId="{6E7307B4-FE6F-B145-9EA2-325266825065}" destId="{A9CE542B-263E-7F43-A621-C6F30961CD87}" srcOrd="1" destOrd="0" parTransId="{A9FBFF64-E67C-1E42-B573-41CC9D411AFE}" sibTransId="{9B518110-621A-4944-82AB-AE251892FE70}"/>
    <dgm:cxn modelId="{542F9232-C270-D54F-99A5-228E12F21271}" srcId="{6E7307B4-FE6F-B145-9EA2-325266825065}" destId="{1E48E1F6-CCCA-FE41-BEA9-4F69564E2F4A}" srcOrd="0" destOrd="0" parTransId="{DF28E6FD-A2D6-CC46-8839-27270A53DF87}" sibTransId="{7764EA04-308D-C34F-BB72-2066A231F775}"/>
    <dgm:cxn modelId="{3120FB4B-3079-434F-A47D-D1CBC3817754}" type="presOf" srcId="{9B518110-621A-4944-82AB-AE251892FE70}" destId="{5E201963-5593-A74B-9EA5-1D0D78A00852}" srcOrd="0" destOrd="0" presId="urn:microsoft.com/office/officeart/2008/layout/BubblePictureList"/>
    <dgm:cxn modelId="{31C0B97F-0F78-0244-914A-40E84F966250}" type="presOf" srcId="{7764EA04-308D-C34F-BB72-2066A231F775}" destId="{F7D642ED-F6DF-4A43-AA99-8986132FE5F8}" srcOrd="0" destOrd="0" presId="urn:microsoft.com/office/officeart/2008/layout/BubblePictureList"/>
    <dgm:cxn modelId="{05E29AD5-F0BA-E542-8BA1-666EB1F88C16}" type="presOf" srcId="{1E48E1F6-CCCA-FE41-BEA9-4F69564E2F4A}" destId="{157DBFF0-B2EC-364E-A50D-266F47144957}" srcOrd="0" destOrd="0" presId="urn:microsoft.com/office/officeart/2008/layout/BubblePictureList"/>
    <dgm:cxn modelId="{3A0EE6E1-F97C-AB48-BCC9-76851332D08A}" srcId="{6E7307B4-FE6F-B145-9EA2-325266825065}" destId="{38C77E93-BCDC-4A4B-8F09-80011A2CD198}" srcOrd="2" destOrd="0" parTransId="{F127D7D5-27C8-104D-9D1D-0A7F043662E8}" sibTransId="{84393A34-6429-4D42-B1AF-8BAEB407AFDC}"/>
    <dgm:cxn modelId="{4CF30CF9-116E-1547-8336-0455982FB499}" type="presOf" srcId="{A9CE542B-263E-7F43-A621-C6F30961CD87}" destId="{3E41F5BA-1851-2B4B-A01F-56F41D9ABB45}" srcOrd="0" destOrd="0" presId="urn:microsoft.com/office/officeart/2008/layout/BubblePictureList"/>
    <dgm:cxn modelId="{6873CD67-C5E8-174E-A2D5-E19BA986F327}" type="presParOf" srcId="{7B00D599-3B1E-924F-96F2-802684E6D32F}" destId="{157DBFF0-B2EC-364E-A50D-266F47144957}" srcOrd="0" destOrd="0" presId="urn:microsoft.com/office/officeart/2008/layout/BubblePictureList"/>
    <dgm:cxn modelId="{3DA4D931-895B-544C-BE00-DEF850045278}" type="presParOf" srcId="{7B00D599-3B1E-924F-96F2-802684E6D32F}" destId="{2C9FB6AB-0501-DA48-9D93-8325EAD8F940}" srcOrd="1" destOrd="0" presId="urn:microsoft.com/office/officeart/2008/layout/BubblePictureList"/>
    <dgm:cxn modelId="{D7AEB0A1-8732-624E-852B-590C026E0DA3}" type="presParOf" srcId="{2C9FB6AB-0501-DA48-9D93-8325EAD8F940}" destId="{024B21CC-23F2-8F4E-AEB5-1AA9799CF9E1}" srcOrd="0" destOrd="0" presId="urn:microsoft.com/office/officeart/2008/layout/BubblePictureList"/>
    <dgm:cxn modelId="{290B1E2F-E2E0-4945-9E7F-25A6B03DA54C}" type="presParOf" srcId="{7B00D599-3B1E-924F-96F2-802684E6D32F}" destId="{CA560A6C-3869-1342-83A7-63AE937FF04E}" srcOrd="2" destOrd="0" presId="urn:microsoft.com/office/officeart/2008/layout/BubblePictureList"/>
    <dgm:cxn modelId="{730FE3DA-C6E4-0E47-A9A7-02EB137AF2D7}" type="presParOf" srcId="{7B00D599-3B1E-924F-96F2-802684E6D32F}" destId="{AAB923A1-2F62-4744-91A3-8D75075924A6}" srcOrd="3" destOrd="0" presId="urn:microsoft.com/office/officeart/2008/layout/BubblePictureList"/>
    <dgm:cxn modelId="{AB793599-5702-3A4F-B5BF-55E0C8A25CC4}" type="presParOf" srcId="{AAB923A1-2F62-4744-91A3-8D75075924A6}" destId="{F7D642ED-F6DF-4A43-AA99-8986132FE5F8}" srcOrd="0" destOrd="0" presId="urn:microsoft.com/office/officeart/2008/layout/BubblePictureList"/>
    <dgm:cxn modelId="{106B85D5-AFB7-454E-BA20-252F5E8036DA}" type="presParOf" srcId="{7B00D599-3B1E-924F-96F2-802684E6D32F}" destId="{3E41F5BA-1851-2B4B-A01F-56F41D9ABB45}" srcOrd="4" destOrd="0" presId="urn:microsoft.com/office/officeart/2008/layout/BubblePictureList"/>
    <dgm:cxn modelId="{5095B3A2-B5EA-F34D-9A44-84ACA713C03E}" type="presParOf" srcId="{7B00D599-3B1E-924F-96F2-802684E6D32F}" destId="{058E6599-A4F3-8F41-8182-D9B18BE136CA}" srcOrd="5" destOrd="0" presId="urn:microsoft.com/office/officeart/2008/layout/BubblePictureList"/>
    <dgm:cxn modelId="{FD4B3170-1739-EA4A-9489-C3CC67C9483D}" type="presParOf" srcId="{058E6599-A4F3-8F41-8182-D9B18BE136CA}" destId="{D5952C08-89A0-CF40-A96E-BD19E407909E}" srcOrd="0" destOrd="0" presId="urn:microsoft.com/office/officeart/2008/layout/BubblePictureList"/>
    <dgm:cxn modelId="{EA38FB83-4727-A548-B657-EB329E3A6B32}" type="presParOf" srcId="{7B00D599-3B1E-924F-96F2-802684E6D32F}" destId="{0CAB890F-6844-CF4B-B635-30092BB9C87C}" srcOrd="6" destOrd="0" presId="urn:microsoft.com/office/officeart/2008/layout/BubblePictureList"/>
    <dgm:cxn modelId="{5C3EB578-6998-BB42-B6A7-0C2C022EADA4}" type="presParOf" srcId="{0CAB890F-6844-CF4B-B635-30092BB9C87C}" destId="{5E201963-5593-A74B-9EA5-1D0D78A00852}" srcOrd="0" destOrd="0" presId="urn:microsoft.com/office/officeart/2008/layout/BubblePictureList"/>
    <dgm:cxn modelId="{E0E1A1B4-F428-3E4B-9C75-9E904F4945D7}" type="presParOf" srcId="{7B00D599-3B1E-924F-96F2-802684E6D32F}" destId="{FE2E5403-F54B-B14A-A756-EC48A418CE89}" srcOrd="7" destOrd="0" presId="urn:microsoft.com/office/officeart/2008/layout/BubblePictureList"/>
    <dgm:cxn modelId="{52F5AE4E-2122-2645-86A3-FAADA813D8DF}" type="presParOf" srcId="{FE2E5403-F54B-B14A-A756-EC48A418CE89}" destId="{B146A935-3CF6-9D40-8591-C13DDA629734}" srcOrd="0" destOrd="0" presId="urn:microsoft.com/office/officeart/2008/layout/BubblePictureList"/>
    <dgm:cxn modelId="{5F3A37BA-C497-8743-A95C-9D22D303BA7E}" type="presParOf" srcId="{7B00D599-3B1E-924F-96F2-802684E6D32F}" destId="{4E14B061-9974-3F41-8CB9-B56AFD835D78}" srcOrd="8" destOrd="0" presId="urn:microsoft.com/office/officeart/2008/layout/BubblePictureList"/>
    <dgm:cxn modelId="{7D50F389-06ED-F04C-BD80-0814F0EB69ED}" type="presParOf" srcId="{7B00D599-3B1E-924F-96F2-802684E6D32F}" destId="{4BB3F6AF-73CF-DB4A-BD31-2203867E70BA}" srcOrd="9" destOrd="0" presId="urn:microsoft.com/office/officeart/2008/layout/BubblePictureList"/>
    <dgm:cxn modelId="{4658B690-0047-3440-8359-66E4A3C26895}" type="presParOf" srcId="{7B00D599-3B1E-924F-96F2-802684E6D32F}" destId="{F4D4E63E-D44D-FD4B-A233-CC972D2D6477}" srcOrd="10" destOrd="0" presId="urn:microsoft.com/office/officeart/2008/layout/BubblePictureList"/>
    <dgm:cxn modelId="{6C64FC6C-8480-094F-AFA2-4C48ACF66697}" type="presParOf" srcId="{7B00D599-3B1E-924F-96F2-802684E6D32F}" destId="{5428C5C5-2985-374A-BD05-96C26AC4CF25}" srcOrd="11" destOrd="0" presId="urn:microsoft.com/office/officeart/2008/layout/BubblePictureList"/>
    <dgm:cxn modelId="{40D673BB-5AF4-3447-9DBA-5CA6E9B2070D}" type="presParOf" srcId="{5428C5C5-2985-374A-BD05-96C26AC4CF25}" destId="{98F909CD-C5EB-764A-83D6-4EE581B4DA02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7AF4C8-31E6-C243-AA6F-562253CDB351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DC055-E21E-8C4B-8A78-54DCC6E379CF}">
      <dgm:prSet phldrT="[Text]"/>
      <dgm:spPr/>
      <dgm:t>
        <a:bodyPr/>
        <a:lstStyle/>
        <a:p>
          <a:r>
            <a:rPr lang="ar-SA" dirty="0"/>
            <a:t>الأصل في اعتبار الكفاءة </a:t>
          </a:r>
          <a:endParaRPr lang="en-US" dirty="0"/>
        </a:p>
      </dgm:t>
    </dgm:pt>
    <dgm:pt modelId="{2431C9AE-92BF-C44F-B4BF-506004772E85}" type="parTrans" cxnId="{DD1E3897-84E0-4740-824E-2032D99127E8}">
      <dgm:prSet/>
      <dgm:spPr/>
      <dgm:t>
        <a:bodyPr/>
        <a:lstStyle/>
        <a:p>
          <a:endParaRPr lang="en-US"/>
        </a:p>
      </dgm:t>
    </dgm:pt>
    <dgm:pt modelId="{9041BA5A-5765-7D4E-9F32-D935B75CB068}" type="sibTrans" cxnId="{DD1E3897-84E0-4740-824E-2032D99127E8}">
      <dgm:prSet/>
      <dgm:spPr/>
      <dgm:t>
        <a:bodyPr/>
        <a:lstStyle/>
        <a:p>
          <a:endParaRPr lang="en-US"/>
        </a:p>
      </dgm:t>
    </dgm:pt>
    <dgm:pt modelId="{C69338EA-DFDB-ED48-A6BB-CCCC11EAB7E1}">
      <dgm:prSet phldrT="[Text]"/>
      <dgm:spPr/>
      <dgm:t>
        <a:bodyPr/>
        <a:lstStyle/>
        <a:p>
          <a:pPr rtl="1"/>
          <a:r>
            <a:rPr lang="ar-SA" dirty="0"/>
            <a:t>الحنفية، والحنابلة بلزوم كفاءة الرجل للمرأة</a:t>
          </a:r>
          <a:endParaRPr lang="en-US" dirty="0"/>
        </a:p>
      </dgm:t>
    </dgm:pt>
    <dgm:pt modelId="{8195CE2A-A042-4B4D-B060-9FD07464B286}" type="parTrans" cxnId="{21449DD0-B2C8-7541-A5FE-6183283EC0DB}">
      <dgm:prSet/>
      <dgm:spPr/>
      <dgm:t>
        <a:bodyPr/>
        <a:lstStyle/>
        <a:p>
          <a:endParaRPr lang="en-US"/>
        </a:p>
      </dgm:t>
    </dgm:pt>
    <dgm:pt modelId="{83534BAF-BFCD-5644-9F6F-FB263B3CE0CB}" type="sibTrans" cxnId="{21449DD0-B2C8-7541-A5FE-6183283EC0DB}">
      <dgm:prSet/>
      <dgm:spPr/>
      <dgm:t>
        <a:bodyPr/>
        <a:lstStyle/>
        <a:p>
          <a:endParaRPr lang="en-US"/>
        </a:p>
      </dgm:t>
    </dgm:pt>
    <dgm:pt modelId="{6E4355D3-507A-CD4C-9CC5-A0099CBDB314}">
      <dgm:prSet phldrT="[Text]"/>
      <dgm:spPr/>
      <dgm:t>
        <a:bodyPr/>
        <a:lstStyle/>
        <a:p>
          <a:pPr rtl="1"/>
          <a:r>
            <a:rPr lang="ar-SA" dirty="0"/>
            <a:t>الشافعية بكراهية تزويج من ليس كفؤاً إلا إذا كان هناك مصلحة </a:t>
          </a:r>
          <a:endParaRPr lang="en-US" dirty="0"/>
        </a:p>
      </dgm:t>
    </dgm:pt>
    <dgm:pt modelId="{49E5519F-FF9A-3143-A776-F53701721676}" type="parTrans" cxnId="{C960038A-184A-FF46-A503-0252D37E9D78}">
      <dgm:prSet/>
      <dgm:spPr/>
      <dgm:t>
        <a:bodyPr/>
        <a:lstStyle/>
        <a:p>
          <a:endParaRPr lang="en-US"/>
        </a:p>
      </dgm:t>
    </dgm:pt>
    <dgm:pt modelId="{E903CBD3-FC7B-1140-BD88-4C40C9AF01D0}" type="sibTrans" cxnId="{C960038A-184A-FF46-A503-0252D37E9D78}">
      <dgm:prSet/>
      <dgm:spPr/>
      <dgm:t>
        <a:bodyPr/>
        <a:lstStyle/>
        <a:p>
          <a:endParaRPr lang="en-US"/>
        </a:p>
      </dgm:t>
    </dgm:pt>
    <dgm:pt modelId="{8D27B38B-2AFD-4546-8D3C-579464C5D3BC}">
      <dgm:prSet phldrT="[Text]"/>
      <dgm:spPr/>
      <dgm:t>
        <a:bodyPr/>
        <a:lstStyle/>
        <a:p>
          <a:pPr rtl="1"/>
          <a:r>
            <a:rPr lang="ar-SA" dirty="0"/>
            <a:t>المالكية يكون الرجل كفؤاً إذا ساوى المرأة بصفتي الحال والدين</a:t>
          </a:r>
          <a:endParaRPr lang="en-US" dirty="0"/>
        </a:p>
      </dgm:t>
    </dgm:pt>
    <dgm:pt modelId="{682EE67B-3BFD-BE4A-9B2A-51F586599716}" type="parTrans" cxnId="{34130EF9-0C2F-164A-A229-96FE440E9035}">
      <dgm:prSet/>
      <dgm:spPr/>
      <dgm:t>
        <a:bodyPr/>
        <a:lstStyle/>
        <a:p>
          <a:endParaRPr lang="en-US"/>
        </a:p>
      </dgm:t>
    </dgm:pt>
    <dgm:pt modelId="{D3672F44-D34E-D947-9911-CA52FB904F14}" type="sibTrans" cxnId="{34130EF9-0C2F-164A-A229-96FE440E9035}">
      <dgm:prSet/>
      <dgm:spPr/>
      <dgm:t>
        <a:bodyPr/>
        <a:lstStyle/>
        <a:p>
          <a:endParaRPr lang="en-US"/>
        </a:p>
      </dgm:t>
    </dgm:pt>
    <dgm:pt modelId="{144B87B0-B99B-F741-99F6-C03387B1486B}" type="pres">
      <dgm:prSet presAssocID="{8E7AF4C8-31E6-C243-AA6F-562253CDB351}" presName="cycle" presStyleCnt="0">
        <dgm:presLayoutVars>
          <dgm:dir/>
          <dgm:resizeHandles val="exact"/>
        </dgm:presLayoutVars>
      </dgm:prSet>
      <dgm:spPr/>
    </dgm:pt>
    <dgm:pt modelId="{B33DB4C5-BDA7-9646-9029-E3B1212778E8}" type="pres">
      <dgm:prSet presAssocID="{7CFDC055-E21E-8C4B-8A78-54DCC6E379CF}" presName="node" presStyleLbl="node1" presStyleIdx="0" presStyleCnt="4" custScaleX="120348" custScaleY="122246" custRadScaleRad="90943" custRadScaleInc="0">
        <dgm:presLayoutVars>
          <dgm:bulletEnabled val="1"/>
        </dgm:presLayoutVars>
      </dgm:prSet>
      <dgm:spPr/>
    </dgm:pt>
    <dgm:pt modelId="{547710B6-B5A0-1541-8F85-2FF4A0472CA0}" type="pres">
      <dgm:prSet presAssocID="{7CFDC055-E21E-8C4B-8A78-54DCC6E379CF}" presName="spNode" presStyleCnt="0"/>
      <dgm:spPr/>
    </dgm:pt>
    <dgm:pt modelId="{7433778F-0746-3047-8946-38E155BE386B}" type="pres">
      <dgm:prSet presAssocID="{9041BA5A-5765-7D4E-9F32-D935B75CB068}" presName="sibTrans" presStyleLbl="sibTrans1D1" presStyleIdx="0" presStyleCnt="4"/>
      <dgm:spPr/>
    </dgm:pt>
    <dgm:pt modelId="{4185C0D4-732F-A449-8132-3F93E341F8E3}" type="pres">
      <dgm:prSet presAssocID="{C69338EA-DFDB-ED48-A6BB-CCCC11EAB7E1}" presName="node" presStyleLbl="node1" presStyleIdx="1" presStyleCnt="4" custScaleX="196863" custScaleY="124495">
        <dgm:presLayoutVars>
          <dgm:bulletEnabled val="1"/>
        </dgm:presLayoutVars>
      </dgm:prSet>
      <dgm:spPr/>
    </dgm:pt>
    <dgm:pt modelId="{384CA607-5B7C-9949-9AA4-0C3E4D3DB59E}" type="pres">
      <dgm:prSet presAssocID="{C69338EA-DFDB-ED48-A6BB-CCCC11EAB7E1}" presName="spNode" presStyleCnt="0"/>
      <dgm:spPr/>
    </dgm:pt>
    <dgm:pt modelId="{75E9B686-77A3-D94E-8467-8A0EC2C59AA4}" type="pres">
      <dgm:prSet presAssocID="{83534BAF-BFCD-5644-9F6F-FB263B3CE0CB}" presName="sibTrans" presStyleLbl="sibTrans1D1" presStyleIdx="1" presStyleCnt="4"/>
      <dgm:spPr/>
    </dgm:pt>
    <dgm:pt modelId="{34DFF344-2083-324E-B4EC-3DBEF005DA21}" type="pres">
      <dgm:prSet presAssocID="{6E4355D3-507A-CD4C-9CC5-A0099CBDB314}" presName="node" presStyleLbl="node1" presStyleIdx="2" presStyleCnt="4" custScaleX="180362" custScaleY="149429" custRadScaleRad="102031" custRadScaleInc="-21752">
        <dgm:presLayoutVars>
          <dgm:bulletEnabled val="1"/>
        </dgm:presLayoutVars>
      </dgm:prSet>
      <dgm:spPr/>
    </dgm:pt>
    <dgm:pt modelId="{93295D20-E84A-2B46-9864-133848167ADB}" type="pres">
      <dgm:prSet presAssocID="{6E4355D3-507A-CD4C-9CC5-A0099CBDB314}" presName="spNode" presStyleCnt="0"/>
      <dgm:spPr/>
    </dgm:pt>
    <dgm:pt modelId="{03D8E981-3751-9949-A1E4-695430D6F94E}" type="pres">
      <dgm:prSet presAssocID="{E903CBD3-FC7B-1140-BD88-4C40C9AF01D0}" presName="sibTrans" presStyleLbl="sibTrans1D1" presStyleIdx="2" presStyleCnt="4"/>
      <dgm:spPr/>
    </dgm:pt>
    <dgm:pt modelId="{8428BBFC-0BCC-6B41-86AA-48EEE76BA3A4}" type="pres">
      <dgm:prSet presAssocID="{8D27B38B-2AFD-4546-8D3C-579464C5D3BC}" presName="node" presStyleLbl="node1" presStyleIdx="3" presStyleCnt="4" custScaleX="188592" custScaleY="124495">
        <dgm:presLayoutVars>
          <dgm:bulletEnabled val="1"/>
        </dgm:presLayoutVars>
      </dgm:prSet>
      <dgm:spPr/>
    </dgm:pt>
    <dgm:pt modelId="{90BF7A2E-0F5C-7946-B0AB-004C3DDDB8EB}" type="pres">
      <dgm:prSet presAssocID="{8D27B38B-2AFD-4546-8D3C-579464C5D3BC}" presName="spNode" presStyleCnt="0"/>
      <dgm:spPr/>
    </dgm:pt>
    <dgm:pt modelId="{869E1EEB-BEB1-5843-8E0B-CB76C2B06DD0}" type="pres">
      <dgm:prSet presAssocID="{D3672F44-D34E-D947-9911-CA52FB904F14}" presName="sibTrans" presStyleLbl="sibTrans1D1" presStyleIdx="3" presStyleCnt="4"/>
      <dgm:spPr/>
    </dgm:pt>
  </dgm:ptLst>
  <dgm:cxnLst>
    <dgm:cxn modelId="{C6499404-3249-0649-9F42-956C9B540AEE}" type="presOf" srcId="{D3672F44-D34E-D947-9911-CA52FB904F14}" destId="{869E1EEB-BEB1-5843-8E0B-CB76C2B06DD0}" srcOrd="0" destOrd="0" presId="urn:microsoft.com/office/officeart/2005/8/layout/cycle5"/>
    <dgm:cxn modelId="{841A1F0A-EE92-CB45-9121-362D4B3F2596}" type="presOf" srcId="{E903CBD3-FC7B-1140-BD88-4C40C9AF01D0}" destId="{03D8E981-3751-9949-A1E4-695430D6F94E}" srcOrd="0" destOrd="0" presId="urn:microsoft.com/office/officeart/2005/8/layout/cycle5"/>
    <dgm:cxn modelId="{9EFFCF0D-ECFD-F846-93CE-06A5DC92557A}" type="presOf" srcId="{83534BAF-BFCD-5644-9F6F-FB263B3CE0CB}" destId="{75E9B686-77A3-D94E-8467-8A0EC2C59AA4}" srcOrd="0" destOrd="0" presId="urn:microsoft.com/office/officeart/2005/8/layout/cycle5"/>
    <dgm:cxn modelId="{C960038A-184A-FF46-A503-0252D37E9D78}" srcId="{8E7AF4C8-31E6-C243-AA6F-562253CDB351}" destId="{6E4355D3-507A-CD4C-9CC5-A0099CBDB314}" srcOrd="2" destOrd="0" parTransId="{49E5519F-FF9A-3143-A776-F53701721676}" sibTransId="{E903CBD3-FC7B-1140-BD88-4C40C9AF01D0}"/>
    <dgm:cxn modelId="{DD1E3897-84E0-4740-824E-2032D99127E8}" srcId="{8E7AF4C8-31E6-C243-AA6F-562253CDB351}" destId="{7CFDC055-E21E-8C4B-8A78-54DCC6E379CF}" srcOrd="0" destOrd="0" parTransId="{2431C9AE-92BF-C44F-B4BF-506004772E85}" sibTransId="{9041BA5A-5765-7D4E-9F32-D935B75CB068}"/>
    <dgm:cxn modelId="{F28892A0-F44C-E847-B59A-433A700FF9B0}" type="presOf" srcId="{C69338EA-DFDB-ED48-A6BB-CCCC11EAB7E1}" destId="{4185C0D4-732F-A449-8132-3F93E341F8E3}" srcOrd="0" destOrd="0" presId="urn:microsoft.com/office/officeart/2005/8/layout/cycle5"/>
    <dgm:cxn modelId="{33734BB6-7900-6449-94E6-08C5E1ACE3F7}" type="presOf" srcId="{7CFDC055-E21E-8C4B-8A78-54DCC6E379CF}" destId="{B33DB4C5-BDA7-9646-9029-E3B1212778E8}" srcOrd="0" destOrd="0" presId="urn:microsoft.com/office/officeart/2005/8/layout/cycle5"/>
    <dgm:cxn modelId="{A7F721C6-332D-FC42-81E5-5DCDDA8CF853}" type="presOf" srcId="{8E7AF4C8-31E6-C243-AA6F-562253CDB351}" destId="{144B87B0-B99B-F741-99F6-C03387B1486B}" srcOrd="0" destOrd="0" presId="urn:microsoft.com/office/officeart/2005/8/layout/cycle5"/>
    <dgm:cxn modelId="{21449DD0-B2C8-7541-A5FE-6183283EC0DB}" srcId="{8E7AF4C8-31E6-C243-AA6F-562253CDB351}" destId="{C69338EA-DFDB-ED48-A6BB-CCCC11EAB7E1}" srcOrd="1" destOrd="0" parTransId="{8195CE2A-A042-4B4D-B060-9FD07464B286}" sibTransId="{83534BAF-BFCD-5644-9F6F-FB263B3CE0CB}"/>
    <dgm:cxn modelId="{AD597CE4-088C-4E40-93A3-CD2F84CCBBE5}" type="presOf" srcId="{9041BA5A-5765-7D4E-9F32-D935B75CB068}" destId="{7433778F-0746-3047-8946-38E155BE386B}" srcOrd="0" destOrd="0" presId="urn:microsoft.com/office/officeart/2005/8/layout/cycle5"/>
    <dgm:cxn modelId="{71B847EE-29A6-0C40-9680-5A6C252A7D4D}" type="presOf" srcId="{8D27B38B-2AFD-4546-8D3C-579464C5D3BC}" destId="{8428BBFC-0BCC-6B41-86AA-48EEE76BA3A4}" srcOrd="0" destOrd="0" presId="urn:microsoft.com/office/officeart/2005/8/layout/cycle5"/>
    <dgm:cxn modelId="{5CEC6EEF-D80C-FD40-8C41-1C3221EBCECF}" type="presOf" srcId="{6E4355D3-507A-CD4C-9CC5-A0099CBDB314}" destId="{34DFF344-2083-324E-B4EC-3DBEF005DA21}" srcOrd="0" destOrd="0" presId="urn:microsoft.com/office/officeart/2005/8/layout/cycle5"/>
    <dgm:cxn modelId="{34130EF9-0C2F-164A-A229-96FE440E9035}" srcId="{8E7AF4C8-31E6-C243-AA6F-562253CDB351}" destId="{8D27B38B-2AFD-4546-8D3C-579464C5D3BC}" srcOrd="3" destOrd="0" parTransId="{682EE67B-3BFD-BE4A-9B2A-51F586599716}" sibTransId="{D3672F44-D34E-D947-9911-CA52FB904F14}"/>
    <dgm:cxn modelId="{C7E507DE-30D8-6241-ACC1-00D5514E513F}" type="presParOf" srcId="{144B87B0-B99B-F741-99F6-C03387B1486B}" destId="{B33DB4C5-BDA7-9646-9029-E3B1212778E8}" srcOrd="0" destOrd="0" presId="urn:microsoft.com/office/officeart/2005/8/layout/cycle5"/>
    <dgm:cxn modelId="{C2BDDAF9-CCA2-D74E-8321-6398EEA04906}" type="presParOf" srcId="{144B87B0-B99B-F741-99F6-C03387B1486B}" destId="{547710B6-B5A0-1541-8F85-2FF4A0472CA0}" srcOrd="1" destOrd="0" presId="urn:microsoft.com/office/officeart/2005/8/layout/cycle5"/>
    <dgm:cxn modelId="{04004511-97D5-8840-AEE7-706FD264F04C}" type="presParOf" srcId="{144B87B0-B99B-F741-99F6-C03387B1486B}" destId="{7433778F-0746-3047-8946-38E155BE386B}" srcOrd="2" destOrd="0" presId="urn:microsoft.com/office/officeart/2005/8/layout/cycle5"/>
    <dgm:cxn modelId="{E05E7D11-7A7C-AD49-AC39-75F2A9A336E8}" type="presParOf" srcId="{144B87B0-B99B-F741-99F6-C03387B1486B}" destId="{4185C0D4-732F-A449-8132-3F93E341F8E3}" srcOrd="3" destOrd="0" presId="urn:microsoft.com/office/officeart/2005/8/layout/cycle5"/>
    <dgm:cxn modelId="{2D41BCAD-82F0-0049-A54C-BFEB97095AA2}" type="presParOf" srcId="{144B87B0-B99B-F741-99F6-C03387B1486B}" destId="{384CA607-5B7C-9949-9AA4-0C3E4D3DB59E}" srcOrd="4" destOrd="0" presId="urn:microsoft.com/office/officeart/2005/8/layout/cycle5"/>
    <dgm:cxn modelId="{3DAFBB2D-C8CA-BB4B-97FD-9783445B44CA}" type="presParOf" srcId="{144B87B0-B99B-F741-99F6-C03387B1486B}" destId="{75E9B686-77A3-D94E-8467-8A0EC2C59AA4}" srcOrd="5" destOrd="0" presId="urn:microsoft.com/office/officeart/2005/8/layout/cycle5"/>
    <dgm:cxn modelId="{316BA90C-9770-7F4C-BEDA-1DDA8C032EFC}" type="presParOf" srcId="{144B87B0-B99B-F741-99F6-C03387B1486B}" destId="{34DFF344-2083-324E-B4EC-3DBEF005DA21}" srcOrd="6" destOrd="0" presId="urn:microsoft.com/office/officeart/2005/8/layout/cycle5"/>
    <dgm:cxn modelId="{F7DE7C56-B98D-DC4E-828B-FEAD523CFDCD}" type="presParOf" srcId="{144B87B0-B99B-F741-99F6-C03387B1486B}" destId="{93295D20-E84A-2B46-9864-133848167ADB}" srcOrd="7" destOrd="0" presId="urn:microsoft.com/office/officeart/2005/8/layout/cycle5"/>
    <dgm:cxn modelId="{182A251C-E3D3-C349-ADCA-6BBC1160C094}" type="presParOf" srcId="{144B87B0-B99B-F741-99F6-C03387B1486B}" destId="{03D8E981-3751-9949-A1E4-695430D6F94E}" srcOrd="8" destOrd="0" presId="urn:microsoft.com/office/officeart/2005/8/layout/cycle5"/>
    <dgm:cxn modelId="{42DBA2D2-9E7E-C84F-99EE-60E1DEE83A11}" type="presParOf" srcId="{144B87B0-B99B-F741-99F6-C03387B1486B}" destId="{8428BBFC-0BCC-6B41-86AA-48EEE76BA3A4}" srcOrd="9" destOrd="0" presId="urn:microsoft.com/office/officeart/2005/8/layout/cycle5"/>
    <dgm:cxn modelId="{428B119C-C5A2-E047-B8ED-9394BDBD854B}" type="presParOf" srcId="{144B87B0-B99B-F741-99F6-C03387B1486B}" destId="{90BF7A2E-0F5C-7946-B0AB-004C3DDDB8EB}" srcOrd="10" destOrd="0" presId="urn:microsoft.com/office/officeart/2005/8/layout/cycle5"/>
    <dgm:cxn modelId="{247C6BA1-87BC-894C-9BA7-716FD1761F20}" type="presParOf" srcId="{144B87B0-B99B-F741-99F6-C03387B1486B}" destId="{869E1EEB-BEB1-5843-8E0B-CB76C2B06DD0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/>
      <dgm:spPr/>
      <dgm:t>
        <a:bodyPr/>
        <a:lstStyle/>
        <a:p>
          <a:pPr rtl="0"/>
          <a:r>
            <a:rPr lang="ar-SA" dirty="0"/>
            <a:t>خصال الكفاءة</a:t>
          </a:r>
          <a:endParaRPr lang="en-US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الدين والحال عند المالكية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الحنفية الإسلام، والنسب، والحرفة، والحرية، والديانة، والمال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/>
      <dgm:spPr/>
      <dgm:t>
        <a:bodyPr/>
        <a:lstStyle/>
        <a:p>
          <a:r>
            <a:rPr lang="ar-SA" dirty="0"/>
            <a:t>نص الفقهاء الدين، النسب، أو الحسب، الحرفة، الحرية، الغنى، والسلامة من العيوب</a:t>
          </a:r>
          <a:endParaRPr lang="en-US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Y="160393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3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3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3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2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0" destOrd="0" parTransId="{923736A8-30B9-B74F-9F37-8AD27FAFA23B}" sibTransId="{EDB315E0-E9A4-9049-BCCA-267E54590831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1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16E22AE-0CC7-E647-A4EF-020043AD9F3F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D91E0-C21F-9D4C-BB25-90EC704A1019}">
      <dgm:prSet phldrT="[Text]" custT="1"/>
      <dgm:spPr/>
      <dgm:t>
        <a:bodyPr/>
        <a:lstStyle/>
        <a:p>
          <a:r>
            <a:rPr lang="ar-SA" sz="2700" b="1" dirty="0"/>
            <a:t> </a:t>
          </a:r>
          <a:r>
            <a:rPr lang="ar-SA" sz="4000" dirty="0"/>
            <a:t>الدين</a:t>
          </a:r>
          <a:endParaRPr lang="en-US" sz="4000" dirty="0"/>
        </a:p>
      </dgm:t>
    </dgm:pt>
    <dgm:pt modelId="{20A62598-3555-0F4A-B771-BAD2E76E783E}" type="parTrans" cxnId="{E78D01B8-F088-D442-8DC8-12BB39C26A85}">
      <dgm:prSet/>
      <dgm:spPr/>
      <dgm:t>
        <a:bodyPr/>
        <a:lstStyle/>
        <a:p>
          <a:endParaRPr lang="en-US"/>
        </a:p>
      </dgm:t>
    </dgm:pt>
    <dgm:pt modelId="{30F9F19B-A0CB-B849-9035-158CE0060026}" type="sibTrans" cxnId="{E78D01B8-F088-D442-8DC8-12BB39C26A85}">
      <dgm:prSet/>
      <dgm:spPr/>
      <dgm:t>
        <a:bodyPr/>
        <a:lstStyle/>
        <a:p>
          <a:endParaRPr lang="en-US"/>
        </a:p>
      </dgm:t>
    </dgm:pt>
    <dgm:pt modelId="{8D56A57B-835C-FC49-98F0-372168E37603}" type="asst">
      <dgm:prSet phldrT="[Text]"/>
      <dgm:spPr/>
      <dgm:t>
        <a:bodyPr/>
        <a:lstStyle/>
        <a:p>
          <a:r>
            <a:rPr lang="ar-SA" dirty="0"/>
            <a:t>الالتزام بأحكام الشريعة الإسلامية، ولا يكون فاسقاً، أو فاجراً</a:t>
          </a:r>
          <a:endParaRPr lang="en-US" dirty="0"/>
        </a:p>
      </dgm:t>
    </dgm:pt>
    <dgm:pt modelId="{F0E487B9-C19B-D743-9044-10F68F6DF729}" type="parTrans" cxnId="{8E5338EA-EE57-ED48-A995-5FBF3D7D6E32}">
      <dgm:prSet/>
      <dgm:spPr/>
      <dgm:t>
        <a:bodyPr/>
        <a:lstStyle/>
        <a:p>
          <a:endParaRPr lang="en-US"/>
        </a:p>
      </dgm:t>
    </dgm:pt>
    <dgm:pt modelId="{1AAF363B-EC18-D740-9E76-31011BEC70B7}" type="sibTrans" cxnId="{8E5338EA-EE57-ED48-A995-5FBF3D7D6E32}">
      <dgm:prSet/>
      <dgm:spPr/>
      <dgm:t>
        <a:bodyPr/>
        <a:lstStyle/>
        <a:p>
          <a:endParaRPr lang="en-US"/>
        </a:p>
      </dgm:t>
    </dgm:pt>
    <dgm:pt modelId="{B72C6D87-E7A3-2C41-8EF5-5D1F8B9F468C}">
      <dgm:prSet phldrT="[Text]"/>
      <dgm:spPr/>
      <dgm:t>
        <a:bodyPr/>
        <a:lstStyle/>
        <a:p>
          <a:r>
            <a:rPr lang="ar-SA" dirty="0"/>
            <a:t>ويكفي أن يكون مستور الحال</a:t>
          </a:r>
          <a:endParaRPr lang="en-US" dirty="0"/>
        </a:p>
      </dgm:t>
    </dgm:pt>
    <dgm:pt modelId="{1279C755-62A0-5440-9E63-1FA3CFECE5FE}" type="parTrans" cxnId="{B5C1D784-E0F5-0D4E-8732-257A727C400A}">
      <dgm:prSet/>
      <dgm:spPr/>
      <dgm:t>
        <a:bodyPr/>
        <a:lstStyle/>
        <a:p>
          <a:endParaRPr lang="en-US"/>
        </a:p>
      </dgm:t>
    </dgm:pt>
    <dgm:pt modelId="{5E736411-EEF3-E84D-9674-E9700D4431F3}" type="sibTrans" cxnId="{B5C1D784-E0F5-0D4E-8732-257A727C400A}">
      <dgm:prSet/>
      <dgm:spPr/>
      <dgm:t>
        <a:bodyPr/>
        <a:lstStyle/>
        <a:p>
          <a:endParaRPr lang="en-US"/>
        </a:p>
      </dgm:t>
    </dgm:pt>
    <dgm:pt modelId="{3C30B10C-9CA2-0C4F-BF9B-C95EB7FA92FB}">
      <dgm:prSet phldrT="[Text]"/>
      <dgm:spPr/>
      <dgm:t>
        <a:bodyPr/>
        <a:lstStyle/>
        <a:p>
          <a:r>
            <a:rPr lang="ar-SA" dirty="0"/>
            <a:t>{</a:t>
          </a:r>
          <a:r>
            <a:rPr lang="ar-SA" dirty="0" err="1"/>
            <a:t>ٱلزَّانِى</a:t>
          </a:r>
          <a:r>
            <a:rPr lang="ar-SA" dirty="0"/>
            <a:t> لَا يَنكِحُ إِلَّا زَانِيَةً أَوْ مُشْرِكَةً </a:t>
          </a:r>
          <a:r>
            <a:rPr lang="ar-SA" dirty="0" err="1"/>
            <a:t>وَٱلزَّانِيَةُ</a:t>
          </a:r>
          <a:r>
            <a:rPr lang="ar-SA" dirty="0"/>
            <a:t> لَا </a:t>
          </a:r>
          <a:r>
            <a:rPr lang="ar-SA" dirty="0" err="1"/>
            <a:t>يَنكِحُهَآ</a:t>
          </a:r>
          <a:r>
            <a:rPr lang="ar-SA" dirty="0"/>
            <a:t> إِلَّا زَانٍ أَوْ مُشْرِكٌ </a:t>
          </a:r>
          <a:r>
            <a:rPr lang="ar-SA" dirty="0" err="1"/>
            <a:t>ۚ</a:t>
          </a:r>
          <a:r>
            <a:rPr lang="ar-SA" dirty="0"/>
            <a:t> وَحُرِّمَ </a:t>
          </a:r>
          <a:r>
            <a:rPr lang="ar-SA" dirty="0" err="1"/>
            <a:t>ذَٰلِكَ</a:t>
          </a:r>
          <a:r>
            <a:rPr lang="ar-SA" dirty="0"/>
            <a:t> عَلَى </a:t>
          </a:r>
          <a:r>
            <a:rPr lang="ar-SA" dirty="0" err="1"/>
            <a:t>ٱلْمُؤْمِنِينَ</a:t>
          </a:r>
          <a:r>
            <a:rPr lang="ar-SA" dirty="0"/>
            <a:t>}</a:t>
          </a:r>
          <a:endParaRPr lang="en-US" dirty="0"/>
        </a:p>
      </dgm:t>
    </dgm:pt>
    <dgm:pt modelId="{699015A1-0922-1141-AF6A-2542DCF5B859}" type="parTrans" cxnId="{FD84B02F-F4F4-4B46-8E0F-66E2AECC100E}">
      <dgm:prSet/>
      <dgm:spPr/>
      <dgm:t>
        <a:bodyPr/>
        <a:lstStyle/>
        <a:p>
          <a:endParaRPr lang="en-US"/>
        </a:p>
      </dgm:t>
    </dgm:pt>
    <dgm:pt modelId="{70E2A508-2710-8945-BB05-9583EFABE74A}" type="sibTrans" cxnId="{FD84B02F-F4F4-4B46-8E0F-66E2AECC100E}">
      <dgm:prSet/>
      <dgm:spPr/>
      <dgm:t>
        <a:bodyPr/>
        <a:lstStyle/>
        <a:p>
          <a:endParaRPr lang="en-US"/>
        </a:p>
      </dgm:t>
    </dgm:pt>
    <dgm:pt modelId="{446CBA80-0707-8642-9F46-4ADFF27CA5EB}" type="pres">
      <dgm:prSet presAssocID="{B16E22AE-0CC7-E647-A4EF-020043AD9F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950ACE-CD54-6048-8BA4-BC40F3C141EE}" type="pres">
      <dgm:prSet presAssocID="{545D91E0-C21F-9D4C-BB25-90EC704A1019}" presName="hierRoot1" presStyleCnt="0">
        <dgm:presLayoutVars>
          <dgm:hierBranch val="init"/>
        </dgm:presLayoutVars>
      </dgm:prSet>
      <dgm:spPr/>
    </dgm:pt>
    <dgm:pt modelId="{5D4C6D25-EE8F-534D-8CDB-E090E1613E85}" type="pres">
      <dgm:prSet presAssocID="{545D91E0-C21F-9D4C-BB25-90EC704A1019}" presName="rootComposite1" presStyleCnt="0"/>
      <dgm:spPr/>
    </dgm:pt>
    <dgm:pt modelId="{902D644F-B7BA-4C4C-B50D-AE849E544BCC}" type="pres">
      <dgm:prSet presAssocID="{545D91E0-C21F-9D4C-BB25-90EC704A1019}" presName="rootText1" presStyleLbl="node0" presStyleIdx="0" presStyleCnt="1">
        <dgm:presLayoutVars>
          <dgm:chPref val="3"/>
        </dgm:presLayoutVars>
      </dgm:prSet>
      <dgm:spPr/>
    </dgm:pt>
    <dgm:pt modelId="{6BD0CA0B-0ECE-5C48-80D7-D755786559CB}" type="pres">
      <dgm:prSet presAssocID="{545D91E0-C21F-9D4C-BB25-90EC704A1019}" presName="rootConnector1" presStyleLbl="node1" presStyleIdx="0" presStyleCnt="0"/>
      <dgm:spPr/>
    </dgm:pt>
    <dgm:pt modelId="{B47FB0E8-DBFF-6245-B4F0-232B50F88A1B}" type="pres">
      <dgm:prSet presAssocID="{545D91E0-C21F-9D4C-BB25-90EC704A1019}" presName="hierChild2" presStyleCnt="0"/>
      <dgm:spPr/>
    </dgm:pt>
    <dgm:pt modelId="{6AE75132-10AE-A245-966F-F8C1E5516193}" type="pres">
      <dgm:prSet presAssocID="{1279C755-62A0-5440-9E63-1FA3CFECE5FE}" presName="Name64" presStyleLbl="parChTrans1D2" presStyleIdx="0" presStyleCnt="3"/>
      <dgm:spPr/>
    </dgm:pt>
    <dgm:pt modelId="{ACA39B27-2EBB-3443-BA83-762801A9A285}" type="pres">
      <dgm:prSet presAssocID="{B72C6D87-E7A3-2C41-8EF5-5D1F8B9F468C}" presName="hierRoot2" presStyleCnt="0">
        <dgm:presLayoutVars>
          <dgm:hierBranch val="init"/>
        </dgm:presLayoutVars>
      </dgm:prSet>
      <dgm:spPr/>
    </dgm:pt>
    <dgm:pt modelId="{05B8C1DA-8554-FE4A-94F2-CDDBD5303179}" type="pres">
      <dgm:prSet presAssocID="{B72C6D87-E7A3-2C41-8EF5-5D1F8B9F468C}" presName="rootComposite" presStyleCnt="0"/>
      <dgm:spPr/>
    </dgm:pt>
    <dgm:pt modelId="{D71E888E-083C-AD48-A82F-2E87FCEE7576}" type="pres">
      <dgm:prSet presAssocID="{B72C6D87-E7A3-2C41-8EF5-5D1F8B9F468C}" presName="rootText" presStyleLbl="node2" presStyleIdx="0" presStyleCnt="2">
        <dgm:presLayoutVars>
          <dgm:chPref val="3"/>
        </dgm:presLayoutVars>
      </dgm:prSet>
      <dgm:spPr/>
    </dgm:pt>
    <dgm:pt modelId="{67E2BA55-43D0-4C42-B184-AE4AA75893C8}" type="pres">
      <dgm:prSet presAssocID="{B72C6D87-E7A3-2C41-8EF5-5D1F8B9F468C}" presName="rootConnector" presStyleLbl="node2" presStyleIdx="0" presStyleCnt="2"/>
      <dgm:spPr/>
    </dgm:pt>
    <dgm:pt modelId="{D758D591-7DFE-6246-A848-35D19B02C6A0}" type="pres">
      <dgm:prSet presAssocID="{B72C6D87-E7A3-2C41-8EF5-5D1F8B9F468C}" presName="hierChild4" presStyleCnt="0"/>
      <dgm:spPr/>
    </dgm:pt>
    <dgm:pt modelId="{C9BC6692-C330-924F-958B-477BB8F7274D}" type="pres">
      <dgm:prSet presAssocID="{B72C6D87-E7A3-2C41-8EF5-5D1F8B9F468C}" presName="hierChild5" presStyleCnt="0"/>
      <dgm:spPr/>
    </dgm:pt>
    <dgm:pt modelId="{560745DF-D704-3B45-AF09-AE50C55464E9}" type="pres">
      <dgm:prSet presAssocID="{699015A1-0922-1141-AF6A-2542DCF5B859}" presName="Name64" presStyleLbl="parChTrans1D2" presStyleIdx="1" presStyleCnt="3"/>
      <dgm:spPr/>
    </dgm:pt>
    <dgm:pt modelId="{305A468A-F81F-344B-84B5-04595C79DEF6}" type="pres">
      <dgm:prSet presAssocID="{3C30B10C-9CA2-0C4F-BF9B-C95EB7FA92FB}" presName="hierRoot2" presStyleCnt="0">
        <dgm:presLayoutVars>
          <dgm:hierBranch val="init"/>
        </dgm:presLayoutVars>
      </dgm:prSet>
      <dgm:spPr/>
    </dgm:pt>
    <dgm:pt modelId="{3E0E69EA-6D73-5F44-A852-71407972AA83}" type="pres">
      <dgm:prSet presAssocID="{3C30B10C-9CA2-0C4F-BF9B-C95EB7FA92FB}" presName="rootComposite" presStyleCnt="0"/>
      <dgm:spPr/>
    </dgm:pt>
    <dgm:pt modelId="{68E84D38-90B1-5E4A-9855-E10C6645120C}" type="pres">
      <dgm:prSet presAssocID="{3C30B10C-9CA2-0C4F-BF9B-C95EB7FA92FB}" presName="rootText" presStyleLbl="node2" presStyleIdx="1" presStyleCnt="2" custScaleY="177789">
        <dgm:presLayoutVars>
          <dgm:chPref val="3"/>
        </dgm:presLayoutVars>
      </dgm:prSet>
      <dgm:spPr/>
    </dgm:pt>
    <dgm:pt modelId="{04ED5D6C-4433-6F4E-AFD2-5FE1BB13DBD2}" type="pres">
      <dgm:prSet presAssocID="{3C30B10C-9CA2-0C4F-BF9B-C95EB7FA92FB}" presName="rootConnector" presStyleLbl="node2" presStyleIdx="1" presStyleCnt="2"/>
      <dgm:spPr/>
    </dgm:pt>
    <dgm:pt modelId="{7EAA30A4-4BC5-3445-BDA8-6B166758E21E}" type="pres">
      <dgm:prSet presAssocID="{3C30B10C-9CA2-0C4F-BF9B-C95EB7FA92FB}" presName="hierChild4" presStyleCnt="0"/>
      <dgm:spPr/>
    </dgm:pt>
    <dgm:pt modelId="{F113CF37-4F35-2247-8546-FEAA5DBBC38A}" type="pres">
      <dgm:prSet presAssocID="{3C30B10C-9CA2-0C4F-BF9B-C95EB7FA92FB}" presName="hierChild5" presStyleCnt="0"/>
      <dgm:spPr/>
    </dgm:pt>
    <dgm:pt modelId="{ACEBD9C2-DB50-084F-A493-F86F30F90DD7}" type="pres">
      <dgm:prSet presAssocID="{545D91E0-C21F-9D4C-BB25-90EC704A1019}" presName="hierChild3" presStyleCnt="0"/>
      <dgm:spPr/>
    </dgm:pt>
    <dgm:pt modelId="{982B9E41-6F94-0A44-B44E-AF9EF59159CB}" type="pres">
      <dgm:prSet presAssocID="{F0E487B9-C19B-D743-9044-10F68F6DF729}" presName="Name115" presStyleLbl="parChTrans1D2" presStyleIdx="2" presStyleCnt="3"/>
      <dgm:spPr/>
    </dgm:pt>
    <dgm:pt modelId="{007A4EF4-1B61-3D40-A6EE-F72743886F97}" type="pres">
      <dgm:prSet presAssocID="{8D56A57B-835C-FC49-98F0-372168E37603}" presName="hierRoot3" presStyleCnt="0">
        <dgm:presLayoutVars>
          <dgm:hierBranch val="init"/>
        </dgm:presLayoutVars>
      </dgm:prSet>
      <dgm:spPr/>
    </dgm:pt>
    <dgm:pt modelId="{63BF5804-E661-6D42-BBAC-82D03DC52440}" type="pres">
      <dgm:prSet presAssocID="{8D56A57B-835C-FC49-98F0-372168E37603}" presName="rootComposite3" presStyleCnt="0"/>
      <dgm:spPr/>
    </dgm:pt>
    <dgm:pt modelId="{76370ED3-931D-CB4C-B09A-914BFC42AD2A}" type="pres">
      <dgm:prSet presAssocID="{8D56A57B-835C-FC49-98F0-372168E37603}" presName="rootText3" presStyleLbl="asst1" presStyleIdx="0" presStyleCnt="1" custScaleY="155424" custLinFactNeighborX="-3371" custLinFactNeighborY="-2456">
        <dgm:presLayoutVars>
          <dgm:chPref val="3"/>
        </dgm:presLayoutVars>
      </dgm:prSet>
      <dgm:spPr/>
    </dgm:pt>
    <dgm:pt modelId="{261B224A-6A00-0841-B730-FC7D3F35E682}" type="pres">
      <dgm:prSet presAssocID="{8D56A57B-835C-FC49-98F0-372168E37603}" presName="rootConnector3" presStyleLbl="asst1" presStyleIdx="0" presStyleCnt="1"/>
      <dgm:spPr/>
    </dgm:pt>
    <dgm:pt modelId="{5CFA1C47-F7B7-0443-B873-7FF032FC031F}" type="pres">
      <dgm:prSet presAssocID="{8D56A57B-835C-FC49-98F0-372168E37603}" presName="hierChild6" presStyleCnt="0"/>
      <dgm:spPr/>
    </dgm:pt>
    <dgm:pt modelId="{038837AC-0FFD-A841-A9FA-F942109F28E4}" type="pres">
      <dgm:prSet presAssocID="{8D56A57B-835C-FC49-98F0-372168E37603}" presName="hierChild7" presStyleCnt="0"/>
      <dgm:spPr/>
    </dgm:pt>
  </dgm:ptLst>
  <dgm:cxnLst>
    <dgm:cxn modelId="{7B3BF107-0DDF-7848-A7F8-CD2670A7410B}" type="presOf" srcId="{8D56A57B-835C-FC49-98F0-372168E37603}" destId="{261B224A-6A00-0841-B730-FC7D3F35E682}" srcOrd="1" destOrd="0" presId="urn:microsoft.com/office/officeart/2009/3/layout/HorizontalOrganizationChart"/>
    <dgm:cxn modelId="{B38EB708-F8E7-AF44-903C-6A2B132C438B}" type="presOf" srcId="{545D91E0-C21F-9D4C-BB25-90EC704A1019}" destId="{902D644F-B7BA-4C4C-B50D-AE849E544BCC}" srcOrd="0" destOrd="0" presId="urn:microsoft.com/office/officeart/2009/3/layout/HorizontalOrganizationChart"/>
    <dgm:cxn modelId="{19F0D01C-8E60-7040-876F-EB87F8DE341D}" type="presOf" srcId="{B72C6D87-E7A3-2C41-8EF5-5D1F8B9F468C}" destId="{67E2BA55-43D0-4C42-B184-AE4AA75893C8}" srcOrd="1" destOrd="0" presId="urn:microsoft.com/office/officeart/2009/3/layout/HorizontalOrganizationChart"/>
    <dgm:cxn modelId="{83891125-5A7B-FC4B-8BA7-2CA2280FFAA0}" type="presOf" srcId="{3C30B10C-9CA2-0C4F-BF9B-C95EB7FA92FB}" destId="{68E84D38-90B1-5E4A-9855-E10C6645120C}" srcOrd="0" destOrd="0" presId="urn:microsoft.com/office/officeart/2009/3/layout/HorizontalOrganizationChart"/>
    <dgm:cxn modelId="{48BCE725-F503-A745-9B8F-04C0ED8EAB51}" type="presOf" srcId="{B16E22AE-0CC7-E647-A4EF-020043AD9F3F}" destId="{446CBA80-0707-8642-9F46-4ADFF27CA5EB}" srcOrd="0" destOrd="0" presId="urn:microsoft.com/office/officeart/2009/3/layout/HorizontalOrganizationChart"/>
    <dgm:cxn modelId="{FD84B02F-F4F4-4B46-8E0F-66E2AECC100E}" srcId="{545D91E0-C21F-9D4C-BB25-90EC704A1019}" destId="{3C30B10C-9CA2-0C4F-BF9B-C95EB7FA92FB}" srcOrd="2" destOrd="0" parTransId="{699015A1-0922-1141-AF6A-2542DCF5B859}" sibTransId="{70E2A508-2710-8945-BB05-9583EFABE74A}"/>
    <dgm:cxn modelId="{5FE3CF31-3E97-A543-83A1-3B5B6AB11891}" type="presOf" srcId="{1279C755-62A0-5440-9E63-1FA3CFECE5FE}" destId="{6AE75132-10AE-A245-966F-F8C1E5516193}" srcOrd="0" destOrd="0" presId="urn:microsoft.com/office/officeart/2009/3/layout/HorizontalOrganizationChart"/>
    <dgm:cxn modelId="{2181156A-4A68-6846-B17A-99C47BA5B91E}" type="presOf" srcId="{3C30B10C-9CA2-0C4F-BF9B-C95EB7FA92FB}" destId="{04ED5D6C-4433-6F4E-AFD2-5FE1BB13DBD2}" srcOrd="1" destOrd="0" presId="urn:microsoft.com/office/officeart/2009/3/layout/HorizontalOrganizationChart"/>
    <dgm:cxn modelId="{4702867B-597B-9446-A582-AE3C0C6B8D1C}" type="presOf" srcId="{8D56A57B-835C-FC49-98F0-372168E37603}" destId="{76370ED3-931D-CB4C-B09A-914BFC42AD2A}" srcOrd="0" destOrd="0" presId="urn:microsoft.com/office/officeart/2009/3/layout/HorizontalOrganizationChart"/>
    <dgm:cxn modelId="{B5C1D784-E0F5-0D4E-8732-257A727C400A}" srcId="{545D91E0-C21F-9D4C-BB25-90EC704A1019}" destId="{B72C6D87-E7A3-2C41-8EF5-5D1F8B9F468C}" srcOrd="1" destOrd="0" parTransId="{1279C755-62A0-5440-9E63-1FA3CFECE5FE}" sibTransId="{5E736411-EEF3-E84D-9674-E9700D4431F3}"/>
    <dgm:cxn modelId="{894F5989-AC3E-7348-9357-2B7B12DE31A5}" type="presOf" srcId="{545D91E0-C21F-9D4C-BB25-90EC704A1019}" destId="{6BD0CA0B-0ECE-5C48-80D7-D755786559CB}" srcOrd="1" destOrd="0" presId="urn:microsoft.com/office/officeart/2009/3/layout/HorizontalOrganizationChart"/>
    <dgm:cxn modelId="{F2C24AA8-972D-664E-A0EF-0EF0BF01FF7D}" type="presOf" srcId="{699015A1-0922-1141-AF6A-2542DCF5B859}" destId="{560745DF-D704-3B45-AF09-AE50C55464E9}" srcOrd="0" destOrd="0" presId="urn:microsoft.com/office/officeart/2009/3/layout/HorizontalOrganizationChart"/>
    <dgm:cxn modelId="{E78D01B8-F088-D442-8DC8-12BB39C26A85}" srcId="{B16E22AE-0CC7-E647-A4EF-020043AD9F3F}" destId="{545D91E0-C21F-9D4C-BB25-90EC704A1019}" srcOrd="0" destOrd="0" parTransId="{20A62598-3555-0F4A-B771-BAD2E76E783E}" sibTransId="{30F9F19B-A0CB-B849-9035-158CE0060026}"/>
    <dgm:cxn modelId="{BF8E98BC-ADF8-D343-97E1-D3A4F61BEBD7}" type="presOf" srcId="{B72C6D87-E7A3-2C41-8EF5-5D1F8B9F468C}" destId="{D71E888E-083C-AD48-A82F-2E87FCEE7576}" srcOrd="0" destOrd="0" presId="urn:microsoft.com/office/officeart/2009/3/layout/HorizontalOrganizationChart"/>
    <dgm:cxn modelId="{3C3BA2BE-353B-D549-8A70-8BE9694A8439}" type="presOf" srcId="{F0E487B9-C19B-D743-9044-10F68F6DF729}" destId="{982B9E41-6F94-0A44-B44E-AF9EF59159CB}" srcOrd="0" destOrd="0" presId="urn:microsoft.com/office/officeart/2009/3/layout/HorizontalOrganizationChart"/>
    <dgm:cxn modelId="{8E5338EA-EE57-ED48-A995-5FBF3D7D6E32}" srcId="{545D91E0-C21F-9D4C-BB25-90EC704A1019}" destId="{8D56A57B-835C-FC49-98F0-372168E37603}" srcOrd="0" destOrd="0" parTransId="{F0E487B9-C19B-D743-9044-10F68F6DF729}" sibTransId="{1AAF363B-EC18-D740-9E76-31011BEC70B7}"/>
    <dgm:cxn modelId="{FCCBE8BC-C920-7A43-8585-A14F146B9741}" type="presParOf" srcId="{446CBA80-0707-8642-9F46-4ADFF27CA5EB}" destId="{D3950ACE-CD54-6048-8BA4-BC40F3C141EE}" srcOrd="0" destOrd="0" presId="urn:microsoft.com/office/officeart/2009/3/layout/HorizontalOrganizationChart"/>
    <dgm:cxn modelId="{9F549A3D-E470-5142-92F6-83C86275B6E0}" type="presParOf" srcId="{D3950ACE-CD54-6048-8BA4-BC40F3C141EE}" destId="{5D4C6D25-EE8F-534D-8CDB-E090E1613E85}" srcOrd="0" destOrd="0" presId="urn:microsoft.com/office/officeart/2009/3/layout/HorizontalOrganizationChart"/>
    <dgm:cxn modelId="{C98E893F-EAF9-9A47-A8F2-FAE89D254BC2}" type="presParOf" srcId="{5D4C6D25-EE8F-534D-8CDB-E090E1613E85}" destId="{902D644F-B7BA-4C4C-B50D-AE849E544BCC}" srcOrd="0" destOrd="0" presId="urn:microsoft.com/office/officeart/2009/3/layout/HorizontalOrganizationChart"/>
    <dgm:cxn modelId="{65AECF4A-8566-0344-B780-0AC466159345}" type="presParOf" srcId="{5D4C6D25-EE8F-534D-8CDB-E090E1613E85}" destId="{6BD0CA0B-0ECE-5C48-80D7-D755786559CB}" srcOrd="1" destOrd="0" presId="urn:microsoft.com/office/officeart/2009/3/layout/HorizontalOrganizationChart"/>
    <dgm:cxn modelId="{A49B339A-0FD9-7C4F-AA23-A7AC2651385F}" type="presParOf" srcId="{D3950ACE-CD54-6048-8BA4-BC40F3C141EE}" destId="{B47FB0E8-DBFF-6245-B4F0-232B50F88A1B}" srcOrd="1" destOrd="0" presId="urn:microsoft.com/office/officeart/2009/3/layout/HorizontalOrganizationChart"/>
    <dgm:cxn modelId="{BB6C3A22-A5E3-504C-8D17-89D235EFD01E}" type="presParOf" srcId="{B47FB0E8-DBFF-6245-B4F0-232B50F88A1B}" destId="{6AE75132-10AE-A245-966F-F8C1E5516193}" srcOrd="0" destOrd="0" presId="urn:microsoft.com/office/officeart/2009/3/layout/HorizontalOrganizationChart"/>
    <dgm:cxn modelId="{44CF6E1B-9569-7848-841C-F637E5F79035}" type="presParOf" srcId="{B47FB0E8-DBFF-6245-B4F0-232B50F88A1B}" destId="{ACA39B27-2EBB-3443-BA83-762801A9A285}" srcOrd="1" destOrd="0" presId="urn:microsoft.com/office/officeart/2009/3/layout/HorizontalOrganizationChart"/>
    <dgm:cxn modelId="{5589A09C-C5CD-D948-9A64-988B7281B2ED}" type="presParOf" srcId="{ACA39B27-2EBB-3443-BA83-762801A9A285}" destId="{05B8C1DA-8554-FE4A-94F2-CDDBD5303179}" srcOrd="0" destOrd="0" presId="urn:microsoft.com/office/officeart/2009/3/layout/HorizontalOrganizationChart"/>
    <dgm:cxn modelId="{B8B7A2C6-0503-D14E-BD77-705482FB7047}" type="presParOf" srcId="{05B8C1DA-8554-FE4A-94F2-CDDBD5303179}" destId="{D71E888E-083C-AD48-A82F-2E87FCEE7576}" srcOrd="0" destOrd="0" presId="urn:microsoft.com/office/officeart/2009/3/layout/HorizontalOrganizationChart"/>
    <dgm:cxn modelId="{6395341E-2AE5-8749-89A1-F7DA652A5B0B}" type="presParOf" srcId="{05B8C1DA-8554-FE4A-94F2-CDDBD5303179}" destId="{67E2BA55-43D0-4C42-B184-AE4AA75893C8}" srcOrd="1" destOrd="0" presId="urn:microsoft.com/office/officeart/2009/3/layout/HorizontalOrganizationChart"/>
    <dgm:cxn modelId="{EC9D5451-2BF3-8E46-9D0F-15926AC50FC3}" type="presParOf" srcId="{ACA39B27-2EBB-3443-BA83-762801A9A285}" destId="{D758D591-7DFE-6246-A848-35D19B02C6A0}" srcOrd="1" destOrd="0" presId="urn:microsoft.com/office/officeart/2009/3/layout/HorizontalOrganizationChart"/>
    <dgm:cxn modelId="{5AD4609F-CEBF-B042-A36B-01062EB7C9E8}" type="presParOf" srcId="{ACA39B27-2EBB-3443-BA83-762801A9A285}" destId="{C9BC6692-C330-924F-958B-477BB8F7274D}" srcOrd="2" destOrd="0" presId="urn:microsoft.com/office/officeart/2009/3/layout/HorizontalOrganizationChart"/>
    <dgm:cxn modelId="{C809DA76-66F9-A442-9937-5446B461B3EA}" type="presParOf" srcId="{B47FB0E8-DBFF-6245-B4F0-232B50F88A1B}" destId="{560745DF-D704-3B45-AF09-AE50C55464E9}" srcOrd="2" destOrd="0" presId="urn:microsoft.com/office/officeart/2009/3/layout/HorizontalOrganizationChart"/>
    <dgm:cxn modelId="{B1B31825-6EE6-D149-819D-3CEF39CE8AEB}" type="presParOf" srcId="{B47FB0E8-DBFF-6245-B4F0-232B50F88A1B}" destId="{305A468A-F81F-344B-84B5-04595C79DEF6}" srcOrd="3" destOrd="0" presId="urn:microsoft.com/office/officeart/2009/3/layout/HorizontalOrganizationChart"/>
    <dgm:cxn modelId="{8732DDF2-7167-C44E-A035-60B52DBF330C}" type="presParOf" srcId="{305A468A-F81F-344B-84B5-04595C79DEF6}" destId="{3E0E69EA-6D73-5F44-A852-71407972AA83}" srcOrd="0" destOrd="0" presId="urn:microsoft.com/office/officeart/2009/3/layout/HorizontalOrganizationChart"/>
    <dgm:cxn modelId="{93571FEA-FF91-ED47-8022-FA2B67B2F810}" type="presParOf" srcId="{3E0E69EA-6D73-5F44-A852-71407972AA83}" destId="{68E84D38-90B1-5E4A-9855-E10C6645120C}" srcOrd="0" destOrd="0" presId="urn:microsoft.com/office/officeart/2009/3/layout/HorizontalOrganizationChart"/>
    <dgm:cxn modelId="{7211E318-A6DC-1B42-A51B-90A343A25E34}" type="presParOf" srcId="{3E0E69EA-6D73-5F44-A852-71407972AA83}" destId="{04ED5D6C-4433-6F4E-AFD2-5FE1BB13DBD2}" srcOrd="1" destOrd="0" presId="urn:microsoft.com/office/officeart/2009/3/layout/HorizontalOrganizationChart"/>
    <dgm:cxn modelId="{7FA02B9E-C4E1-6945-AECF-6690D7542772}" type="presParOf" srcId="{305A468A-F81F-344B-84B5-04595C79DEF6}" destId="{7EAA30A4-4BC5-3445-BDA8-6B166758E21E}" srcOrd="1" destOrd="0" presId="urn:microsoft.com/office/officeart/2009/3/layout/HorizontalOrganizationChart"/>
    <dgm:cxn modelId="{3B737532-1A9E-C942-90FC-57967F6A7091}" type="presParOf" srcId="{305A468A-F81F-344B-84B5-04595C79DEF6}" destId="{F113CF37-4F35-2247-8546-FEAA5DBBC38A}" srcOrd="2" destOrd="0" presId="urn:microsoft.com/office/officeart/2009/3/layout/HorizontalOrganizationChart"/>
    <dgm:cxn modelId="{3E6DAB35-69A8-814D-AB10-2D926D31A2D6}" type="presParOf" srcId="{D3950ACE-CD54-6048-8BA4-BC40F3C141EE}" destId="{ACEBD9C2-DB50-084F-A493-F86F30F90DD7}" srcOrd="2" destOrd="0" presId="urn:microsoft.com/office/officeart/2009/3/layout/HorizontalOrganizationChart"/>
    <dgm:cxn modelId="{6D5FEC1F-425B-114B-89BD-F2B5CE3BEFA1}" type="presParOf" srcId="{ACEBD9C2-DB50-084F-A493-F86F30F90DD7}" destId="{982B9E41-6F94-0A44-B44E-AF9EF59159CB}" srcOrd="0" destOrd="0" presId="urn:microsoft.com/office/officeart/2009/3/layout/HorizontalOrganizationChart"/>
    <dgm:cxn modelId="{96EA73BA-23AB-BA46-821A-A251B0C87B69}" type="presParOf" srcId="{ACEBD9C2-DB50-084F-A493-F86F30F90DD7}" destId="{007A4EF4-1B61-3D40-A6EE-F72743886F97}" srcOrd="1" destOrd="0" presId="urn:microsoft.com/office/officeart/2009/3/layout/HorizontalOrganizationChart"/>
    <dgm:cxn modelId="{820C4DAC-745D-D54F-B7A7-14004816B490}" type="presParOf" srcId="{007A4EF4-1B61-3D40-A6EE-F72743886F97}" destId="{63BF5804-E661-6D42-BBAC-82D03DC52440}" srcOrd="0" destOrd="0" presId="urn:microsoft.com/office/officeart/2009/3/layout/HorizontalOrganizationChart"/>
    <dgm:cxn modelId="{61DFE9BA-FD39-A045-A90C-B806AA415FC0}" type="presParOf" srcId="{63BF5804-E661-6D42-BBAC-82D03DC52440}" destId="{76370ED3-931D-CB4C-B09A-914BFC42AD2A}" srcOrd="0" destOrd="0" presId="urn:microsoft.com/office/officeart/2009/3/layout/HorizontalOrganizationChart"/>
    <dgm:cxn modelId="{94A72AA1-85EE-AB4D-81DA-60DF8B4E4AC0}" type="presParOf" srcId="{63BF5804-E661-6D42-BBAC-82D03DC52440}" destId="{261B224A-6A00-0841-B730-FC7D3F35E682}" srcOrd="1" destOrd="0" presId="urn:microsoft.com/office/officeart/2009/3/layout/HorizontalOrganizationChart"/>
    <dgm:cxn modelId="{3954DB99-1D25-E946-A121-5723BF7769FC}" type="presParOf" srcId="{007A4EF4-1B61-3D40-A6EE-F72743886F97}" destId="{5CFA1C47-F7B7-0443-B873-7FF032FC031F}" srcOrd="1" destOrd="0" presId="urn:microsoft.com/office/officeart/2009/3/layout/HorizontalOrganizationChart"/>
    <dgm:cxn modelId="{1E5B14E3-4D31-B84F-935D-719D5CDABC81}" type="presParOf" srcId="{007A4EF4-1B61-3D40-A6EE-F72743886F97}" destId="{038837AC-0FFD-A841-A9FA-F942109F28E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4000" dirty="0"/>
            <a:t>ا</a:t>
          </a:r>
          <a:r>
            <a:rPr lang="ar-SA" sz="4400" dirty="0"/>
            <a:t>لحرية</a:t>
          </a:r>
          <a:endParaRPr lang="en-US" sz="44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64AC4A57-D05A-9841-9632-2F4AA50CA332}" type="asst">
      <dgm:prSet phldrT="[Text]"/>
      <dgm:spPr/>
      <dgm:t>
        <a:bodyPr/>
        <a:lstStyle/>
        <a:p>
          <a:pPr rtl="0"/>
          <a:r>
            <a:rPr lang="ar-SA" dirty="0"/>
            <a:t>والدليل مَا رَوَى عُرْوَةُ عَنْ عَائِشَةَ أَنَّ بَرِيرَةَ أُعْتِقَتْ فَخَيَّرَهَا رَسُول اللَّهِ صَلَّى اللَّهُ عَلَيْهِ وَسَلَّمَ.</a:t>
          </a:r>
          <a:endParaRPr lang="en-US" dirty="0"/>
        </a:p>
      </dgm:t>
    </dgm:pt>
    <dgm:pt modelId="{79F39062-3701-F94C-B1C3-A243AF265D9B}" type="parTrans" cxnId="{88B6A08F-7175-5542-84A0-E17337AAD3C4}">
      <dgm:prSet/>
      <dgm:spPr/>
      <dgm:t>
        <a:bodyPr/>
        <a:lstStyle/>
        <a:p>
          <a:endParaRPr lang="en-US"/>
        </a:p>
      </dgm:t>
    </dgm:pt>
    <dgm:pt modelId="{68BB2E1A-03DE-9B41-8C1A-610CB2E186C3}" type="sibTrans" cxnId="{88B6A08F-7175-5542-84A0-E17337AAD3C4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سبب من أسباب التعيير في المصاهرة عند الجمهور ما عدا المالكية 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أثر من آثار الكفر وفيه معنىً من معاني الذل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/>
      <dgm:spPr/>
      <dgm:t>
        <a:bodyPr/>
        <a:lstStyle/>
        <a:p>
          <a:r>
            <a:rPr lang="ar-SA" dirty="0"/>
            <a:t>ولعجزه عن الإنفاق على زوجته لأنه مشغول بحقوق سيده</a:t>
          </a:r>
          <a:endParaRPr lang="en-US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Y="160393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4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4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4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  <dgm:pt modelId="{38442486-AB7C-7244-ABAF-5BEAA46534CF}" type="pres">
      <dgm:prSet presAssocID="{79F39062-3701-F94C-B1C3-A243AF265D9B}" presName="Name115" presStyleLbl="parChTrans1D2" presStyleIdx="3" presStyleCnt="4"/>
      <dgm:spPr/>
    </dgm:pt>
    <dgm:pt modelId="{8848CA4B-2B3C-6241-9D8C-F48FA9BD9757}" type="pres">
      <dgm:prSet presAssocID="{64AC4A57-D05A-9841-9632-2F4AA50CA332}" presName="hierRoot3" presStyleCnt="0">
        <dgm:presLayoutVars>
          <dgm:hierBranch val="init"/>
        </dgm:presLayoutVars>
      </dgm:prSet>
      <dgm:spPr/>
    </dgm:pt>
    <dgm:pt modelId="{F084E347-9F6F-F94A-99D9-3899C7071289}" type="pres">
      <dgm:prSet presAssocID="{64AC4A57-D05A-9841-9632-2F4AA50CA332}" presName="rootComposite3" presStyleCnt="0"/>
      <dgm:spPr/>
    </dgm:pt>
    <dgm:pt modelId="{52FBB556-87BB-2B4F-9A65-1BADE063AB01}" type="pres">
      <dgm:prSet presAssocID="{64AC4A57-D05A-9841-9632-2F4AA50CA332}" presName="rootText3" presStyleLbl="asst1" presStyleIdx="0" presStyleCnt="1" custScaleX="103808" custScaleY="155440" custLinFactNeighborX="3699" custLinFactNeighborY="1213">
        <dgm:presLayoutVars>
          <dgm:chPref val="3"/>
        </dgm:presLayoutVars>
      </dgm:prSet>
      <dgm:spPr/>
    </dgm:pt>
    <dgm:pt modelId="{98CB8058-46CC-F340-9A3C-DFC69F631CC5}" type="pres">
      <dgm:prSet presAssocID="{64AC4A57-D05A-9841-9632-2F4AA50CA332}" presName="rootConnector3" presStyleLbl="asst1" presStyleIdx="0" presStyleCnt="1"/>
      <dgm:spPr/>
    </dgm:pt>
    <dgm:pt modelId="{E9F47C9E-E433-064A-877A-5723FE8E2F2B}" type="pres">
      <dgm:prSet presAssocID="{64AC4A57-D05A-9841-9632-2F4AA50CA332}" presName="hierChild6" presStyleCnt="0"/>
      <dgm:spPr/>
    </dgm:pt>
    <dgm:pt modelId="{CA6FA08B-8A5D-7C46-AFE6-463C54CC6B59}" type="pres">
      <dgm:prSet presAssocID="{64AC4A57-D05A-9841-9632-2F4AA50CA332}" presName="hierChild7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958B900B-91C2-8942-A5A3-504083605817}" type="presOf" srcId="{64AC4A57-D05A-9841-9632-2F4AA50CA332}" destId="{98CB8058-46CC-F340-9A3C-DFC69F631CC5}" srcOrd="1" destOrd="0" presId="urn:microsoft.com/office/officeart/2009/3/layout/HorizontalOrganizationChart"/>
    <dgm:cxn modelId="{301BC126-E776-B84C-AD8A-BCFCE033D2C0}" type="presOf" srcId="{79F39062-3701-F94C-B1C3-A243AF265D9B}" destId="{38442486-AB7C-7244-ABAF-5BEAA46534CF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3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8EAC335D-C8C2-B841-8792-CA3FBCA99D88}" type="presOf" srcId="{64AC4A57-D05A-9841-9632-2F4AA50CA332}" destId="{52FBB556-87BB-2B4F-9A65-1BADE063AB0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1" destOrd="0" parTransId="{923736A8-30B9-B74F-9F37-8AD27FAFA23B}" sibTransId="{EDB315E0-E9A4-9049-BCCA-267E54590831}"/>
    <dgm:cxn modelId="{88B6A08F-7175-5542-84A0-E17337AAD3C4}" srcId="{533A0F80-80EB-954A-843A-A8FD2DC0D618}" destId="{64AC4A57-D05A-9841-9632-2F4AA50CA332}" srcOrd="0" destOrd="0" parTransId="{79F39062-3701-F94C-B1C3-A243AF265D9B}" sibTransId="{68BB2E1A-03DE-9B41-8C1A-610CB2E186C3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2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  <dgm:cxn modelId="{E4B7F87A-52E2-F944-AA5A-7AACDCC6C7D6}" type="presParOf" srcId="{955765C8-04F7-4441-8EBF-972168ECF187}" destId="{38442486-AB7C-7244-ABAF-5BEAA46534CF}" srcOrd="0" destOrd="0" presId="urn:microsoft.com/office/officeart/2009/3/layout/HorizontalOrganizationChart"/>
    <dgm:cxn modelId="{F6B23432-6B8D-EB40-919A-10FFD23CD578}" type="presParOf" srcId="{955765C8-04F7-4441-8EBF-972168ECF187}" destId="{8848CA4B-2B3C-6241-9D8C-F48FA9BD9757}" srcOrd="1" destOrd="0" presId="urn:microsoft.com/office/officeart/2009/3/layout/HorizontalOrganizationChart"/>
    <dgm:cxn modelId="{BEAFA984-AF77-714E-9EF2-2E307B797127}" type="presParOf" srcId="{8848CA4B-2B3C-6241-9D8C-F48FA9BD9757}" destId="{F084E347-9F6F-F94A-99D9-3899C7071289}" srcOrd="0" destOrd="0" presId="urn:microsoft.com/office/officeart/2009/3/layout/HorizontalOrganizationChart"/>
    <dgm:cxn modelId="{25809C5A-B7C0-2A48-B0BF-B8617F9CA5C4}" type="presParOf" srcId="{F084E347-9F6F-F94A-99D9-3899C7071289}" destId="{52FBB556-87BB-2B4F-9A65-1BADE063AB01}" srcOrd="0" destOrd="0" presId="urn:microsoft.com/office/officeart/2009/3/layout/HorizontalOrganizationChart"/>
    <dgm:cxn modelId="{9559B51A-5F13-524E-92DF-E0B749B71903}" type="presParOf" srcId="{F084E347-9F6F-F94A-99D9-3899C7071289}" destId="{98CB8058-46CC-F340-9A3C-DFC69F631CC5}" srcOrd="1" destOrd="0" presId="urn:microsoft.com/office/officeart/2009/3/layout/HorizontalOrganizationChart"/>
    <dgm:cxn modelId="{C1C7A8B6-509D-2D4B-B6B6-024B54B8266E}" type="presParOf" srcId="{8848CA4B-2B3C-6241-9D8C-F48FA9BD9757}" destId="{E9F47C9E-E433-064A-877A-5723FE8E2F2B}" srcOrd="1" destOrd="0" presId="urn:microsoft.com/office/officeart/2009/3/layout/HorizontalOrganizationChart"/>
    <dgm:cxn modelId="{96EB618F-B242-DF42-BEFB-FA51B0742649}" type="presParOf" srcId="{8848CA4B-2B3C-6241-9D8C-F48FA9BD9757}" destId="{CA6FA08B-8A5D-7C46-AFE6-463C54CC6B5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4000" dirty="0"/>
            <a:t>النسب</a:t>
          </a:r>
          <a:endParaRPr lang="en-US" sz="44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64AC4A57-D05A-9841-9632-2F4AA50CA332}" type="asst">
      <dgm:prSet phldrT="[Text]" custT="1"/>
      <dgm:spPr/>
      <dgm:t>
        <a:bodyPr/>
        <a:lstStyle/>
        <a:p>
          <a:pPr rtl="0"/>
          <a:r>
            <a:rPr lang="ar-SA" sz="3200" dirty="0"/>
            <a:t>المعرفة بالآباء من جهة الطرفين </a:t>
          </a:r>
          <a:endParaRPr lang="en-US" sz="3200" dirty="0"/>
        </a:p>
      </dgm:t>
    </dgm:pt>
    <dgm:pt modelId="{79F39062-3701-F94C-B1C3-A243AF265D9B}" type="parTrans" cxnId="{88B6A08F-7175-5542-84A0-E17337AAD3C4}">
      <dgm:prSet/>
      <dgm:spPr/>
      <dgm:t>
        <a:bodyPr/>
        <a:lstStyle/>
        <a:p>
          <a:endParaRPr lang="en-US"/>
        </a:p>
      </dgm:t>
    </dgm:pt>
    <dgm:pt modelId="{68BB2E1A-03DE-9B41-8C1A-610CB2E186C3}" type="sibTrans" cxnId="{88B6A08F-7175-5542-84A0-E17337AAD3C4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والعرب أكفاء لبعضهم، إلا أن الأعجمي ليس كفؤاً للعربية، عند الجمهور 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الامام مالك قال أهل الإسلام كلهم أكفاء لبعص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/>
      <dgm:spPr/>
      <dgm:t>
        <a:bodyPr/>
        <a:lstStyle/>
        <a:p>
          <a:r>
            <a:rPr lang="ar-SA" dirty="0"/>
            <a:t>{</a:t>
          </a:r>
          <a:r>
            <a:rPr lang="ar-SA" dirty="0" err="1"/>
            <a:t>يَـٰٓأَيُّهَا</a:t>
          </a:r>
          <a:r>
            <a:rPr lang="ar-SA" dirty="0"/>
            <a:t> </a:t>
          </a:r>
          <a:r>
            <a:rPr lang="ar-SA" dirty="0" err="1"/>
            <a:t>ٱلنَّاسُ</a:t>
          </a:r>
          <a:r>
            <a:rPr lang="ar-SA" dirty="0"/>
            <a:t> إِنَّا </a:t>
          </a:r>
          <a:r>
            <a:rPr lang="ar-SA" dirty="0" err="1"/>
            <a:t>خَلَقْنَـٰكُم</a:t>
          </a:r>
          <a:r>
            <a:rPr lang="ar-SA" dirty="0"/>
            <a:t> مِّن ذَكَرٍ </a:t>
          </a:r>
          <a:r>
            <a:rPr lang="ar-SA" dirty="0" err="1"/>
            <a:t>وَأُنثَىٰ</a:t>
          </a:r>
          <a:r>
            <a:rPr lang="ar-SA" dirty="0"/>
            <a:t> </a:t>
          </a:r>
          <a:r>
            <a:rPr lang="ar-SA" dirty="0" err="1"/>
            <a:t>وَجَعَلْنَـٰكُمْ</a:t>
          </a:r>
          <a:r>
            <a:rPr lang="ar-SA" dirty="0"/>
            <a:t> شُعُوبًا </a:t>
          </a:r>
          <a:r>
            <a:rPr lang="ar-SA" dirty="0" err="1"/>
            <a:t>وَقَبَآئِلَ</a:t>
          </a:r>
          <a:r>
            <a:rPr lang="ar-SA" dirty="0"/>
            <a:t> </a:t>
          </a:r>
          <a:r>
            <a:rPr lang="ar-SA" dirty="0" err="1"/>
            <a:t>لِتَعَارَفُوٓا</a:t>
          </a:r>
          <a:r>
            <a:rPr lang="ar-SA" dirty="0"/>
            <a:t>۟ </a:t>
          </a:r>
          <a:r>
            <a:rPr lang="ar-SA" dirty="0" err="1"/>
            <a:t>ۚ</a:t>
          </a:r>
          <a:r>
            <a:rPr lang="ar-SA" dirty="0"/>
            <a:t> إِنَّ أَكْرَمَكُمْ عِندَ </a:t>
          </a:r>
          <a:r>
            <a:rPr lang="ar-SA" dirty="0" err="1"/>
            <a:t>ٱللَّهِ</a:t>
          </a:r>
          <a:r>
            <a:rPr lang="ar-SA" dirty="0"/>
            <a:t> </a:t>
          </a:r>
          <a:r>
            <a:rPr lang="ar-SA" dirty="0" err="1"/>
            <a:t>أَتْقَىٰكُمْ</a:t>
          </a:r>
          <a:r>
            <a:rPr lang="ar-SA" dirty="0"/>
            <a:t>} </a:t>
          </a:r>
          <a:endParaRPr lang="en-US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Y="160393" custLinFactNeighborX="-16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4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4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4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 custScaleY="124688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  <dgm:pt modelId="{38442486-AB7C-7244-ABAF-5BEAA46534CF}" type="pres">
      <dgm:prSet presAssocID="{79F39062-3701-F94C-B1C3-A243AF265D9B}" presName="Name115" presStyleLbl="parChTrans1D2" presStyleIdx="3" presStyleCnt="4"/>
      <dgm:spPr/>
    </dgm:pt>
    <dgm:pt modelId="{8848CA4B-2B3C-6241-9D8C-F48FA9BD9757}" type="pres">
      <dgm:prSet presAssocID="{64AC4A57-D05A-9841-9632-2F4AA50CA332}" presName="hierRoot3" presStyleCnt="0">
        <dgm:presLayoutVars>
          <dgm:hierBranch val="init"/>
        </dgm:presLayoutVars>
      </dgm:prSet>
      <dgm:spPr/>
    </dgm:pt>
    <dgm:pt modelId="{F084E347-9F6F-F94A-99D9-3899C7071289}" type="pres">
      <dgm:prSet presAssocID="{64AC4A57-D05A-9841-9632-2F4AA50CA332}" presName="rootComposite3" presStyleCnt="0"/>
      <dgm:spPr/>
    </dgm:pt>
    <dgm:pt modelId="{52FBB556-87BB-2B4F-9A65-1BADE063AB01}" type="pres">
      <dgm:prSet presAssocID="{64AC4A57-D05A-9841-9632-2F4AA50CA332}" presName="rootText3" presStyleLbl="asst1" presStyleIdx="0" presStyleCnt="1" custScaleX="103808" custScaleY="155440" custLinFactNeighborX="3699" custLinFactNeighborY="1213">
        <dgm:presLayoutVars>
          <dgm:chPref val="3"/>
        </dgm:presLayoutVars>
      </dgm:prSet>
      <dgm:spPr/>
    </dgm:pt>
    <dgm:pt modelId="{98CB8058-46CC-F340-9A3C-DFC69F631CC5}" type="pres">
      <dgm:prSet presAssocID="{64AC4A57-D05A-9841-9632-2F4AA50CA332}" presName="rootConnector3" presStyleLbl="asst1" presStyleIdx="0" presStyleCnt="1"/>
      <dgm:spPr/>
    </dgm:pt>
    <dgm:pt modelId="{E9F47C9E-E433-064A-877A-5723FE8E2F2B}" type="pres">
      <dgm:prSet presAssocID="{64AC4A57-D05A-9841-9632-2F4AA50CA332}" presName="hierChild6" presStyleCnt="0"/>
      <dgm:spPr/>
    </dgm:pt>
    <dgm:pt modelId="{CA6FA08B-8A5D-7C46-AFE6-463C54CC6B59}" type="pres">
      <dgm:prSet presAssocID="{64AC4A57-D05A-9841-9632-2F4AA50CA332}" presName="hierChild7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958B900B-91C2-8942-A5A3-504083605817}" type="presOf" srcId="{64AC4A57-D05A-9841-9632-2F4AA50CA332}" destId="{98CB8058-46CC-F340-9A3C-DFC69F631CC5}" srcOrd="1" destOrd="0" presId="urn:microsoft.com/office/officeart/2009/3/layout/HorizontalOrganizationChart"/>
    <dgm:cxn modelId="{301BC126-E776-B84C-AD8A-BCFCE033D2C0}" type="presOf" srcId="{79F39062-3701-F94C-B1C3-A243AF265D9B}" destId="{38442486-AB7C-7244-ABAF-5BEAA46534CF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3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8EAC335D-C8C2-B841-8792-CA3FBCA99D88}" type="presOf" srcId="{64AC4A57-D05A-9841-9632-2F4AA50CA332}" destId="{52FBB556-87BB-2B4F-9A65-1BADE063AB0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1" destOrd="0" parTransId="{923736A8-30B9-B74F-9F37-8AD27FAFA23B}" sibTransId="{EDB315E0-E9A4-9049-BCCA-267E54590831}"/>
    <dgm:cxn modelId="{88B6A08F-7175-5542-84A0-E17337AAD3C4}" srcId="{533A0F80-80EB-954A-843A-A8FD2DC0D618}" destId="{64AC4A57-D05A-9841-9632-2F4AA50CA332}" srcOrd="0" destOrd="0" parTransId="{79F39062-3701-F94C-B1C3-A243AF265D9B}" sibTransId="{68BB2E1A-03DE-9B41-8C1A-610CB2E186C3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2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  <dgm:cxn modelId="{E4B7F87A-52E2-F944-AA5A-7AACDCC6C7D6}" type="presParOf" srcId="{955765C8-04F7-4441-8EBF-972168ECF187}" destId="{38442486-AB7C-7244-ABAF-5BEAA46534CF}" srcOrd="0" destOrd="0" presId="urn:microsoft.com/office/officeart/2009/3/layout/HorizontalOrganizationChart"/>
    <dgm:cxn modelId="{F6B23432-6B8D-EB40-919A-10FFD23CD578}" type="presParOf" srcId="{955765C8-04F7-4441-8EBF-972168ECF187}" destId="{8848CA4B-2B3C-6241-9D8C-F48FA9BD9757}" srcOrd="1" destOrd="0" presId="urn:microsoft.com/office/officeart/2009/3/layout/HorizontalOrganizationChart"/>
    <dgm:cxn modelId="{BEAFA984-AF77-714E-9EF2-2E307B797127}" type="presParOf" srcId="{8848CA4B-2B3C-6241-9D8C-F48FA9BD9757}" destId="{F084E347-9F6F-F94A-99D9-3899C7071289}" srcOrd="0" destOrd="0" presId="urn:microsoft.com/office/officeart/2009/3/layout/HorizontalOrganizationChart"/>
    <dgm:cxn modelId="{25809C5A-B7C0-2A48-B0BF-B8617F9CA5C4}" type="presParOf" srcId="{F084E347-9F6F-F94A-99D9-3899C7071289}" destId="{52FBB556-87BB-2B4F-9A65-1BADE063AB01}" srcOrd="0" destOrd="0" presId="urn:microsoft.com/office/officeart/2009/3/layout/HorizontalOrganizationChart"/>
    <dgm:cxn modelId="{9559B51A-5F13-524E-92DF-E0B749B71903}" type="presParOf" srcId="{F084E347-9F6F-F94A-99D9-3899C7071289}" destId="{98CB8058-46CC-F340-9A3C-DFC69F631CC5}" srcOrd="1" destOrd="0" presId="urn:microsoft.com/office/officeart/2009/3/layout/HorizontalOrganizationChart"/>
    <dgm:cxn modelId="{C1C7A8B6-509D-2D4B-B6B6-024B54B8266E}" type="presParOf" srcId="{8848CA4B-2B3C-6241-9D8C-F48FA9BD9757}" destId="{E9F47C9E-E433-064A-877A-5723FE8E2F2B}" srcOrd="1" destOrd="0" presId="urn:microsoft.com/office/officeart/2009/3/layout/HorizontalOrganizationChart"/>
    <dgm:cxn modelId="{96EB618F-B242-DF42-BEFB-FA51B0742649}" type="presParOf" srcId="{8848CA4B-2B3C-6241-9D8C-F48FA9BD9757}" destId="{CA6FA08B-8A5D-7C46-AFE6-463C54CC6B5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4000" dirty="0"/>
            <a:t>الحرفة أو المهنة</a:t>
          </a:r>
          <a:endParaRPr lang="en-US" sz="44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64AC4A57-D05A-9841-9632-2F4AA50CA332}" type="asst">
      <dgm:prSet phldrT="[Text]" custT="1"/>
      <dgm:spPr/>
      <dgm:t>
        <a:bodyPr/>
        <a:lstStyle/>
        <a:p>
          <a:pPr rtl="0"/>
          <a:r>
            <a:rPr lang="ar-SA" sz="3200" dirty="0"/>
            <a:t>ما يتكسب به الانسان قوته</a:t>
          </a:r>
          <a:endParaRPr lang="en-US" sz="3200" dirty="0"/>
        </a:p>
      </dgm:t>
    </dgm:pt>
    <dgm:pt modelId="{79F39062-3701-F94C-B1C3-A243AF265D9B}" type="parTrans" cxnId="{88B6A08F-7175-5542-84A0-E17337AAD3C4}">
      <dgm:prSet/>
      <dgm:spPr/>
      <dgm:t>
        <a:bodyPr/>
        <a:lstStyle/>
        <a:p>
          <a:endParaRPr lang="en-US"/>
        </a:p>
      </dgm:t>
    </dgm:pt>
    <dgm:pt modelId="{68BB2E1A-03DE-9B41-8C1A-610CB2E186C3}" type="sibTrans" cxnId="{88B6A08F-7175-5542-84A0-E17337AAD3C4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ويرجع في تصنيف المهنة المحترمة للعرف السائد في بلد معين وزمان معين عند الحنفية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والمهنة الحقيرة هي التي تدل على أن ممارسها منحط المروءة، مثل الزبال عند الشافعية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/>
      <dgm:spPr/>
      <dgm:t>
        <a:bodyPr/>
        <a:lstStyle/>
        <a:p>
          <a:r>
            <a:rPr lang="ar-SA" dirty="0"/>
            <a:t>عند الجمهور خصلة من خصال الكفاءة إلا المالكية {</a:t>
          </a:r>
          <a:r>
            <a:rPr lang="ar-SA" dirty="0" err="1"/>
            <a:t>وَٱللَّهُ</a:t>
          </a:r>
          <a:r>
            <a:rPr lang="ar-SA" dirty="0"/>
            <a:t> فَضَّلَ بَعْضَكُمْ </a:t>
          </a:r>
          <a:r>
            <a:rPr lang="ar-SA" dirty="0" err="1"/>
            <a:t>عَلَىٰ</a:t>
          </a:r>
          <a:r>
            <a:rPr lang="ar-SA" dirty="0"/>
            <a:t> بَعْضٍ </a:t>
          </a:r>
          <a:r>
            <a:rPr lang="ar-SA" dirty="0" err="1"/>
            <a:t>فِى</a:t>
          </a:r>
          <a:r>
            <a:rPr lang="ar-SA" dirty="0"/>
            <a:t> </a:t>
          </a:r>
          <a:r>
            <a:rPr lang="ar-SA" dirty="0" err="1"/>
            <a:t>ٱلرِّزْقِ</a:t>
          </a:r>
          <a:r>
            <a:rPr lang="ar-SA" dirty="0"/>
            <a:t>} </a:t>
          </a:r>
          <a:endParaRPr lang="en-US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Y="160393" custLinFactNeighborX="-16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4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4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4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 custScaleY="124688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  <dgm:pt modelId="{38442486-AB7C-7244-ABAF-5BEAA46534CF}" type="pres">
      <dgm:prSet presAssocID="{79F39062-3701-F94C-B1C3-A243AF265D9B}" presName="Name115" presStyleLbl="parChTrans1D2" presStyleIdx="3" presStyleCnt="4"/>
      <dgm:spPr/>
    </dgm:pt>
    <dgm:pt modelId="{8848CA4B-2B3C-6241-9D8C-F48FA9BD9757}" type="pres">
      <dgm:prSet presAssocID="{64AC4A57-D05A-9841-9632-2F4AA50CA332}" presName="hierRoot3" presStyleCnt="0">
        <dgm:presLayoutVars>
          <dgm:hierBranch val="init"/>
        </dgm:presLayoutVars>
      </dgm:prSet>
      <dgm:spPr/>
    </dgm:pt>
    <dgm:pt modelId="{F084E347-9F6F-F94A-99D9-3899C7071289}" type="pres">
      <dgm:prSet presAssocID="{64AC4A57-D05A-9841-9632-2F4AA50CA332}" presName="rootComposite3" presStyleCnt="0"/>
      <dgm:spPr/>
    </dgm:pt>
    <dgm:pt modelId="{52FBB556-87BB-2B4F-9A65-1BADE063AB01}" type="pres">
      <dgm:prSet presAssocID="{64AC4A57-D05A-9841-9632-2F4AA50CA332}" presName="rootText3" presStyleLbl="asst1" presStyleIdx="0" presStyleCnt="1" custScaleX="103808" custScaleY="155440" custLinFactNeighborX="3699" custLinFactNeighborY="1213">
        <dgm:presLayoutVars>
          <dgm:chPref val="3"/>
        </dgm:presLayoutVars>
      </dgm:prSet>
      <dgm:spPr/>
    </dgm:pt>
    <dgm:pt modelId="{98CB8058-46CC-F340-9A3C-DFC69F631CC5}" type="pres">
      <dgm:prSet presAssocID="{64AC4A57-D05A-9841-9632-2F4AA50CA332}" presName="rootConnector3" presStyleLbl="asst1" presStyleIdx="0" presStyleCnt="1"/>
      <dgm:spPr/>
    </dgm:pt>
    <dgm:pt modelId="{E9F47C9E-E433-064A-877A-5723FE8E2F2B}" type="pres">
      <dgm:prSet presAssocID="{64AC4A57-D05A-9841-9632-2F4AA50CA332}" presName="hierChild6" presStyleCnt="0"/>
      <dgm:spPr/>
    </dgm:pt>
    <dgm:pt modelId="{CA6FA08B-8A5D-7C46-AFE6-463C54CC6B59}" type="pres">
      <dgm:prSet presAssocID="{64AC4A57-D05A-9841-9632-2F4AA50CA332}" presName="hierChild7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958B900B-91C2-8942-A5A3-504083605817}" type="presOf" srcId="{64AC4A57-D05A-9841-9632-2F4AA50CA332}" destId="{98CB8058-46CC-F340-9A3C-DFC69F631CC5}" srcOrd="1" destOrd="0" presId="urn:microsoft.com/office/officeart/2009/3/layout/HorizontalOrganizationChart"/>
    <dgm:cxn modelId="{301BC126-E776-B84C-AD8A-BCFCE033D2C0}" type="presOf" srcId="{79F39062-3701-F94C-B1C3-A243AF265D9B}" destId="{38442486-AB7C-7244-ABAF-5BEAA46534CF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3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8EAC335D-C8C2-B841-8792-CA3FBCA99D88}" type="presOf" srcId="{64AC4A57-D05A-9841-9632-2F4AA50CA332}" destId="{52FBB556-87BB-2B4F-9A65-1BADE063AB0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1" destOrd="0" parTransId="{923736A8-30B9-B74F-9F37-8AD27FAFA23B}" sibTransId="{EDB315E0-E9A4-9049-BCCA-267E54590831}"/>
    <dgm:cxn modelId="{88B6A08F-7175-5542-84A0-E17337AAD3C4}" srcId="{533A0F80-80EB-954A-843A-A8FD2DC0D618}" destId="{64AC4A57-D05A-9841-9632-2F4AA50CA332}" srcOrd="0" destOrd="0" parTransId="{79F39062-3701-F94C-B1C3-A243AF265D9B}" sibTransId="{68BB2E1A-03DE-9B41-8C1A-610CB2E186C3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2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  <dgm:cxn modelId="{E4B7F87A-52E2-F944-AA5A-7AACDCC6C7D6}" type="presParOf" srcId="{955765C8-04F7-4441-8EBF-972168ECF187}" destId="{38442486-AB7C-7244-ABAF-5BEAA46534CF}" srcOrd="0" destOrd="0" presId="urn:microsoft.com/office/officeart/2009/3/layout/HorizontalOrganizationChart"/>
    <dgm:cxn modelId="{F6B23432-6B8D-EB40-919A-10FFD23CD578}" type="presParOf" srcId="{955765C8-04F7-4441-8EBF-972168ECF187}" destId="{8848CA4B-2B3C-6241-9D8C-F48FA9BD9757}" srcOrd="1" destOrd="0" presId="urn:microsoft.com/office/officeart/2009/3/layout/HorizontalOrganizationChart"/>
    <dgm:cxn modelId="{BEAFA984-AF77-714E-9EF2-2E307B797127}" type="presParOf" srcId="{8848CA4B-2B3C-6241-9D8C-F48FA9BD9757}" destId="{F084E347-9F6F-F94A-99D9-3899C7071289}" srcOrd="0" destOrd="0" presId="urn:microsoft.com/office/officeart/2009/3/layout/HorizontalOrganizationChart"/>
    <dgm:cxn modelId="{25809C5A-B7C0-2A48-B0BF-B8617F9CA5C4}" type="presParOf" srcId="{F084E347-9F6F-F94A-99D9-3899C7071289}" destId="{52FBB556-87BB-2B4F-9A65-1BADE063AB01}" srcOrd="0" destOrd="0" presId="urn:microsoft.com/office/officeart/2009/3/layout/HorizontalOrganizationChart"/>
    <dgm:cxn modelId="{9559B51A-5F13-524E-92DF-E0B749B71903}" type="presParOf" srcId="{F084E347-9F6F-F94A-99D9-3899C7071289}" destId="{98CB8058-46CC-F340-9A3C-DFC69F631CC5}" srcOrd="1" destOrd="0" presId="urn:microsoft.com/office/officeart/2009/3/layout/HorizontalOrganizationChart"/>
    <dgm:cxn modelId="{C1C7A8B6-509D-2D4B-B6B6-024B54B8266E}" type="presParOf" srcId="{8848CA4B-2B3C-6241-9D8C-F48FA9BD9757}" destId="{E9F47C9E-E433-064A-877A-5723FE8E2F2B}" srcOrd="1" destOrd="0" presId="urn:microsoft.com/office/officeart/2009/3/layout/HorizontalOrganizationChart"/>
    <dgm:cxn modelId="{96EB618F-B242-DF42-BEFB-FA51B0742649}" type="presParOf" srcId="{8848CA4B-2B3C-6241-9D8C-F48FA9BD9757}" destId="{CA6FA08B-8A5D-7C46-AFE6-463C54CC6B5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09579-BEE4-7748-B2D4-21B9962ADA3A}">
      <dsp:nvSpPr>
        <dsp:cNvPr id="0" name=""/>
        <dsp:cNvSpPr/>
      </dsp:nvSpPr>
      <dsp:spPr>
        <a:xfrm>
          <a:off x="5257802" y="1958102"/>
          <a:ext cx="2393235" cy="239323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الكفاءة</a:t>
          </a:r>
          <a:r>
            <a:rPr lang="ar-SA" sz="2400" kern="1200" baseline="0" dirty="0"/>
            <a:t> في الزواج </a:t>
          </a:r>
          <a:endParaRPr lang="en-US" sz="2400" kern="1200" dirty="0"/>
        </a:p>
      </dsp:txBody>
      <dsp:txXfrm>
        <a:off x="5738949" y="2518706"/>
        <a:ext cx="1430941" cy="1230172"/>
      </dsp:txXfrm>
    </dsp:sp>
    <dsp:sp modelId="{DD76C447-D588-5A46-9E6D-0A2F8A5FB352}">
      <dsp:nvSpPr>
        <dsp:cNvPr id="0" name=""/>
        <dsp:cNvSpPr/>
      </dsp:nvSpPr>
      <dsp:spPr>
        <a:xfrm>
          <a:off x="3062471" y="1102768"/>
          <a:ext cx="2616912" cy="236169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خصال الكفاءة</a:t>
          </a:r>
          <a:endParaRPr lang="en-US" sz="2400" kern="1200" dirty="0"/>
        </a:p>
      </dsp:txBody>
      <dsp:txXfrm>
        <a:off x="3694134" y="1700926"/>
        <a:ext cx="1353586" cy="1165381"/>
      </dsp:txXfrm>
    </dsp:sp>
    <dsp:sp modelId="{327CEA07-5AD8-4E43-924B-8C5FE5A2CD58}">
      <dsp:nvSpPr>
        <dsp:cNvPr id="0" name=""/>
        <dsp:cNvSpPr/>
      </dsp:nvSpPr>
      <dsp:spPr>
        <a:xfrm rot="20700000">
          <a:off x="4764375" y="308357"/>
          <a:ext cx="2576584" cy="147192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الحكم الشرعي للكفاءة </a:t>
          </a:r>
          <a:endParaRPr lang="en-US" sz="2400" kern="1200" dirty="0"/>
        </a:p>
      </dsp:txBody>
      <dsp:txXfrm rot="-20700000">
        <a:off x="5395015" y="565673"/>
        <a:ext cx="1315303" cy="957294"/>
      </dsp:txXfrm>
    </dsp:sp>
    <dsp:sp modelId="{534D56F9-3B7E-1E4C-B52A-5253273348CC}">
      <dsp:nvSpPr>
        <dsp:cNvPr id="0" name=""/>
        <dsp:cNvSpPr/>
      </dsp:nvSpPr>
      <dsp:spPr>
        <a:xfrm>
          <a:off x="4857933" y="1595986"/>
          <a:ext cx="3063341" cy="3063341"/>
        </a:xfrm>
        <a:prstGeom prst="circularArrow">
          <a:avLst>
            <a:gd name="adj1" fmla="val 4687"/>
            <a:gd name="adj2" fmla="val 299029"/>
            <a:gd name="adj3" fmla="val 2519837"/>
            <a:gd name="adj4" fmla="val 1585339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2A478-3A92-8143-8B98-541085827E59}">
      <dsp:nvSpPr>
        <dsp:cNvPr id="0" name=""/>
        <dsp:cNvSpPr/>
      </dsp:nvSpPr>
      <dsp:spPr>
        <a:xfrm>
          <a:off x="2928070" y="1671948"/>
          <a:ext cx="2225709" cy="222570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AB7EE-7125-CF4D-88FA-B6B9AA086E1E}">
      <dsp:nvSpPr>
        <dsp:cNvPr id="0" name=""/>
        <dsp:cNvSpPr/>
      </dsp:nvSpPr>
      <dsp:spPr>
        <a:xfrm>
          <a:off x="4228212" y="-182577"/>
          <a:ext cx="2399762" cy="239976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42486-AB7C-7244-ABAF-5BEAA46534CF}">
      <dsp:nvSpPr>
        <dsp:cNvPr id="0" name=""/>
        <dsp:cNvSpPr/>
      </dsp:nvSpPr>
      <dsp:spPr>
        <a:xfrm>
          <a:off x="3058286" y="2134367"/>
          <a:ext cx="2312639" cy="179827"/>
        </a:xfrm>
        <a:custGeom>
          <a:avLst/>
          <a:gdLst/>
          <a:ahLst/>
          <a:cxnLst/>
          <a:rect l="0" t="0" r="0" b="0"/>
          <a:pathLst>
            <a:path>
              <a:moveTo>
                <a:pt x="0" y="179827"/>
              </a:moveTo>
              <a:lnTo>
                <a:pt x="2312639" y="179827"/>
              </a:lnTo>
              <a:lnTo>
                <a:pt x="231263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3058286" y="2314195"/>
          <a:ext cx="4398538" cy="897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92710" y="0"/>
              </a:lnTo>
              <a:lnTo>
                <a:pt x="4092710" y="897607"/>
              </a:lnTo>
              <a:lnTo>
                <a:pt x="4398538" y="8976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3058286" y="1656665"/>
          <a:ext cx="4398538" cy="657529"/>
        </a:xfrm>
        <a:custGeom>
          <a:avLst/>
          <a:gdLst/>
          <a:ahLst/>
          <a:cxnLst/>
          <a:rect l="0" t="0" r="0" b="0"/>
          <a:pathLst>
            <a:path>
              <a:moveTo>
                <a:pt x="0" y="657529"/>
              </a:moveTo>
              <a:lnTo>
                <a:pt x="4092710" y="657529"/>
              </a:lnTo>
              <a:lnTo>
                <a:pt x="4092710" y="0"/>
              </a:lnTo>
              <a:lnTo>
                <a:pt x="439853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7" y="1566142"/>
          <a:ext cx="3058278" cy="1496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المال أو الغنى</a:t>
          </a:r>
          <a:endParaRPr lang="en-US" sz="4400" kern="1200" dirty="0"/>
        </a:p>
      </dsp:txBody>
      <dsp:txXfrm>
        <a:off x="7" y="1566142"/>
        <a:ext cx="3058278" cy="1496105"/>
      </dsp:txXfrm>
    </dsp:sp>
    <dsp:sp modelId="{9B6273ED-CF4A-E740-B9F8-89EBF3F5C7A7}">
      <dsp:nvSpPr>
        <dsp:cNvPr id="0" name=""/>
        <dsp:cNvSpPr/>
      </dsp:nvSpPr>
      <dsp:spPr>
        <a:xfrm>
          <a:off x="7456824" y="950200"/>
          <a:ext cx="3058278" cy="1412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فقال الحنفية، والحنابلة بأنه شرط لازم لأن المعسر لا يملك نفقة الموسرة</a:t>
          </a:r>
          <a:endParaRPr lang="en-US" sz="2200" kern="1200" dirty="0"/>
        </a:p>
      </dsp:txBody>
      <dsp:txXfrm>
        <a:off x="7456824" y="950200"/>
        <a:ext cx="3058278" cy="1412930"/>
      </dsp:txXfrm>
    </dsp:sp>
    <dsp:sp modelId="{D501AECA-BE7F-674C-9C9E-CF04A77CC924}">
      <dsp:nvSpPr>
        <dsp:cNvPr id="0" name=""/>
        <dsp:cNvSpPr/>
      </dsp:nvSpPr>
      <dsp:spPr>
        <a:xfrm>
          <a:off x="7456824" y="2745415"/>
          <a:ext cx="3058278" cy="932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لم يعتبر الشافعية المال شرطاً من شروط الكفاءة لأن المال غير دائم</a:t>
          </a:r>
          <a:endParaRPr lang="en-US" sz="2200" kern="1200" dirty="0"/>
        </a:p>
      </dsp:txBody>
      <dsp:txXfrm>
        <a:off x="7456824" y="2745415"/>
        <a:ext cx="3058278" cy="932774"/>
      </dsp:txXfrm>
    </dsp:sp>
    <dsp:sp modelId="{52FBB556-87BB-2B4F-9A65-1BADE063AB01}">
      <dsp:nvSpPr>
        <dsp:cNvPr id="0" name=""/>
        <dsp:cNvSpPr/>
      </dsp:nvSpPr>
      <dsp:spPr>
        <a:xfrm>
          <a:off x="3783556" y="684462"/>
          <a:ext cx="3174737" cy="14499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القدرة على دفع المهر والنفقة</a:t>
          </a:r>
          <a:endParaRPr lang="en-US" sz="3200" kern="1200" dirty="0"/>
        </a:p>
      </dsp:txBody>
      <dsp:txXfrm>
        <a:off x="3783556" y="684462"/>
        <a:ext cx="3174737" cy="144990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42486-AB7C-7244-ABAF-5BEAA46534CF}">
      <dsp:nvSpPr>
        <dsp:cNvPr id="0" name=""/>
        <dsp:cNvSpPr/>
      </dsp:nvSpPr>
      <dsp:spPr>
        <a:xfrm>
          <a:off x="3058286" y="1995841"/>
          <a:ext cx="2312639" cy="179827"/>
        </a:xfrm>
        <a:custGeom>
          <a:avLst/>
          <a:gdLst/>
          <a:ahLst/>
          <a:cxnLst/>
          <a:rect l="0" t="0" r="0" b="0"/>
          <a:pathLst>
            <a:path>
              <a:moveTo>
                <a:pt x="0" y="179827"/>
              </a:moveTo>
              <a:lnTo>
                <a:pt x="2312639" y="179827"/>
              </a:lnTo>
              <a:lnTo>
                <a:pt x="231263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0D1B1-889E-1F4D-A32B-A2994543CC59}">
      <dsp:nvSpPr>
        <dsp:cNvPr id="0" name=""/>
        <dsp:cNvSpPr/>
      </dsp:nvSpPr>
      <dsp:spPr>
        <a:xfrm>
          <a:off x="3058286" y="2175669"/>
          <a:ext cx="4398538" cy="1315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92710" y="0"/>
              </a:lnTo>
              <a:lnTo>
                <a:pt x="4092710" y="1315059"/>
              </a:lnTo>
              <a:lnTo>
                <a:pt x="4398538" y="13150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3058286" y="2060527"/>
          <a:ext cx="4398538" cy="115141"/>
        </a:xfrm>
        <a:custGeom>
          <a:avLst/>
          <a:gdLst/>
          <a:ahLst/>
          <a:cxnLst/>
          <a:rect l="0" t="0" r="0" b="0"/>
          <a:pathLst>
            <a:path>
              <a:moveTo>
                <a:pt x="0" y="115141"/>
              </a:moveTo>
              <a:lnTo>
                <a:pt x="4092710" y="115141"/>
              </a:lnTo>
              <a:lnTo>
                <a:pt x="4092710" y="0"/>
              </a:lnTo>
              <a:lnTo>
                <a:pt x="439853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3058286" y="802618"/>
          <a:ext cx="4399027" cy="1373050"/>
        </a:xfrm>
        <a:custGeom>
          <a:avLst/>
          <a:gdLst/>
          <a:ahLst/>
          <a:cxnLst/>
          <a:rect l="0" t="0" r="0" b="0"/>
          <a:pathLst>
            <a:path>
              <a:moveTo>
                <a:pt x="0" y="1373050"/>
              </a:moveTo>
              <a:lnTo>
                <a:pt x="4093199" y="1373050"/>
              </a:lnTo>
              <a:lnTo>
                <a:pt x="4093199" y="0"/>
              </a:lnTo>
              <a:lnTo>
                <a:pt x="439902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7" y="1427616"/>
          <a:ext cx="3058278" cy="1496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السلامة من العيوب</a:t>
          </a:r>
          <a:endParaRPr lang="en-US" sz="4400" kern="1200" dirty="0"/>
        </a:p>
      </dsp:txBody>
      <dsp:txXfrm>
        <a:off x="7" y="1427616"/>
        <a:ext cx="3058278" cy="1496105"/>
      </dsp:txXfrm>
    </dsp:sp>
    <dsp:sp modelId="{9B6273ED-CF4A-E740-B9F8-89EBF3F5C7A7}">
      <dsp:nvSpPr>
        <dsp:cNvPr id="0" name=""/>
        <dsp:cNvSpPr/>
      </dsp:nvSpPr>
      <dsp:spPr>
        <a:xfrm>
          <a:off x="7457313" y="336231"/>
          <a:ext cx="3058278" cy="932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النفس تعاف من صحبة من به هذه العيوب</a:t>
          </a:r>
          <a:endParaRPr lang="en-US" sz="2800" kern="1200" dirty="0"/>
        </a:p>
      </dsp:txBody>
      <dsp:txXfrm>
        <a:off x="7457313" y="336231"/>
        <a:ext cx="3058278" cy="932774"/>
      </dsp:txXfrm>
    </dsp:sp>
    <dsp:sp modelId="{D501AECA-BE7F-674C-9C9E-CF04A77CC924}">
      <dsp:nvSpPr>
        <dsp:cNvPr id="0" name=""/>
        <dsp:cNvSpPr/>
      </dsp:nvSpPr>
      <dsp:spPr>
        <a:xfrm>
          <a:off x="7456824" y="1594139"/>
          <a:ext cx="3058278" cy="932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ولا يتحصل معها مقصود النكاح</a:t>
          </a:r>
          <a:endParaRPr lang="en-US" sz="2800" kern="1200" dirty="0"/>
        </a:p>
      </dsp:txBody>
      <dsp:txXfrm>
        <a:off x="7456824" y="1594139"/>
        <a:ext cx="3058278" cy="932774"/>
      </dsp:txXfrm>
    </dsp:sp>
    <dsp:sp modelId="{DA4FD30D-BBE3-7344-BA1D-A1E5D61AC560}">
      <dsp:nvSpPr>
        <dsp:cNvPr id="0" name=""/>
        <dsp:cNvSpPr/>
      </dsp:nvSpPr>
      <dsp:spPr>
        <a:xfrm>
          <a:off x="7456824" y="2909199"/>
          <a:ext cx="3058278" cy="11630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هي حق للولي إلا العنة لأنها لا تظهر إلا للمرأة، فهي حقها</a:t>
          </a:r>
          <a:endParaRPr lang="en-US" sz="2800" kern="1200" dirty="0"/>
        </a:p>
      </dsp:txBody>
      <dsp:txXfrm>
        <a:off x="7456824" y="2909199"/>
        <a:ext cx="3058278" cy="1163058"/>
      </dsp:txXfrm>
    </dsp:sp>
    <dsp:sp modelId="{52FBB556-87BB-2B4F-9A65-1BADE063AB01}">
      <dsp:nvSpPr>
        <dsp:cNvPr id="0" name=""/>
        <dsp:cNvSpPr/>
      </dsp:nvSpPr>
      <dsp:spPr>
        <a:xfrm>
          <a:off x="3783556" y="545935"/>
          <a:ext cx="3174737" cy="14499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قال بها المالكية، والشافعية مثل البرص، والجذام، والجنون</a:t>
          </a:r>
          <a:endParaRPr lang="en-US" sz="3200" kern="1200" dirty="0"/>
        </a:p>
      </dsp:txBody>
      <dsp:txXfrm>
        <a:off x="3783556" y="545935"/>
        <a:ext cx="3174737" cy="144990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42486-AB7C-7244-ABAF-5BEAA46534CF}">
      <dsp:nvSpPr>
        <dsp:cNvPr id="0" name=""/>
        <dsp:cNvSpPr/>
      </dsp:nvSpPr>
      <dsp:spPr>
        <a:xfrm>
          <a:off x="3058286" y="2134367"/>
          <a:ext cx="2312639" cy="179827"/>
        </a:xfrm>
        <a:custGeom>
          <a:avLst/>
          <a:gdLst/>
          <a:ahLst/>
          <a:cxnLst/>
          <a:rect l="0" t="0" r="0" b="0"/>
          <a:pathLst>
            <a:path>
              <a:moveTo>
                <a:pt x="0" y="179827"/>
              </a:moveTo>
              <a:lnTo>
                <a:pt x="2312639" y="179827"/>
              </a:lnTo>
              <a:lnTo>
                <a:pt x="231263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3058286" y="2314195"/>
          <a:ext cx="4398538" cy="897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92710" y="0"/>
              </a:lnTo>
              <a:lnTo>
                <a:pt x="4092710" y="897607"/>
              </a:lnTo>
              <a:lnTo>
                <a:pt x="4398538" y="8976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3058286" y="1656665"/>
          <a:ext cx="4398538" cy="657529"/>
        </a:xfrm>
        <a:custGeom>
          <a:avLst/>
          <a:gdLst/>
          <a:ahLst/>
          <a:cxnLst/>
          <a:rect l="0" t="0" r="0" b="0"/>
          <a:pathLst>
            <a:path>
              <a:moveTo>
                <a:pt x="0" y="657529"/>
              </a:moveTo>
              <a:lnTo>
                <a:pt x="4092710" y="657529"/>
              </a:lnTo>
              <a:lnTo>
                <a:pt x="4092710" y="0"/>
              </a:lnTo>
              <a:lnTo>
                <a:pt x="439853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7" y="1566142"/>
          <a:ext cx="3058278" cy="1496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إسلام الآباء والأجداد</a:t>
          </a:r>
          <a:endParaRPr lang="en-US" sz="4400" kern="1200" dirty="0"/>
        </a:p>
      </dsp:txBody>
      <dsp:txXfrm>
        <a:off x="7" y="1566142"/>
        <a:ext cx="3058278" cy="1496105"/>
      </dsp:txXfrm>
    </dsp:sp>
    <dsp:sp modelId="{9B6273ED-CF4A-E740-B9F8-89EBF3F5C7A7}">
      <dsp:nvSpPr>
        <dsp:cNvPr id="0" name=""/>
        <dsp:cNvSpPr/>
      </dsp:nvSpPr>
      <dsp:spPr>
        <a:xfrm>
          <a:off x="7456824" y="950200"/>
          <a:ext cx="3058278" cy="1412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/>
            <a:t>شرط للعجم وليس للعرب</a:t>
          </a:r>
          <a:r>
            <a:rPr lang="en-US" sz="3100" kern="1200" dirty="0"/>
            <a:t> </a:t>
          </a:r>
          <a:r>
            <a:rPr lang="ar-SA" sz="3100" kern="1200" dirty="0"/>
            <a:t>الكفاءة فالكفاءة عند العربي تكون بنسبه </a:t>
          </a:r>
          <a:endParaRPr lang="en-US" sz="3100" kern="1200" dirty="0"/>
        </a:p>
      </dsp:txBody>
      <dsp:txXfrm>
        <a:off x="7456824" y="950200"/>
        <a:ext cx="3058278" cy="1412930"/>
      </dsp:txXfrm>
    </dsp:sp>
    <dsp:sp modelId="{D501AECA-BE7F-674C-9C9E-CF04A77CC924}">
      <dsp:nvSpPr>
        <dsp:cNvPr id="0" name=""/>
        <dsp:cNvSpPr/>
      </dsp:nvSpPr>
      <dsp:spPr>
        <a:xfrm>
          <a:off x="7456824" y="2745415"/>
          <a:ext cx="3058278" cy="932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/>
            <a:t>الكفاءة في غير العربي هي إسلام الأب والجد</a:t>
          </a:r>
          <a:endParaRPr lang="en-US" sz="3100" kern="1200" dirty="0"/>
        </a:p>
      </dsp:txBody>
      <dsp:txXfrm>
        <a:off x="7456824" y="2745415"/>
        <a:ext cx="3058278" cy="932774"/>
      </dsp:txXfrm>
    </dsp:sp>
    <dsp:sp modelId="{52FBB556-87BB-2B4F-9A65-1BADE063AB01}">
      <dsp:nvSpPr>
        <dsp:cNvPr id="0" name=""/>
        <dsp:cNvSpPr/>
      </dsp:nvSpPr>
      <dsp:spPr>
        <a:xfrm>
          <a:off x="3783556" y="684462"/>
          <a:ext cx="3174737" cy="14499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شرط عند الحنفية فقط</a:t>
          </a:r>
          <a:endParaRPr lang="en-US" sz="3200" kern="1200" dirty="0"/>
        </a:p>
      </dsp:txBody>
      <dsp:txXfrm>
        <a:off x="3783556" y="684462"/>
        <a:ext cx="3174737" cy="14499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B21CC-23F2-8F4E-AEB5-1AA9799CF9E1}">
      <dsp:nvSpPr>
        <dsp:cNvPr id="0" name=""/>
        <dsp:cNvSpPr/>
      </dsp:nvSpPr>
      <dsp:spPr>
        <a:xfrm>
          <a:off x="2146009" y="1845402"/>
          <a:ext cx="2505521" cy="25059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560A6C-3869-1342-83A7-63AE937FF04E}">
      <dsp:nvSpPr>
        <dsp:cNvPr id="0" name=""/>
        <dsp:cNvSpPr/>
      </dsp:nvSpPr>
      <dsp:spPr>
        <a:xfrm>
          <a:off x="3744143" y="0"/>
          <a:ext cx="744121" cy="743643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D642ED-F6DF-4A43-AA99-8986132FE5F8}">
      <dsp:nvSpPr>
        <dsp:cNvPr id="0" name=""/>
        <dsp:cNvSpPr/>
      </dsp:nvSpPr>
      <dsp:spPr>
        <a:xfrm>
          <a:off x="2242295" y="1941567"/>
          <a:ext cx="2313996" cy="231360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52C08-89A0-CF40-A96E-BD19E407909E}">
      <dsp:nvSpPr>
        <dsp:cNvPr id="0" name=""/>
        <dsp:cNvSpPr/>
      </dsp:nvSpPr>
      <dsp:spPr>
        <a:xfrm>
          <a:off x="4833636" y="2318828"/>
          <a:ext cx="1311369" cy="13110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01963-5593-A74B-9EA5-1D0D78A00852}">
      <dsp:nvSpPr>
        <dsp:cNvPr id="0" name=""/>
        <dsp:cNvSpPr/>
      </dsp:nvSpPr>
      <dsp:spPr>
        <a:xfrm>
          <a:off x="4339588" y="2407708"/>
          <a:ext cx="1156475" cy="115658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6A935-3CF6-9D40-8591-C13DDA629734}">
      <dsp:nvSpPr>
        <dsp:cNvPr id="0" name=""/>
        <dsp:cNvSpPr/>
      </dsp:nvSpPr>
      <dsp:spPr>
        <a:xfrm>
          <a:off x="4320810" y="468203"/>
          <a:ext cx="1680813" cy="16813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B3F6AF-73CF-DB4A-BD31-2203867E70BA}">
      <dsp:nvSpPr>
        <dsp:cNvPr id="0" name=""/>
        <dsp:cNvSpPr/>
      </dsp:nvSpPr>
      <dsp:spPr>
        <a:xfrm>
          <a:off x="5532061" y="0"/>
          <a:ext cx="550503" cy="550879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D4E63E-D44D-FD4B-A233-CC972D2D6477}">
      <dsp:nvSpPr>
        <dsp:cNvPr id="0" name=""/>
        <dsp:cNvSpPr/>
      </dsp:nvSpPr>
      <dsp:spPr>
        <a:xfrm>
          <a:off x="6277922" y="3635542"/>
          <a:ext cx="413400" cy="412941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F909CD-C5EB-764A-83D6-4EE581B4DA02}">
      <dsp:nvSpPr>
        <dsp:cNvPr id="0" name=""/>
        <dsp:cNvSpPr/>
      </dsp:nvSpPr>
      <dsp:spPr>
        <a:xfrm>
          <a:off x="4409770" y="556971"/>
          <a:ext cx="1503940" cy="150382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7DBFF0-B2EC-364E-A50D-266F47144957}">
      <dsp:nvSpPr>
        <dsp:cNvPr id="0" name=""/>
        <dsp:cNvSpPr/>
      </dsp:nvSpPr>
      <dsp:spPr>
        <a:xfrm>
          <a:off x="-332300" y="556971"/>
          <a:ext cx="3718512" cy="1207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" numCol="1" spcCol="1270" anchor="b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الكفاءة لغة واصطلاحاً.</a:t>
          </a:r>
          <a:endParaRPr lang="en-US" sz="2900" kern="1200" dirty="0"/>
        </a:p>
      </dsp:txBody>
      <dsp:txXfrm>
        <a:off x="-332300" y="556971"/>
        <a:ext cx="3718512" cy="1207496"/>
      </dsp:txXfrm>
    </dsp:sp>
    <dsp:sp modelId="{3E41F5BA-1851-2B4B-A01F-56F41D9ABB45}">
      <dsp:nvSpPr>
        <dsp:cNvPr id="0" name=""/>
        <dsp:cNvSpPr/>
      </dsp:nvSpPr>
      <dsp:spPr>
        <a:xfrm>
          <a:off x="5289171" y="2232029"/>
          <a:ext cx="5147239" cy="1713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وفي اصطلاح الفقهاء تعني الكفاءة المماثلة بين الزوجين في أمور صنفها كل مذهب حسب اعتباراتهم، من أجل دوام المودة بين الزوجين</a:t>
          </a:r>
          <a:endParaRPr lang="en-US" sz="2900" kern="1200" dirty="0"/>
        </a:p>
      </dsp:txBody>
      <dsp:txXfrm>
        <a:off x="5289171" y="2232029"/>
        <a:ext cx="5147239" cy="1713701"/>
      </dsp:txXfrm>
    </dsp:sp>
    <dsp:sp modelId="{4E14B061-9974-3F41-8CB9-B56AFD835D78}">
      <dsp:nvSpPr>
        <dsp:cNvPr id="0" name=""/>
        <dsp:cNvSpPr/>
      </dsp:nvSpPr>
      <dsp:spPr>
        <a:xfrm>
          <a:off x="5882644" y="608965"/>
          <a:ext cx="4509068" cy="1399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والكفاءة في اللغة </a:t>
          </a:r>
        </a:p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 err="1"/>
            <a:t>الكفيء</a:t>
          </a:r>
          <a:r>
            <a:rPr lang="ar-SA" sz="2800" kern="1200" dirty="0"/>
            <a:t> هو النظير، وشيء ساوى شيئاً حتى يكون مثله فهو مكافئ له</a:t>
          </a:r>
          <a:endParaRPr lang="en-US" sz="2800" kern="1200" dirty="0"/>
        </a:p>
      </dsp:txBody>
      <dsp:txXfrm>
        <a:off x="5882644" y="608965"/>
        <a:ext cx="4509068" cy="13998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B21CC-23F2-8F4E-AEB5-1AA9799CF9E1}">
      <dsp:nvSpPr>
        <dsp:cNvPr id="0" name=""/>
        <dsp:cNvSpPr/>
      </dsp:nvSpPr>
      <dsp:spPr>
        <a:xfrm>
          <a:off x="1766628" y="1845402"/>
          <a:ext cx="2505521" cy="25059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560A6C-3869-1342-83A7-63AE937FF04E}">
      <dsp:nvSpPr>
        <dsp:cNvPr id="0" name=""/>
        <dsp:cNvSpPr/>
      </dsp:nvSpPr>
      <dsp:spPr>
        <a:xfrm>
          <a:off x="3364761" y="0"/>
          <a:ext cx="744121" cy="743643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D642ED-F6DF-4A43-AA99-8986132FE5F8}">
      <dsp:nvSpPr>
        <dsp:cNvPr id="0" name=""/>
        <dsp:cNvSpPr/>
      </dsp:nvSpPr>
      <dsp:spPr>
        <a:xfrm>
          <a:off x="1862914" y="1941567"/>
          <a:ext cx="2313996" cy="231360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52C08-89A0-CF40-A96E-BD19E407909E}">
      <dsp:nvSpPr>
        <dsp:cNvPr id="0" name=""/>
        <dsp:cNvSpPr/>
      </dsp:nvSpPr>
      <dsp:spPr>
        <a:xfrm>
          <a:off x="5208634" y="2341692"/>
          <a:ext cx="1311369" cy="13110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01963-5593-A74B-9EA5-1D0D78A00852}">
      <dsp:nvSpPr>
        <dsp:cNvPr id="0" name=""/>
        <dsp:cNvSpPr/>
      </dsp:nvSpPr>
      <dsp:spPr>
        <a:xfrm>
          <a:off x="3960207" y="2407708"/>
          <a:ext cx="1156475" cy="115658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6A935-3CF6-9D40-8591-C13DDA629734}">
      <dsp:nvSpPr>
        <dsp:cNvPr id="0" name=""/>
        <dsp:cNvSpPr/>
      </dsp:nvSpPr>
      <dsp:spPr>
        <a:xfrm>
          <a:off x="3941429" y="468203"/>
          <a:ext cx="1680813" cy="16813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B3F6AF-73CF-DB4A-BD31-2203867E70BA}">
      <dsp:nvSpPr>
        <dsp:cNvPr id="0" name=""/>
        <dsp:cNvSpPr/>
      </dsp:nvSpPr>
      <dsp:spPr>
        <a:xfrm>
          <a:off x="5152680" y="0"/>
          <a:ext cx="550503" cy="550879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D4E63E-D44D-FD4B-A233-CC972D2D6477}">
      <dsp:nvSpPr>
        <dsp:cNvPr id="0" name=""/>
        <dsp:cNvSpPr/>
      </dsp:nvSpPr>
      <dsp:spPr>
        <a:xfrm>
          <a:off x="5898541" y="3635542"/>
          <a:ext cx="413400" cy="412941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F909CD-C5EB-764A-83D6-4EE581B4DA02}">
      <dsp:nvSpPr>
        <dsp:cNvPr id="0" name=""/>
        <dsp:cNvSpPr/>
      </dsp:nvSpPr>
      <dsp:spPr>
        <a:xfrm>
          <a:off x="4030389" y="556971"/>
          <a:ext cx="1503940" cy="150382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7DBFF0-B2EC-364E-A50D-266F47144957}">
      <dsp:nvSpPr>
        <dsp:cNvPr id="0" name=""/>
        <dsp:cNvSpPr/>
      </dsp:nvSpPr>
      <dsp:spPr>
        <a:xfrm>
          <a:off x="-140946" y="443744"/>
          <a:ext cx="2577040" cy="1433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" numCol="1" spcCol="1270" anchor="b" anchorCtr="0">
          <a:noAutofit/>
        </a:bodyPr>
        <a:lstStyle/>
        <a:p>
          <a:pPr marL="0" lvl="0" indent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المقصد من الكفاءة</a:t>
          </a:r>
        </a:p>
      </dsp:txBody>
      <dsp:txXfrm>
        <a:off x="-140946" y="443744"/>
        <a:ext cx="2577040" cy="1433950"/>
      </dsp:txXfrm>
    </dsp:sp>
    <dsp:sp modelId="{3E41F5BA-1851-2B4B-A01F-56F41D9ABB45}">
      <dsp:nvSpPr>
        <dsp:cNvPr id="0" name=""/>
        <dsp:cNvSpPr/>
      </dsp:nvSpPr>
      <dsp:spPr>
        <a:xfrm>
          <a:off x="4721763" y="2197736"/>
          <a:ext cx="5523292" cy="1782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وغلب على ظنهم أن هناك أموراً قد تؤثر على ديمومة الزواج، منها كون الرجل أقل من المرأة في دينه، أو مكانته الاجتماعية، فلا يمكن للمصاهرة أن تقوم بالغاية المناط بها </a:t>
          </a:r>
          <a:endParaRPr lang="en-US" sz="3000" kern="1200" dirty="0"/>
        </a:p>
      </dsp:txBody>
      <dsp:txXfrm>
        <a:off x="4721763" y="2197736"/>
        <a:ext cx="5523292" cy="1782286"/>
      </dsp:txXfrm>
    </dsp:sp>
    <dsp:sp modelId="{4E14B061-9974-3F41-8CB9-B56AFD835D78}">
      <dsp:nvSpPr>
        <dsp:cNvPr id="0" name=""/>
        <dsp:cNvSpPr/>
      </dsp:nvSpPr>
      <dsp:spPr>
        <a:xfrm>
          <a:off x="5503263" y="608965"/>
          <a:ext cx="4509068" cy="1399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 فالمقصد من الزواج هو دوام العشرة، والمودة بين الزوجين</a:t>
          </a:r>
          <a:endParaRPr lang="en-US" sz="3000" kern="1200" dirty="0"/>
        </a:p>
      </dsp:txBody>
      <dsp:txXfrm>
        <a:off x="5503263" y="608965"/>
        <a:ext cx="4509068" cy="13998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B4C5-BDA7-9646-9029-E3B1212778E8}">
      <dsp:nvSpPr>
        <dsp:cNvPr id="0" name=""/>
        <dsp:cNvSpPr/>
      </dsp:nvSpPr>
      <dsp:spPr>
        <a:xfrm>
          <a:off x="4291056" y="-27790"/>
          <a:ext cx="1869254" cy="12341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الأصل في اعتبار الكفاءة </a:t>
          </a:r>
          <a:endParaRPr lang="en-US" sz="2300" kern="1200" dirty="0"/>
        </a:p>
      </dsp:txBody>
      <dsp:txXfrm>
        <a:off x="4351304" y="32458"/>
        <a:ext cx="1748758" cy="1113681"/>
      </dsp:txXfrm>
    </dsp:sp>
    <dsp:sp modelId="{7433778F-0746-3047-8946-38E155BE386B}">
      <dsp:nvSpPr>
        <dsp:cNvPr id="0" name=""/>
        <dsp:cNvSpPr/>
      </dsp:nvSpPr>
      <dsp:spPr>
        <a:xfrm>
          <a:off x="3697905" y="71050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604968" y="287218"/>
              </a:moveTo>
              <a:arcTo wR="1668916" hR="1668916" stAng="18246977" swAng="10493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5C0D4-732F-A449-8132-3F93E341F8E3}">
      <dsp:nvSpPr>
        <dsp:cNvPr id="0" name=""/>
        <dsp:cNvSpPr/>
      </dsp:nvSpPr>
      <dsp:spPr>
        <a:xfrm>
          <a:off x="5365754" y="1478618"/>
          <a:ext cx="3057690" cy="12568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الحنفية، والحنابلة بلزوم كفاءة الرجل للمرأة</a:t>
          </a:r>
          <a:endParaRPr lang="en-US" sz="2300" kern="1200" dirty="0"/>
        </a:p>
      </dsp:txBody>
      <dsp:txXfrm>
        <a:off x="5427110" y="1539974"/>
        <a:ext cx="2934978" cy="1134170"/>
      </dsp:txXfrm>
    </dsp:sp>
    <dsp:sp modelId="{75E9B686-77A3-D94E-8467-8A0EC2C59AA4}">
      <dsp:nvSpPr>
        <dsp:cNvPr id="0" name=""/>
        <dsp:cNvSpPr/>
      </dsp:nvSpPr>
      <dsp:spPr>
        <a:xfrm>
          <a:off x="3535445" y="493388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3213398" y="2301257"/>
              </a:moveTo>
              <a:arcTo wR="1668916" hR="1668916" stAng="1335909" swAng="39297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FF344-2083-324E-B4EC-3DBEF005DA21}">
      <dsp:nvSpPr>
        <dsp:cNvPr id="0" name=""/>
        <dsp:cNvSpPr/>
      </dsp:nvSpPr>
      <dsp:spPr>
        <a:xfrm>
          <a:off x="4018505" y="3021670"/>
          <a:ext cx="2801396" cy="1508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الشافعية بكراهية تزويج من ليس كفؤاً إلا إذا كان هناك مصلحة </a:t>
          </a:r>
          <a:endParaRPr lang="en-US" sz="2300" kern="1200" dirty="0"/>
        </a:p>
      </dsp:txBody>
      <dsp:txXfrm>
        <a:off x="4092149" y="3095314"/>
        <a:ext cx="2654108" cy="1361324"/>
      </dsp:txXfrm>
    </dsp:sp>
    <dsp:sp modelId="{03D8E981-3751-9949-A1E4-695430D6F94E}">
      <dsp:nvSpPr>
        <dsp:cNvPr id="0" name=""/>
        <dsp:cNvSpPr/>
      </dsp:nvSpPr>
      <dsp:spPr>
        <a:xfrm>
          <a:off x="3567766" y="46591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367213" y="2713354"/>
              </a:moveTo>
              <a:arcTo wR="1668916" hR="1668916" stAng="8475463" swAng="79615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8BBFC-0BCC-6B41-86AA-48EEE76BA3A4}">
      <dsp:nvSpPr>
        <dsp:cNvPr id="0" name=""/>
        <dsp:cNvSpPr/>
      </dsp:nvSpPr>
      <dsp:spPr>
        <a:xfrm>
          <a:off x="2092154" y="1478618"/>
          <a:ext cx="2929225" cy="12568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المالكية يكون الرجل كفؤاً إذا ساوى المرأة بصفتي الحال والدين</a:t>
          </a:r>
          <a:endParaRPr lang="en-US" sz="2300" kern="1200" dirty="0"/>
        </a:p>
      </dsp:txBody>
      <dsp:txXfrm>
        <a:off x="2153510" y="1539974"/>
        <a:ext cx="2806513" cy="1134170"/>
      </dsp:txXfrm>
    </dsp:sp>
    <dsp:sp modelId="{869E1EEB-BEB1-5843-8E0B-CB76C2B06DD0}">
      <dsp:nvSpPr>
        <dsp:cNvPr id="0" name=""/>
        <dsp:cNvSpPr/>
      </dsp:nvSpPr>
      <dsp:spPr>
        <a:xfrm>
          <a:off x="3415628" y="71050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360893" y="632403"/>
              </a:moveTo>
              <a:arcTo wR="1668916" hR="1668916" stAng="13103655" swAng="10493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0D1B1-889E-1F4D-A32B-A2994543CC59}">
      <dsp:nvSpPr>
        <dsp:cNvPr id="0" name=""/>
        <dsp:cNvSpPr/>
      </dsp:nvSpPr>
      <dsp:spPr>
        <a:xfrm>
          <a:off x="4884901" y="2175669"/>
          <a:ext cx="745796" cy="1603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2898" y="0"/>
              </a:lnTo>
              <a:lnTo>
                <a:pt x="372898" y="1603462"/>
              </a:lnTo>
              <a:lnTo>
                <a:pt x="745796" y="16034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4884901" y="2129949"/>
          <a:ext cx="7457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45796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4884901" y="572206"/>
          <a:ext cx="745796" cy="1603462"/>
        </a:xfrm>
        <a:custGeom>
          <a:avLst/>
          <a:gdLst/>
          <a:ahLst/>
          <a:cxnLst/>
          <a:rect l="0" t="0" r="0" b="0"/>
          <a:pathLst>
            <a:path>
              <a:moveTo>
                <a:pt x="0" y="1603462"/>
              </a:moveTo>
              <a:lnTo>
                <a:pt x="372898" y="1603462"/>
              </a:lnTo>
              <a:lnTo>
                <a:pt x="372898" y="0"/>
              </a:lnTo>
              <a:lnTo>
                <a:pt x="74579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1155920" y="1263562"/>
          <a:ext cx="3728981" cy="18242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خصال الكفاءة</a:t>
          </a:r>
          <a:endParaRPr lang="en-US" sz="2700" kern="1200" dirty="0"/>
        </a:p>
      </dsp:txBody>
      <dsp:txXfrm>
        <a:off x="1155920" y="1263562"/>
        <a:ext cx="3728981" cy="1824212"/>
      </dsp:txXfrm>
    </dsp:sp>
    <dsp:sp modelId="{9B6273ED-CF4A-E740-B9F8-89EBF3F5C7A7}">
      <dsp:nvSpPr>
        <dsp:cNvPr id="0" name=""/>
        <dsp:cNvSpPr/>
      </dsp:nvSpPr>
      <dsp:spPr>
        <a:xfrm>
          <a:off x="5630698" y="3537"/>
          <a:ext cx="3728981" cy="11373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الدين والحال عند المالكية</a:t>
          </a:r>
          <a:endParaRPr lang="en-US" sz="2700" kern="1200" dirty="0"/>
        </a:p>
      </dsp:txBody>
      <dsp:txXfrm>
        <a:off x="5630698" y="3537"/>
        <a:ext cx="3728981" cy="1137339"/>
      </dsp:txXfrm>
    </dsp:sp>
    <dsp:sp modelId="{D501AECA-BE7F-674C-9C9E-CF04A77CC924}">
      <dsp:nvSpPr>
        <dsp:cNvPr id="0" name=""/>
        <dsp:cNvSpPr/>
      </dsp:nvSpPr>
      <dsp:spPr>
        <a:xfrm>
          <a:off x="5630698" y="1606999"/>
          <a:ext cx="3728981" cy="11373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الحنفية الإسلام، والنسب، والحرفة، والحرية، والديانة، والمال</a:t>
          </a:r>
          <a:endParaRPr lang="en-US" sz="2700" kern="1200" dirty="0"/>
        </a:p>
      </dsp:txBody>
      <dsp:txXfrm>
        <a:off x="5630698" y="1606999"/>
        <a:ext cx="3728981" cy="1137339"/>
      </dsp:txXfrm>
    </dsp:sp>
    <dsp:sp modelId="{DA4FD30D-BBE3-7344-BA1D-A1E5D61AC560}">
      <dsp:nvSpPr>
        <dsp:cNvPr id="0" name=""/>
        <dsp:cNvSpPr/>
      </dsp:nvSpPr>
      <dsp:spPr>
        <a:xfrm>
          <a:off x="5630698" y="3210461"/>
          <a:ext cx="3728981" cy="11373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نص الفقهاء الدين، النسب، أو الحسب، الحرفة، الحرية، الغنى، والسلامة من العيوب</a:t>
          </a:r>
          <a:endParaRPr lang="en-US" sz="2700" kern="1200" dirty="0"/>
        </a:p>
      </dsp:txBody>
      <dsp:txXfrm>
        <a:off x="5630698" y="3210461"/>
        <a:ext cx="3728981" cy="11373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2B9E41-6F94-0A44-B44E-AF9EF59159CB}">
      <dsp:nvSpPr>
        <dsp:cNvPr id="0" name=""/>
        <dsp:cNvSpPr/>
      </dsp:nvSpPr>
      <dsp:spPr>
        <a:xfrm>
          <a:off x="3094541" y="2037272"/>
          <a:ext cx="2059082" cy="216297"/>
        </a:xfrm>
        <a:custGeom>
          <a:avLst/>
          <a:gdLst/>
          <a:ahLst/>
          <a:cxnLst/>
          <a:rect l="0" t="0" r="0" b="0"/>
          <a:pathLst>
            <a:path>
              <a:moveTo>
                <a:pt x="0" y="216297"/>
              </a:moveTo>
              <a:lnTo>
                <a:pt x="2059082" y="216297"/>
              </a:lnTo>
              <a:lnTo>
                <a:pt x="205908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745DF-D704-3B45-AF09-AE50C55464E9}">
      <dsp:nvSpPr>
        <dsp:cNvPr id="0" name=""/>
        <dsp:cNvSpPr/>
      </dsp:nvSpPr>
      <dsp:spPr>
        <a:xfrm>
          <a:off x="3094541" y="2253569"/>
          <a:ext cx="4326517" cy="664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17480" y="0"/>
              </a:lnTo>
              <a:lnTo>
                <a:pt x="4017480" y="664429"/>
              </a:lnTo>
              <a:lnTo>
                <a:pt x="4326517" y="6644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75132-10AE-A245-966F-F8C1E5516193}">
      <dsp:nvSpPr>
        <dsp:cNvPr id="0" name=""/>
        <dsp:cNvSpPr/>
      </dsp:nvSpPr>
      <dsp:spPr>
        <a:xfrm>
          <a:off x="3094541" y="1222534"/>
          <a:ext cx="4326517" cy="1031034"/>
        </a:xfrm>
        <a:custGeom>
          <a:avLst/>
          <a:gdLst/>
          <a:ahLst/>
          <a:cxnLst/>
          <a:rect l="0" t="0" r="0" b="0"/>
          <a:pathLst>
            <a:path>
              <a:moveTo>
                <a:pt x="0" y="1031034"/>
              </a:moveTo>
              <a:lnTo>
                <a:pt x="4017480" y="1031034"/>
              </a:lnTo>
              <a:lnTo>
                <a:pt x="4017480" y="0"/>
              </a:lnTo>
              <a:lnTo>
                <a:pt x="432651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D644F-B7BA-4C4C-B50D-AE849E544BCC}">
      <dsp:nvSpPr>
        <dsp:cNvPr id="0" name=""/>
        <dsp:cNvSpPr/>
      </dsp:nvSpPr>
      <dsp:spPr>
        <a:xfrm>
          <a:off x="4171" y="1782288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b="1" kern="1200" dirty="0"/>
            <a:t> </a:t>
          </a:r>
          <a:r>
            <a:rPr lang="ar-SA" sz="4000" kern="1200" dirty="0"/>
            <a:t>الدين</a:t>
          </a:r>
          <a:endParaRPr lang="en-US" sz="4000" kern="1200" dirty="0"/>
        </a:p>
      </dsp:txBody>
      <dsp:txXfrm>
        <a:off x="4171" y="1782288"/>
        <a:ext cx="3090369" cy="942562"/>
      </dsp:txXfrm>
    </dsp:sp>
    <dsp:sp modelId="{D71E888E-083C-AD48-A82F-2E87FCEE7576}">
      <dsp:nvSpPr>
        <dsp:cNvPr id="0" name=""/>
        <dsp:cNvSpPr/>
      </dsp:nvSpPr>
      <dsp:spPr>
        <a:xfrm>
          <a:off x="7421058" y="751253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ويكفي أن يكون مستور الحال</a:t>
          </a:r>
          <a:endParaRPr lang="en-US" sz="2900" kern="1200" dirty="0"/>
        </a:p>
      </dsp:txBody>
      <dsp:txXfrm>
        <a:off x="7421058" y="751253"/>
        <a:ext cx="3090369" cy="942562"/>
      </dsp:txXfrm>
    </dsp:sp>
    <dsp:sp modelId="{68E84D38-90B1-5E4A-9855-E10C6645120C}">
      <dsp:nvSpPr>
        <dsp:cNvPr id="0" name=""/>
        <dsp:cNvSpPr/>
      </dsp:nvSpPr>
      <dsp:spPr>
        <a:xfrm>
          <a:off x="7421058" y="2080112"/>
          <a:ext cx="3090369" cy="16757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{</a:t>
          </a:r>
          <a:r>
            <a:rPr lang="ar-SA" sz="2900" kern="1200" dirty="0" err="1"/>
            <a:t>ٱلزَّانِى</a:t>
          </a:r>
          <a:r>
            <a:rPr lang="ar-SA" sz="2900" kern="1200" dirty="0"/>
            <a:t> لَا يَنكِحُ إِلَّا زَانِيَةً أَوْ مُشْرِكَةً </a:t>
          </a:r>
          <a:r>
            <a:rPr lang="ar-SA" sz="2900" kern="1200" dirty="0" err="1"/>
            <a:t>وَٱلزَّانِيَةُ</a:t>
          </a:r>
          <a:r>
            <a:rPr lang="ar-SA" sz="2900" kern="1200" dirty="0"/>
            <a:t> لَا </a:t>
          </a:r>
          <a:r>
            <a:rPr lang="ar-SA" sz="2900" kern="1200" dirty="0" err="1"/>
            <a:t>يَنكِحُهَآ</a:t>
          </a:r>
          <a:r>
            <a:rPr lang="ar-SA" sz="2900" kern="1200" dirty="0"/>
            <a:t> إِلَّا زَانٍ أَوْ مُشْرِكٌ </a:t>
          </a:r>
          <a:r>
            <a:rPr lang="ar-SA" sz="2900" kern="1200" dirty="0" err="1"/>
            <a:t>ۚ</a:t>
          </a:r>
          <a:r>
            <a:rPr lang="ar-SA" sz="2900" kern="1200" dirty="0"/>
            <a:t> وَحُرِّمَ </a:t>
          </a:r>
          <a:r>
            <a:rPr lang="ar-SA" sz="2900" kern="1200" dirty="0" err="1"/>
            <a:t>ذَٰلِكَ</a:t>
          </a:r>
          <a:r>
            <a:rPr lang="ar-SA" sz="2900" kern="1200" dirty="0"/>
            <a:t> عَلَى </a:t>
          </a:r>
          <a:r>
            <a:rPr lang="ar-SA" sz="2900" kern="1200" dirty="0" err="1"/>
            <a:t>ٱلْمُؤْمِنِينَ</a:t>
          </a:r>
          <a:r>
            <a:rPr lang="ar-SA" sz="2900" kern="1200" dirty="0"/>
            <a:t>}</a:t>
          </a:r>
          <a:endParaRPr lang="en-US" sz="2900" kern="1200" dirty="0"/>
        </a:p>
      </dsp:txBody>
      <dsp:txXfrm>
        <a:off x="7421058" y="2080112"/>
        <a:ext cx="3090369" cy="1675772"/>
      </dsp:txXfrm>
    </dsp:sp>
    <dsp:sp modelId="{76370ED3-931D-CB4C-B09A-914BFC42AD2A}">
      <dsp:nvSpPr>
        <dsp:cNvPr id="0" name=""/>
        <dsp:cNvSpPr/>
      </dsp:nvSpPr>
      <dsp:spPr>
        <a:xfrm>
          <a:off x="3608438" y="572303"/>
          <a:ext cx="3090369" cy="1464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الالتزام بأحكام الشريعة الإسلامية، ولا يكون فاسقاً، أو فاجراً</a:t>
          </a:r>
          <a:endParaRPr lang="en-US" sz="2900" kern="1200" dirty="0"/>
        </a:p>
      </dsp:txBody>
      <dsp:txXfrm>
        <a:off x="3608438" y="572303"/>
        <a:ext cx="3090369" cy="14649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42486-AB7C-7244-ABAF-5BEAA46534CF}">
      <dsp:nvSpPr>
        <dsp:cNvPr id="0" name=""/>
        <dsp:cNvSpPr/>
      </dsp:nvSpPr>
      <dsp:spPr>
        <a:xfrm>
          <a:off x="3058775" y="1995841"/>
          <a:ext cx="2312150" cy="179827"/>
        </a:xfrm>
        <a:custGeom>
          <a:avLst/>
          <a:gdLst/>
          <a:ahLst/>
          <a:cxnLst/>
          <a:rect l="0" t="0" r="0" b="0"/>
          <a:pathLst>
            <a:path>
              <a:moveTo>
                <a:pt x="0" y="179827"/>
              </a:moveTo>
              <a:lnTo>
                <a:pt x="2312150" y="179827"/>
              </a:lnTo>
              <a:lnTo>
                <a:pt x="231215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0D1B1-889E-1F4D-A32B-A2994543CC59}">
      <dsp:nvSpPr>
        <dsp:cNvPr id="0" name=""/>
        <dsp:cNvSpPr/>
      </dsp:nvSpPr>
      <dsp:spPr>
        <a:xfrm>
          <a:off x="3058775" y="2175669"/>
          <a:ext cx="4398049" cy="1315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92221" y="0"/>
              </a:lnTo>
              <a:lnTo>
                <a:pt x="4092221" y="1315059"/>
              </a:lnTo>
              <a:lnTo>
                <a:pt x="4398049" y="13150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3058775" y="2129949"/>
          <a:ext cx="43980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98049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3058775" y="860609"/>
          <a:ext cx="4398049" cy="1315059"/>
        </a:xfrm>
        <a:custGeom>
          <a:avLst/>
          <a:gdLst/>
          <a:ahLst/>
          <a:cxnLst/>
          <a:rect l="0" t="0" r="0" b="0"/>
          <a:pathLst>
            <a:path>
              <a:moveTo>
                <a:pt x="0" y="1315059"/>
              </a:moveTo>
              <a:lnTo>
                <a:pt x="4092221" y="1315059"/>
              </a:lnTo>
              <a:lnTo>
                <a:pt x="4092221" y="0"/>
              </a:lnTo>
              <a:lnTo>
                <a:pt x="439804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497" y="1427616"/>
          <a:ext cx="3058278" cy="1496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</a:t>
          </a:r>
          <a:r>
            <a:rPr lang="ar-SA" sz="4400" kern="1200" dirty="0"/>
            <a:t>لحرية</a:t>
          </a:r>
          <a:endParaRPr lang="en-US" sz="4400" kern="1200" dirty="0"/>
        </a:p>
      </dsp:txBody>
      <dsp:txXfrm>
        <a:off x="497" y="1427616"/>
        <a:ext cx="3058278" cy="1496105"/>
      </dsp:txXfrm>
    </dsp:sp>
    <dsp:sp modelId="{9B6273ED-CF4A-E740-B9F8-89EBF3F5C7A7}">
      <dsp:nvSpPr>
        <dsp:cNvPr id="0" name=""/>
        <dsp:cNvSpPr/>
      </dsp:nvSpPr>
      <dsp:spPr>
        <a:xfrm>
          <a:off x="7456824" y="394221"/>
          <a:ext cx="3058278" cy="932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سبب من أسباب التعيير في المصاهرة عند الجمهور ما عدا المالكية </a:t>
          </a:r>
          <a:endParaRPr lang="en-US" sz="2200" kern="1200" dirty="0"/>
        </a:p>
      </dsp:txBody>
      <dsp:txXfrm>
        <a:off x="7456824" y="394221"/>
        <a:ext cx="3058278" cy="932774"/>
      </dsp:txXfrm>
    </dsp:sp>
    <dsp:sp modelId="{D501AECA-BE7F-674C-9C9E-CF04A77CC924}">
      <dsp:nvSpPr>
        <dsp:cNvPr id="0" name=""/>
        <dsp:cNvSpPr/>
      </dsp:nvSpPr>
      <dsp:spPr>
        <a:xfrm>
          <a:off x="7456824" y="1709281"/>
          <a:ext cx="3058278" cy="932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أثر من آثار الكفر وفيه معنىً من معاني الذل</a:t>
          </a:r>
          <a:endParaRPr lang="en-US" sz="2200" kern="1200" dirty="0"/>
        </a:p>
      </dsp:txBody>
      <dsp:txXfrm>
        <a:off x="7456824" y="1709281"/>
        <a:ext cx="3058278" cy="932774"/>
      </dsp:txXfrm>
    </dsp:sp>
    <dsp:sp modelId="{DA4FD30D-BBE3-7344-BA1D-A1E5D61AC560}">
      <dsp:nvSpPr>
        <dsp:cNvPr id="0" name=""/>
        <dsp:cNvSpPr/>
      </dsp:nvSpPr>
      <dsp:spPr>
        <a:xfrm>
          <a:off x="7456824" y="3024341"/>
          <a:ext cx="3058278" cy="932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ولعجزه عن الإنفاق على زوجته لأنه مشغول بحقوق سيده</a:t>
          </a:r>
          <a:endParaRPr lang="en-US" sz="2200" kern="1200" dirty="0"/>
        </a:p>
      </dsp:txBody>
      <dsp:txXfrm>
        <a:off x="7456824" y="3024341"/>
        <a:ext cx="3058278" cy="932774"/>
      </dsp:txXfrm>
    </dsp:sp>
    <dsp:sp modelId="{52FBB556-87BB-2B4F-9A65-1BADE063AB01}">
      <dsp:nvSpPr>
        <dsp:cNvPr id="0" name=""/>
        <dsp:cNvSpPr/>
      </dsp:nvSpPr>
      <dsp:spPr>
        <a:xfrm>
          <a:off x="3783556" y="545935"/>
          <a:ext cx="3174737" cy="14499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والدليل مَا رَوَى عُرْوَةُ عَنْ عَائِشَةَ أَنَّ بَرِيرَةَ أُعْتِقَتْ فَخَيَّرَهَا رَسُول اللَّهِ صَلَّى اللَّهُ عَلَيْهِ وَسَلَّمَ.</a:t>
          </a:r>
          <a:endParaRPr lang="en-US" sz="2200" kern="1200" dirty="0"/>
        </a:p>
      </dsp:txBody>
      <dsp:txXfrm>
        <a:off x="3783556" y="545935"/>
        <a:ext cx="3174737" cy="144990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42486-AB7C-7244-ABAF-5BEAA46534CF}">
      <dsp:nvSpPr>
        <dsp:cNvPr id="0" name=""/>
        <dsp:cNvSpPr/>
      </dsp:nvSpPr>
      <dsp:spPr>
        <a:xfrm>
          <a:off x="3058286" y="1995841"/>
          <a:ext cx="2312639" cy="179827"/>
        </a:xfrm>
        <a:custGeom>
          <a:avLst/>
          <a:gdLst/>
          <a:ahLst/>
          <a:cxnLst/>
          <a:rect l="0" t="0" r="0" b="0"/>
          <a:pathLst>
            <a:path>
              <a:moveTo>
                <a:pt x="0" y="179827"/>
              </a:moveTo>
              <a:lnTo>
                <a:pt x="2312639" y="179827"/>
              </a:lnTo>
              <a:lnTo>
                <a:pt x="231263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0D1B1-889E-1F4D-A32B-A2994543CC59}">
      <dsp:nvSpPr>
        <dsp:cNvPr id="0" name=""/>
        <dsp:cNvSpPr/>
      </dsp:nvSpPr>
      <dsp:spPr>
        <a:xfrm>
          <a:off x="3058286" y="2175669"/>
          <a:ext cx="4398538" cy="1315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92710" y="0"/>
              </a:lnTo>
              <a:lnTo>
                <a:pt x="4092710" y="1315059"/>
              </a:lnTo>
              <a:lnTo>
                <a:pt x="4398538" y="13150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3058286" y="2060527"/>
          <a:ext cx="4398538" cy="115141"/>
        </a:xfrm>
        <a:custGeom>
          <a:avLst/>
          <a:gdLst/>
          <a:ahLst/>
          <a:cxnLst/>
          <a:rect l="0" t="0" r="0" b="0"/>
          <a:pathLst>
            <a:path>
              <a:moveTo>
                <a:pt x="0" y="115141"/>
              </a:moveTo>
              <a:lnTo>
                <a:pt x="4092710" y="115141"/>
              </a:lnTo>
              <a:lnTo>
                <a:pt x="4092710" y="0"/>
              </a:lnTo>
              <a:lnTo>
                <a:pt x="439853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3058286" y="745467"/>
          <a:ext cx="4398538" cy="1430201"/>
        </a:xfrm>
        <a:custGeom>
          <a:avLst/>
          <a:gdLst/>
          <a:ahLst/>
          <a:cxnLst/>
          <a:rect l="0" t="0" r="0" b="0"/>
          <a:pathLst>
            <a:path>
              <a:moveTo>
                <a:pt x="0" y="1430201"/>
              </a:moveTo>
              <a:lnTo>
                <a:pt x="4092710" y="1430201"/>
              </a:lnTo>
              <a:lnTo>
                <a:pt x="4092710" y="0"/>
              </a:lnTo>
              <a:lnTo>
                <a:pt x="439853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7" y="1427616"/>
          <a:ext cx="3058278" cy="1496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النسب</a:t>
          </a:r>
          <a:endParaRPr lang="en-US" sz="4400" kern="1200" dirty="0"/>
        </a:p>
      </dsp:txBody>
      <dsp:txXfrm>
        <a:off x="7" y="1427616"/>
        <a:ext cx="3058278" cy="1496105"/>
      </dsp:txXfrm>
    </dsp:sp>
    <dsp:sp modelId="{9B6273ED-CF4A-E740-B9F8-89EBF3F5C7A7}">
      <dsp:nvSpPr>
        <dsp:cNvPr id="0" name=""/>
        <dsp:cNvSpPr/>
      </dsp:nvSpPr>
      <dsp:spPr>
        <a:xfrm>
          <a:off x="7456824" y="279080"/>
          <a:ext cx="3058278" cy="932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والعرب أكفاء لبعضهم، إلا أن الأعجمي ليس كفؤاً للعربية، عند الجمهور </a:t>
          </a:r>
          <a:endParaRPr lang="en-US" sz="2100" kern="1200" dirty="0"/>
        </a:p>
      </dsp:txBody>
      <dsp:txXfrm>
        <a:off x="7456824" y="279080"/>
        <a:ext cx="3058278" cy="932774"/>
      </dsp:txXfrm>
    </dsp:sp>
    <dsp:sp modelId="{D501AECA-BE7F-674C-9C9E-CF04A77CC924}">
      <dsp:nvSpPr>
        <dsp:cNvPr id="0" name=""/>
        <dsp:cNvSpPr/>
      </dsp:nvSpPr>
      <dsp:spPr>
        <a:xfrm>
          <a:off x="7456824" y="1594139"/>
          <a:ext cx="3058278" cy="932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الامام مالك قال أهل الإسلام كلهم أكفاء لبعص</a:t>
          </a:r>
          <a:endParaRPr lang="en-US" sz="2100" kern="1200" dirty="0"/>
        </a:p>
      </dsp:txBody>
      <dsp:txXfrm>
        <a:off x="7456824" y="1594139"/>
        <a:ext cx="3058278" cy="932774"/>
      </dsp:txXfrm>
    </dsp:sp>
    <dsp:sp modelId="{DA4FD30D-BBE3-7344-BA1D-A1E5D61AC560}">
      <dsp:nvSpPr>
        <dsp:cNvPr id="0" name=""/>
        <dsp:cNvSpPr/>
      </dsp:nvSpPr>
      <dsp:spPr>
        <a:xfrm>
          <a:off x="7456824" y="2909199"/>
          <a:ext cx="3058278" cy="11630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{</a:t>
          </a:r>
          <a:r>
            <a:rPr lang="ar-SA" sz="2100" kern="1200" dirty="0" err="1"/>
            <a:t>يَـٰٓأَيُّهَا</a:t>
          </a:r>
          <a:r>
            <a:rPr lang="ar-SA" sz="2100" kern="1200" dirty="0"/>
            <a:t> </a:t>
          </a:r>
          <a:r>
            <a:rPr lang="ar-SA" sz="2100" kern="1200" dirty="0" err="1"/>
            <a:t>ٱلنَّاسُ</a:t>
          </a:r>
          <a:r>
            <a:rPr lang="ar-SA" sz="2100" kern="1200" dirty="0"/>
            <a:t> إِنَّا </a:t>
          </a:r>
          <a:r>
            <a:rPr lang="ar-SA" sz="2100" kern="1200" dirty="0" err="1"/>
            <a:t>خَلَقْنَـٰكُم</a:t>
          </a:r>
          <a:r>
            <a:rPr lang="ar-SA" sz="2100" kern="1200" dirty="0"/>
            <a:t> مِّن ذَكَرٍ </a:t>
          </a:r>
          <a:r>
            <a:rPr lang="ar-SA" sz="2100" kern="1200" dirty="0" err="1"/>
            <a:t>وَأُنثَىٰ</a:t>
          </a:r>
          <a:r>
            <a:rPr lang="ar-SA" sz="2100" kern="1200" dirty="0"/>
            <a:t> </a:t>
          </a:r>
          <a:r>
            <a:rPr lang="ar-SA" sz="2100" kern="1200" dirty="0" err="1"/>
            <a:t>وَجَعَلْنَـٰكُمْ</a:t>
          </a:r>
          <a:r>
            <a:rPr lang="ar-SA" sz="2100" kern="1200" dirty="0"/>
            <a:t> شُعُوبًا </a:t>
          </a:r>
          <a:r>
            <a:rPr lang="ar-SA" sz="2100" kern="1200" dirty="0" err="1"/>
            <a:t>وَقَبَآئِلَ</a:t>
          </a:r>
          <a:r>
            <a:rPr lang="ar-SA" sz="2100" kern="1200" dirty="0"/>
            <a:t> </a:t>
          </a:r>
          <a:r>
            <a:rPr lang="ar-SA" sz="2100" kern="1200" dirty="0" err="1"/>
            <a:t>لِتَعَارَفُوٓا</a:t>
          </a:r>
          <a:r>
            <a:rPr lang="ar-SA" sz="2100" kern="1200" dirty="0"/>
            <a:t>۟ </a:t>
          </a:r>
          <a:r>
            <a:rPr lang="ar-SA" sz="2100" kern="1200" dirty="0" err="1"/>
            <a:t>ۚ</a:t>
          </a:r>
          <a:r>
            <a:rPr lang="ar-SA" sz="2100" kern="1200" dirty="0"/>
            <a:t> إِنَّ أَكْرَمَكُمْ عِندَ </a:t>
          </a:r>
          <a:r>
            <a:rPr lang="ar-SA" sz="2100" kern="1200" dirty="0" err="1"/>
            <a:t>ٱللَّهِ</a:t>
          </a:r>
          <a:r>
            <a:rPr lang="ar-SA" sz="2100" kern="1200" dirty="0"/>
            <a:t> </a:t>
          </a:r>
          <a:r>
            <a:rPr lang="ar-SA" sz="2100" kern="1200" dirty="0" err="1"/>
            <a:t>أَتْقَىٰكُمْ</a:t>
          </a:r>
          <a:r>
            <a:rPr lang="ar-SA" sz="2100" kern="1200" dirty="0"/>
            <a:t>} </a:t>
          </a:r>
          <a:endParaRPr lang="en-US" sz="2100" kern="1200" dirty="0"/>
        </a:p>
      </dsp:txBody>
      <dsp:txXfrm>
        <a:off x="7456824" y="2909199"/>
        <a:ext cx="3058278" cy="1163058"/>
      </dsp:txXfrm>
    </dsp:sp>
    <dsp:sp modelId="{52FBB556-87BB-2B4F-9A65-1BADE063AB01}">
      <dsp:nvSpPr>
        <dsp:cNvPr id="0" name=""/>
        <dsp:cNvSpPr/>
      </dsp:nvSpPr>
      <dsp:spPr>
        <a:xfrm>
          <a:off x="3783556" y="545935"/>
          <a:ext cx="3174737" cy="14499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المعرفة بالآباء من جهة الطرفين </a:t>
          </a:r>
          <a:endParaRPr lang="en-US" sz="3200" kern="1200" dirty="0"/>
        </a:p>
      </dsp:txBody>
      <dsp:txXfrm>
        <a:off x="3783556" y="545935"/>
        <a:ext cx="3174737" cy="144990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42486-AB7C-7244-ABAF-5BEAA46534CF}">
      <dsp:nvSpPr>
        <dsp:cNvPr id="0" name=""/>
        <dsp:cNvSpPr/>
      </dsp:nvSpPr>
      <dsp:spPr>
        <a:xfrm>
          <a:off x="3058286" y="1995841"/>
          <a:ext cx="2312639" cy="179827"/>
        </a:xfrm>
        <a:custGeom>
          <a:avLst/>
          <a:gdLst/>
          <a:ahLst/>
          <a:cxnLst/>
          <a:rect l="0" t="0" r="0" b="0"/>
          <a:pathLst>
            <a:path>
              <a:moveTo>
                <a:pt x="0" y="179827"/>
              </a:moveTo>
              <a:lnTo>
                <a:pt x="2312639" y="179827"/>
              </a:lnTo>
              <a:lnTo>
                <a:pt x="231263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0D1B1-889E-1F4D-A32B-A2994543CC59}">
      <dsp:nvSpPr>
        <dsp:cNvPr id="0" name=""/>
        <dsp:cNvSpPr/>
      </dsp:nvSpPr>
      <dsp:spPr>
        <a:xfrm>
          <a:off x="3058286" y="2175669"/>
          <a:ext cx="4398538" cy="1315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92710" y="0"/>
              </a:lnTo>
              <a:lnTo>
                <a:pt x="4092710" y="1315059"/>
              </a:lnTo>
              <a:lnTo>
                <a:pt x="4398538" y="13150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3058286" y="2060527"/>
          <a:ext cx="4398538" cy="115141"/>
        </a:xfrm>
        <a:custGeom>
          <a:avLst/>
          <a:gdLst/>
          <a:ahLst/>
          <a:cxnLst/>
          <a:rect l="0" t="0" r="0" b="0"/>
          <a:pathLst>
            <a:path>
              <a:moveTo>
                <a:pt x="0" y="115141"/>
              </a:moveTo>
              <a:lnTo>
                <a:pt x="4092710" y="115141"/>
              </a:lnTo>
              <a:lnTo>
                <a:pt x="4092710" y="0"/>
              </a:lnTo>
              <a:lnTo>
                <a:pt x="439853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3058286" y="745467"/>
          <a:ext cx="4398538" cy="1430201"/>
        </a:xfrm>
        <a:custGeom>
          <a:avLst/>
          <a:gdLst/>
          <a:ahLst/>
          <a:cxnLst/>
          <a:rect l="0" t="0" r="0" b="0"/>
          <a:pathLst>
            <a:path>
              <a:moveTo>
                <a:pt x="0" y="1430201"/>
              </a:moveTo>
              <a:lnTo>
                <a:pt x="4092710" y="1430201"/>
              </a:lnTo>
              <a:lnTo>
                <a:pt x="4092710" y="0"/>
              </a:lnTo>
              <a:lnTo>
                <a:pt x="439853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7" y="1427616"/>
          <a:ext cx="3058278" cy="1496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الحرفة أو المهنة</a:t>
          </a:r>
          <a:endParaRPr lang="en-US" sz="4400" kern="1200" dirty="0"/>
        </a:p>
      </dsp:txBody>
      <dsp:txXfrm>
        <a:off x="7" y="1427616"/>
        <a:ext cx="3058278" cy="1496105"/>
      </dsp:txXfrm>
    </dsp:sp>
    <dsp:sp modelId="{9B6273ED-CF4A-E740-B9F8-89EBF3F5C7A7}">
      <dsp:nvSpPr>
        <dsp:cNvPr id="0" name=""/>
        <dsp:cNvSpPr/>
      </dsp:nvSpPr>
      <dsp:spPr>
        <a:xfrm>
          <a:off x="7456824" y="279080"/>
          <a:ext cx="3058278" cy="932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ويرجع في تصنيف المهنة المحترمة للعرف السائد في بلد معين وزمان معين عند الحنفية</a:t>
          </a:r>
          <a:endParaRPr lang="en-US" sz="2200" kern="1200" dirty="0"/>
        </a:p>
      </dsp:txBody>
      <dsp:txXfrm>
        <a:off x="7456824" y="279080"/>
        <a:ext cx="3058278" cy="932774"/>
      </dsp:txXfrm>
    </dsp:sp>
    <dsp:sp modelId="{D501AECA-BE7F-674C-9C9E-CF04A77CC924}">
      <dsp:nvSpPr>
        <dsp:cNvPr id="0" name=""/>
        <dsp:cNvSpPr/>
      </dsp:nvSpPr>
      <dsp:spPr>
        <a:xfrm>
          <a:off x="7456824" y="1594139"/>
          <a:ext cx="3058278" cy="932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والمهنة الحقيرة هي التي تدل على أن ممارسها منحط المروءة، مثل الزبال عند الشافعية</a:t>
          </a:r>
          <a:endParaRPr lang="en-US" sz="2200" kern="1200" dirty="0"/>
        </a:p>
      </dsp:txBody>
      <dsp:txXfrm>
        <a:off x="7456824" y="1594139"/>
        <a:ext cx="3058278" cy="932774"/>
      </dsp:txXfrm>
    </dsp:sp>
    <dsp:sp modelId="{DA4FD30D-BBE3-7344-BA1D-A1E5D61AC560}">
      <dsp:nvSpPr>
        <dsp:cNvPr id="0" name=""/>
        <dsp:cNvSpPr/>
      </dsp:nvSpPr>
      <dsp:spPr>
        <a:xfrm>
          <a:off x="7456824" y="2909199"/>
          <a:ext cx="3058278" cy="11630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عند الجمهور خصلة من خصال الكفاءة إلا المالكية {</a:t>
          </a:r>
          <a:r>
            <a:rPr lang="ar-SA" sz="2200" kern="1200" dirty="0" err="1"/>
            <a:t>وَٱللَّهُ</a:t>
          </a:r>
          <a:r>
            <a:rPr lang="ar-SA" sz="2200" kern="1200" dirty="0"/>
            <a:t> فَضَّلَ بَعْضَكُمْ </a:t>
          </a:r>
          <a:r>
            <a:rPr lang="ar-SA" sz="2200" kern="1200" dirty="0" err="1"/>
            <a:t>عَلَىٰ</a:t>
          </a:r>
          <a:r>
            <a:rPr lang="ar-SA" sz="2200" kern="1200" dirty="0"/>
            <a:t> بَعْضٍ </a:t>
          </a:r>
          <a:r>
            <a:rPr lang="ar-SA" sz="2200" kern="1200" dirty="0" err="1"/>
            <a:t>فِى</a:t>
          </a:r>
          <a:r>
            <a:rPr lang="ar-SA" sz="2200" kern="1200" dirty="0"/>
            <a:t> </a:t>
          </a:r>
          <a:r>
            <a:rPr lang="ar-SA" sz="2200" kern="1200" dirty="0" err="1"/>
            <a:t>ٱلرِّزْقِ</a:t>
          </a:r>
          <a:r>
            <a:rPr lang="ar-SA" sz="2200" kern="1200" dirty="0"/>
            <a:t>} </a:t>
          </a:r>
          <a:endParaRPr lang="en-US" sz="2200" kern="1200" dirty="0"/>
        </a:p>
      </dsp:txBody>
      <dsp:txXfrm>
        <a:off x="7456824" y="2909199"/>
        <a:ext cx="3058278" cy="1163058"/>
      </dsp:txXfrm>
    </dsp:sp>
    <dsp:sp modelId="{52FBB556-87BB-2B4F-9A65-1BADE063AB01}">
      <dsp:nvSpPr>
        <dsp:cNvPr id="0" name=""/>
        <dsp:cNvSpPr/>
      </dsp:nvSpPr>
      <dsp:spPr>
        <a:xfrm>
          <a:off x="3783556" y="545935"/>
          <a:ext cx="3174737" cy="14499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ما يتكسب به الانسان قوته</a:t>
          </a:r>
          <a:endParaRPr lang="en-US" sz="3200" kern="1200" dirty="0"/>
        </a:p>
      </dsp:txBody>
      <dsp:txXfrm>
        <a:off x="3783556" y="545935"/>
        <a:ext cx="3174737" cy="14499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3/26/22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2022-03-26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2022-03-26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2022-03-26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2022-03-26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2022-03-26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2022-03-26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2022-03-26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2022-03-26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2022-03-26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2022-03-26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2022-03-26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2022-03-26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الكفاءة في الزواج</a:t>
            </a:r>
            <a:br>
              <a:rPr lang="ar-SA" dirty="0"/>
            </a:b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b="1" dirty="0"/>
              <a:t>د</a:t>
            </a:r>
            <a:r>
              <a:rPr lang="ar-SA" b="1"/>
              <a:t>. هدى </a:t>
            </a:r>
            <a:r>
              <a:rPr lang="ar-SA" b="1" dirty="0"/>
              <a:t>هلال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8C7E4C-C50C-C449-850C-6C84FCE3F8A4}"/>
              </a:ext>
            </a:extLst>
          </p:cNvPr>
          <p:cNvSpPr/>
          <p:nvPr/>
        </p:nvSpPr>
        <p:spPr>
          <a:xfrm>
            <a:off x="4160219" y="1788283"/>
            <a:ext cx="3871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b="1" dirty="0">
                <a:solidFill>
                  <a:schemeClr val="bg1"/>
                </a:solidFill>
              </a:rPr>
              <a:t>فقه ٢٤٢ – مادة فقه الأسرة – المحاضرة الخامسة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خصال الكفاءة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21862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29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خصال الكفاءة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4973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80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خصال الكفاءة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3376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32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خصال الكفاءة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0054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1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9566C-1A91-3541-A69B-FCB652FD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r-SA" dirty="0"/>
              <a:t>الكفاءة في الزواج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098FAB2-39B1-944B-B170-7862794509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6249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0FD00-039F-E743-A007-023EFB3E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88FDFE-6A25-F741-9EB9-2472C6FB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77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3A5CB-57EA-FE44-9AE1-C1F42D28A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الكفاءة في الزواج</a:t>
            </a: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E0D9C42-90DB-0846-9C38-CA22D0ECBC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3887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86F80-5F7A-8748-925D-23A8E7CDD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DB92D0-7BB8-4C45-B093-CBD7237E7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4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3A5CB-57EA-FE44-9AE1-C1F42D28A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الكفاءة في الزواج</a:t>
            </a: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E0D9C42-90DB-0846-9C38-CA22D0ECBC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5322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86F80-5F7A-8748-925D-23A8E7CDD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DB92D0-7BB8-4C45-B093-CBD7237E7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2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الحكم الشرعي للكفاءة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1F527C99-D482-BC4A-8161-DDDB345A0B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3709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خصال الكفاءة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5374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41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32BED-464E-C042-9E65-3443FB6C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خصال الكفاءة</a:t>
            </a:r>
            <a:br>
              <a:rPr lang="en-US" dirty="0"/>
            </a:b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AB6696-9A78-464E-A95C-8351AD2AF9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4736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4137A-33D0-0C46-8B36-A1F708176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38A8-E0D1-CE4E-B15C-99749FBA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95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خصال الكفاءة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9575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77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خصال الكفاءة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3226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95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1751</TotalTime>
  <Words>517</Words>
  <Application>Microsoft Macintosh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الكفاءة في الزواج </vt:lpstr>
      <vt:lpstr>الكفاءة في الزواج</vt:lpstr>
      <vt:lpstr>الكفاءة في الزواج</vt:lpstr>
      <vt:lpstr>الكفاءة في الزواج</vt:lpstr>
      <vt:lpstr>الحكم الشرعي للكفاءة</vt:lpstr>
      <vt:lpstr>خصال الكفاءة </vt:lpstr>
      <vt:lpstr>خصال الكفاءة </vt:lpstr>
      <vt:lpstr>خصال الكفاءة </vt:lpstr>
      <vt:lpstr>خصال الكفاءة </vt:lpstr>
      <vt:lpstr>خصال الكفاءة </vt:lpstr>
      <vt:lpstr>خصال الكفاءة </vt:lpstr>
      <vt:lpstr>خصال الكفاءة </vt:lpstr>
      <vt:lpstr>خصال الكفاءة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Huda Hilal</cp:lastModifiedBy>
  <cp:revision>152</cp:revision>
  <dcterms:created xsi:type="dcterms:W3CDTF">2020-09-13T17:12:40Z</dcterms:created>
  <dcterms:modified xsi:type="dcterms:W3CDTF">2022-03-26T10:34:03Z</dcterms:modified>
</cp:coreProperties>
</file>