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93" r:id="rId3"/>
    <p:sldId id="294" r:id="rId4"/>
    <p:sldId id="295" r:id="rId5"/>
    <p:sldId id="296" r:id="rId6"/>
    <p:sldId id="298" r:id="rId7"/>
    <p:sldId id="297" r:id="rId8"/>
    <p:sldId id="29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69054A-A4B4-FE4B-BAA4-8257A2E40541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1C0141-2070-864C-8063-1F6C8B57D24A}">
      <dgm:prSet phldrT="[Text]" custT="1"/>
      <dgm:spPr/>
      <dgm:t>
        <a:bodyPr/>
        <a:lstStyle/>
        <a:p>
          <a:pPr rtl="0"/>
          <a:r>
            <a:rPr lang="ar-SA" sz="2400" dirty="0"/>
            <a:t>حسب الأثر المترتب</a:t>
          </a:r>
          <a:endParaRPr lang="en-US" sz="2400" dirty="0"/>
        </a:p>
      </dgm:t>
    </dgm:pt>
    <dgm:pt modelId="{210F7607-AB34-8741-810D-6D61D96431A9}" type="parTrans" cxnId="{D2433F4F-430B-714A-A7DF-27277711358A}">
      <dgm:prSet/>
      <dgm:spPr/>
      <dgm:t>
        <a:bodyPr/>
        <a:lstStyle/>
        <a:p>
          <a:endParaRPr lang="en-US"/>
        </a:p>
      </dgm:t>
    </dgm:pt>
    <dgm:pt modelId="{DE23FD55-EE25-2C4C-BBAA-6CC0E29B21E2}" type="sibTrans" cxnId="{D2433F4F-430B-714A-A7DF-27277711358A}">
      <dgm:prSet/>
      <dgm:spPr/>
      <dgm:t>
        <a:bodyPr/>
        <a:lstStyle/>
        <a:p>
          <a:endParaRPr lang="en-US"/>
        </a:p>
      </dgm:t>
    </dgm:pt>
    <dgm:pt modelId="{5327075F-C6F2-1A48-BC9E-F4246ED27FA4}">
      <dgm:prSet phldrT="[Text]" custT="1"/>
      <dgm:spPr/>
      <dgm:t>
        <a:bodyPr/>
        <a:lstStyle/>
        <a:p>
          <a:pPr rtl="0"/>
          <a:r>
            <a:rPr lang="ar-SA" sz="2800" dirty="0"/>
            <a:t>طلاق رجعي أو بائن</a:t>
          </a:r>
          <a:endParaRPr lang="en-US" sz="2800" dirty="0"/>
        </a:p>
      </dgm:t>
    </dgm:pt>
    <dgm:pt modelId="{70E7A968-061C-1840-87AA-B9321CF5F25C}" type="parTrans" cxnId="{764F4197-6BEE-294F-902A-C0AC911B97F3}">
      <dgm:prSet/>
      <dgm:spPr/>
      <dgm:t>
        <a:bodyPr/>
        <a:lstStyle/>
        <a:p>
          <a:endParaRPr lang="en-US"/>
        </a:p>
      </dgm:t>
    </dgm:pt>
    <dgm:pt modelId="{8857C268-9F6C-DC4E-85A5-F6937457D49F}" type="sibTrans" cxnId="{764F4197-6BEE-294F-902A-C0AC911B97F3}">
      <dgm:prSet/>
      <dgm:spPr/>
      <dgm:t>
        <a:bodyPr/>
        <a:lstStyle/>
        <a:p>
          <a:endParaRPr lang="en-US"/>
        </a:p>
      </dgm:t>
    </dgm:pt>
    <dgm:pt modelId="{8A55E953-09DE-6448-86BD-7B1648377B0A}">
      <dgm:prSet phldrT="[Text]" custT="1"/>
      <dgm:spPr/>
      <dgm:t>
        <a:bodyPr/>
        <a:lstStyle/>
        <a:p>
          <a:pPr rtl="0"/>
          <a:r>
            <a:rPr lang="ar-SA" sz="2400" dirty="0"/>
            <a:t>حسب الصيغة</a:t>
          </a:r>
          <a:r>
            <a:rPr lang="en-US" sz="2400" dirty="0"/>
            <a:t> </a:t>
          </a:r>
        </a:p>
      </dgm:t>
    </dgm:pt>
    <dgm:pt modelId="{E167FF06-8534-9C4A-88E6-D732EE933A28}" type="parTrans" cxnId="{40EFFCCF-0E87-F740-B2F9-438A40017A03}">
      <dgm:prSet/>
      <dgm:spPr/>
      <dgm:t>
        <a:bodyPr/>
        <a:lstStyle/>
        <a:p>
          <a:endParaRPr lang="en-US"/>
        </a:p>
      </dgm:t>
    </dgm:pt>
    <dgm:pt modelId="{24BBB596-7866-AC49-B091-D2370A173CA3}" type="sibTrans" cxnId="{40EFFCCF-0E87-F740-B2F9-438A40017A03}">
      <dgm:prSet/>
      <dgm:spPr/>
      <dgm:t>
        <a:bodyPr/>
        <a:lstStyle/>
        <a:p>
          <a:endParaRPr lang="en-US"/>
        </a:p>
      </dgm:t>
    </dgm:pt>
    <dgm:pt modelId="{BE6472BC-4EF1-2F48-8968-3909BA1E4711}">
      <dgm:prSet phldrT="[Text]" custT="1"/>
      <dgm:spPr/>
      <dgm:t>
        <a:bodyPr/>
        <a:lstStyle/>
        <a:p>
          <a:pPr rtl="0"/>
          <a:r>
            <a:rPr lang="ar-SA" sz="2400" dirty="0"/>
            <a:t>طلاق صريح أو كنائي </a:t>
          </a:r>
          <a:endParaRPr lang="en-US" sz="2400" dirty="0"/>
        </a:p>
      </dgm:t>
    </dgm:pt>
    <dgm:pt modelId="{7E613D01-23C1-674F-AD01-2E4E3659228E}" type="parTrans" cxnId="{1F4E0D13-1C99-BD4E-9DC7-DC3C5B89214C}">
      <dgm:prSet/>
      <dgm:spPr/>
      <dgm:t>
        <a:bodyPr/>
        <a:lstStyle/>
        <a:p>
          <a:endParaRPr lang="en-US"/>
        </a:p>
      </dgm:t>
    </dgm:pt>
    <dgm:pt modelId="{D075BFC1-2FBB-9B44-BC61-1798AE929DDA}" type="sibTrans" cxnId="{1F4E0D13-1C99-BD4E-9DC7-DC3C5B89214C}">
      <dgm:prSet/>
      <dgm:spPr/>
      <dgm:t>
        <a:bodyPr/>
        <a:lstStyle/>
        <a:p>
          <a:endParaRPr lang="en-US"/>
        </a:p>
      </dgm:t>
    </dgm:pt>
    <dgm:pt modelId="{367CD63D-453A-FD4A-83F9-B1CEC5913FAC}">
      <dgm:prSet phldrT="[Text]" custT="1"/>
      <dgm:spPr/>
      <dgm:t>
        <a:bodyPr/>
        <a:lstStyle/>
        <a:p>
          <a:pPr rtl="0"/>
          <a:r>
            <a:rPr lang="ar-SA" sz="2400" dirty="0"/>
            <a:t>صفة الطلاق بعين الاعتبار</a:t>
          </a:r>
          <a:endParaRPr lang="en-US" sz="2400" dirty="0"/>
        </a:p>
      </dgm:t>
    </dgm:pt>
    <dgm:pt modelId="{5AE866F8-3BC4-4945-9F3A-A9C1EDF52849}" type="parTrans" cxnId="{33EE35C7-4CE1-A24E-9707-27A2F14C7FEC}">
      <dgm:prSet/>
      <dgm:spPr/>
      <dgm:t>
        <a:bodyPr/>
        <a:lstStyle/>
        <a:p>
          <a:endParaRPr lang="en-US"/>
        </a:p>
      </dgm:t>
    </dgm:pt>
    <dgm:pt modelId="{0BCDCCA6-4944-2449-8141-E49188339A12}" type="sibTrans" cxnId="{33EE35C7-4CE1-A24E-9707-27A2F14C7FEC}">
      <dgm:prSet/>
      <dgm:spPr/>
      <dgm:t>
        <a:bodyPr/>
        <a:lstStyle/>
        <a:p>
          <a:endParaRPr lang="en-US"/>
        </a:p>
      </dgm:t>
    </dgm:pt>
    <dgm:pt modelId="{C3BBBC65-B251-9140-AE28-9FDF085ABF81}">
      <dgm:prSet phldrT="[Text]" custT="1"/>
      <dgm:spPr/>
      <dgm:t>
        <a:bodyPr/>
        <a:lstStyle/>
        <a:p>
          <a:pPr rtl="1"/>
          <a:r>
            <a:rPr lang="ar-SA" sz="2400" dirty="0"/>
            <a:t>طلاق سني أو بدعي </a:t>
          </a:r>
          <a:endParaRPr lang="en-US" sz="2400" dirty="0"/>
        </a:p>
      </dgm:t>
    </dgm:pt>
    <dgm:pt modelId="{FD589D79-16BD-B143-9CC6-1DB7B41BB4BD}" type="parTrans" cxnId="{AB1B797C-F87F-3940-A5E8-4897D1E91B30}">
      <dgm:prSet/>
      <dgm:spPr/>
      <dgm:t>
        <a:bodyPr/>
        <a:lstStyle/>
        <a:p>
          <a:endParaRPr lang="en-US"/>
        </a:p>
      </dgm:t>
    </dgm:pt>
    <dgm:pt modelId="{6C9DFE40-6C2E-D342-9847-2B6C4EDDE0A2}" type="sibTrans" cxnId="{AB1B797C-F87F-3940-A5E8-4897D1E91B30}">
      <dgm:prSet/>
      <dgm:spPr/>
      <dgm:t>
        <a:bodyPr/>
        <a:lstStyle/>
        <a:p>
          <a:endParaRPr lang="en-US"/>
        </a:p>
      </dgm:t>
    </dgm:pt>
    <dgm:pt modelId="{0691BA9D-57F8-8E41-88F7-D208FB6E0EE8}">
      <dgm:prSet phldrT="[Text]"/>
      <dgm:spPr/>
      <dgm:t>
        <a:bodyPr/>
        <a:lstStyle/>
        <a:p>
          <a:pPr rtl="0"/>
          <a:r>
            <a:rPr lang="ar-SA" dirty="0"/>
            <a:t>منجز</a:t>
          </a:r>
        </a:p>
        <a:p>
          <a:pPr rtl="0"/>
          <a:r>
            <a:rPr lang="ar-SA" dirty="0"/>
            <a:t>معلق على شرط </a:t>
          </a:r>
        </a:p>
        <a:p>
          <a:pPr rtl="0"/>
          <a:r>
            <a:rPr lang="ar-SA" dirty="0"/>
            <a:t>مضاف للمستقبل</a:t>
          </a:r>
          <a:endParaRPr lang="en-US" dirty="0"/>
        </a:p>
      </dgm:t>
    </dgm:pt>
    <dgm:pt modelId="{07CB9E07-E3A2-A349-B261-FB33FB11697E}" type="parTrans" cxnId="{94BDA940-01C0-2C45-B656-8ED43F02DB8D}">
      <dgm:prSet/>
      <dgm:spPr/>
      <dgm:t>
        <a:bodyPr/>
        <a:lstStyle/>
        <a:p>
          <a:endParaRPr lang="en-US"/>
        </a:p>
      </dgm:t>
    </dgm:pt>
    <dgm:pt modelId="{030F68F4-7BF3-F946-8580-8D8165EE0E73}" type="sibTrans" cxnId="{94BDA940-01C0-2C45-B656-8ED43F02DB8D}">
      <dgm:prSet/>
      <dgm:spPr/>
      <dgm:t>
        <a:bodyPr/>
        <a:lstStyle/>
        <a:p>
          <a:endParaRPr lang="en-US"/>
        </a:p>
      </dgm:t>
    </dgm:pt>
    <dgm:pt modelId="{233A75F2-7672-7641-915F-DAD6713BA025}">
      <dgm:prSet phldrT="[Text]" custT="1"/>
      <dgm:spPr/>
      <dgm:t>
        <a:bodyPr/>
        <a:lstStyle/>
        <a:p>
          <a:pPr rtl="1"/>
          <a:r>
            <a:rPr lang="ar-SA" sz="2000" dirty="0"/>
            <a:t>حسب وقت وقوع الأثر المترتب عليه</a:t>
          </a:r>
          <a:endParaRPr lang="en-US" sz="2000" dirty="0"/>
        </a:p>
      </dgm:t>
    </dgm:pt>
    <dgm:pt modelId="{B12E923C-7B17-4C49-B212-8B45005480B3}" type="parTrans" cxnId="{431BD95C-63CF-0644-90E4-B13790CD49EB}">
      <dgm:prSet/>
      <dgm:spPr/>
      <dgm:t>
        <a:bodyPr/>
        <a:lstStyle/>
        <a:p>
          <a:endParaRPr lang="en-US"/>
        </a:p>
      </dgm:t>
    </dgm:pt>
    <dgm:pt modelId="{8E17FE47-338E-3947-8B28-26339ABE1911}" type="sibTrans" cxnId="{431BD95C-63CF-0644-90E4-B13790CD49EB}">
      <dgm:prSet/>
      <dgm:spPr/>
      <dgm:t>
        <a:bodyPr/>
        <a:lstStyle/>
        <a:p>
          <a:endParaRPr lang="en-US"/>
        </a:p>
      </dgm:t>
    </dgm:pt>
    <dgm:pt modelId="{5134D32D-A5B3-0945-A731-66E771CAE9B5}">
      <dgm:prSet phldrT="[Text]" custT="1"/>
      <dgm:spPr/>
      <dgm:t>
        <a:bodyPr/>
        <a:lstStyle/>
        <a:p>
          <a:pPr rtl="1"/>
          <a:r>
            <a:rPr lang="ar-SA" sz="2000" dirty="0"/>
            <a:t> </a:t>
          </a:r>
          <a:endParaRPr lang="en-US" sz="2000" dirty="0"/>
        </a:p>
      </dgm:t>
    </dgm:pt>
    <dgm:pt modelId="{A53A8F4D-F14A-EA45-B330-71216791E2E7}" type="parTrans" cxnId="{BB08FF63-C669-6347-9D9C-A86524188065}">
      <dgm:prSet/>
      <dgm:spPr/>
    </dgm:pt>
    <dgm:pt modelId="{4D41A057-7283-1F46-99B6-5800F94E1B51}" type="sibTrans" cxnId="{BB08FF63-C669-6347-9D9C-A86524188065}">
      <dgm:prSet/>
      <dgm:spPr/>
    </dgm:pt>
    <dgm:pt modelId="{AD696EAC-CB72-9346-A973-5606BBB75BD9}" type="pres">
      <dgm:prSet presAssocID="{8E69054A-A4B4-FE4B-BAA4-8257A2E4054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DE06762A-CBEE-A14E-A19B-17076A81B593}" type="pres">
      <dgm:prSet presAssocID="{8E69054A-A4B4-FE4B-BAA4-8257A2E40541}" presName="children" presStyleCnt="0"/>
      <dgm:spPr/>
    </dgm:pt>
    <dgm:pt modelId="{94E5C900-440B-F645-900B-9B8F974A250A}" type="pres">
      <dgm:prSet presAssocID="{8E69054A-A4B4-FE4B-BAA4-8257A2E40541}" presName="child1group" presStyleCnt="0"/>
      <dgm:spPr/>
    </dgm:pt>
    <dgm:pt modelId="{09A2EFC6-604A-1646-9AA3-FB813C514A7A}" type="pres">
      <dgm:prSet presAssocID="{8E69054A-A4B4-FE4B-BAA4-8257A2E40541}" presName="child1" presStyleLbl="bgAcc1" presStyleIdx="0" presStyleCnt="4" custLinFactNeighborX="-38491" custLinFactNeighborY="-821"/>
      <dgm:spPr/>
    </dgm:pt>
    <dgm:pt modelId="{7C0EC056-6C64-CB4D-8E2A-4A6F8B020FAC}" type="pres">
      <dgm:prSet presAssocID="{8E69054A-A4B4-FE4B-BAA4-8257A2E40541}" presName="child1Text" presStyleLbl="bgAcc1" presStyleIdx="0" presStyleCnt="4">
        <dgm:presLayoutVars>
          <dgm:bulletEnabled val="1"/>
        </dgm:presLayoutVars>
      </dgm:prSet>
      <dgm:spPr/>
    </dgm:pt>
    <dgm:pt modelId="{C3768D1E-11EF-8B46-A102-D875482B4C5F}" type="pres">
      <dgm:prSet presAssocID="{8E69054A-A4B4-FE4B-BAA4-8257A2E40541}" presName="child2group" presStyleCnt="0"/>
      <dgm:spPr/>
    </dgm:pt>
    <dgm:pt modelId="{234C9BBD-F776-514F-A173-04758C863BCE}" type="pres">
      <dgm:prSet presAssocID="{8E69054A-A4B4-FE4B-BAA4-8257A2E40541}" presName="child2" presStyleLbl="bgAcc1" presStyleIdx="1" presStyleCnt="4" custLinFactNeighborX="49983" custLinFactNeighborY="5746"/>
      <dgm:spPr/>
    </dgm:pt>
    <dgm:pt modelId="{87C7917B-9989-FD4E-87FD-8E4FB0A9B77F}" type="pres">
      <dgm:prSet presAssocID="{8E69054A-A4B4-FE4B-BAA4-8257A2E40541}" presName="child2Text" presStyleLbl="bgAcc1" presStyleIdx="1" presStyleCnt="4">
        <dgm:presLayoutVars>
          <dgm:bulletEnabled val="1"/>
        </dgm:presLayoutVars>
      </dgm:prSet>
      <dgm:spPr/>
    </dgm:pt>
    <dgm:pt modelId="{A2C5A4FB-35E0-A742-959D-62F67C175DD6}" type="pres">
      <dgm:prSet presAssocID="{8E69054A-A4B4-FE4B-BAA4-8257A2E40541}" presName="child3group" presStyleCnt="0"/>
      <dgm:spPr/>
    </dgm:pt>
    <dgm:pt modelId="{8E0B7B48-E549-0C49-9E64-CAA5DACA251A}" type="pres">
      <dgm:prSet presAssocID="{8E69054A-A4B4-FE4B-BAA4-8257A2E40541}" presName="child3" presStyleLbl="bgAcc1" presStyleIdx="2" presStyleCnt="4" custScaleX="114833" custScaleY="89484" custLinFactNeighborX="38491" custLinFactNeighborY="1642"/>
      <dgm:spPr/>
    </dgm:pt>
    <dgm:pt modelId="{968BC063-537D-C948-91B0-8C22B8BD1B92}" type="pres">
      <dgm:prSet presAssocID="{8E69054A-A4B4-FE4B-BAA4-8257A2E40541}" presName="child3Text" presStyleLbl="bgAcc1" presStyleIdx="2" presStyleCnt="4">
        <dgm:presLayoutVars>
          <dgm:bulletEnabled val="1"/>
        </dgm:presLayoutVars>
      </dgm:prSet>
      <dgm:spPr/>
    </dgm:pt>
    <dgm:pt modelId="{75B4095C-03FA-4741-9A29-0908D0A1B8D4}" type="pres">
      <dgm:prSet presAssocID="{8E69054A-A4B4-FE4B-BAA4-8257A2E40541}" presName="child4group" presStyleCnt="0"/>
      <dgm:spPr/>
    </dgm:pt>
    <dgm:pt modelId="{D7EB5A1E-AF97-1147-89EA-200F7A29F56F}" type="pres">
      <dgm:prSet presAssocID="{8E69054A-A4B4-FE4B-BAA4-8257A2E40541}" presName="child4" presStyleLbl="bgAcc1" presStyleIdx="3" presStyleCnt="4" custLinFactNeighborX="-39022" custLinFactNeighborY="-13955"/>
      <dgm:spPr/>
    </dgm:pt>
    <dgm:pt modelId="{2E39A291-FEA5-164A-AFAD-5CF54AB81B36}" type="pres">
      <dgm:prSet presAssocID="{8E69054A-A4B4-FE4B-BAA4-8257A2E40541}" presName="child4Text" presStyleLbl="bgAcc1" presStyleIdx="3" presStyleCnt="4">
        <dgm:presLayoutVars>
          <dgm:bulletEnabled val="1"/>
        </dgm:presLayoutVars>
      </dgm:prSet>
      <dgm:spPr/>
    </dgm:pt>
    <dgm:pt modelId="{8C1611CB-C6B0-EE44-88FF-4E04C782C7CE}" type="pres">
      <dgm:prSet presAssocID="{8E69054A-A4B4-FE4B-BAA4-8257A2E40541}" presName="childPlaceholder" presStyleCnt="0"/>
      <dgm:spPr/>
    </dgm:pt>
    <dgm:pt modelId="{614290CD-B808-F64B-BFF1-FCFA0CCABD83}" type="pres">
      <dgm:prSet presAssocID="{8E69054A-A4B4-FE4B-BAA4-8257A2E40541}" presName="circle" presStyleCnt="0"/>
      <dgm:spPr/>
    </dgm:pt>
    <dgm:pt modelId="{6F41DDB1-FB73-064A-854E-767F03923EF5}" type="pres">
      <dgm:prSet presAssocID="{8E69054A-A4B4-FE4B-BAA4-8257A2E40541}" presName="quadrant1" presStyleLbl="node1" presStyleIdx="0" presStyleCnt="4" custLinFactNeighborX="-3640" custLinFactNeighborY="2427">
        <dgm:presLayoutVars>
          <dgm:chMax val="1"/>
          <dgm:bulletEnabled val="1"/>
        </dgm:presLayoutVars>
      </dgm:prSet>
      <dgm:spPr/>
    </dgm:pt>
    <dgm:pt modelId="{D17548A4-8AF6-BD4D-9123-73777EFB3201}" type="pres">
      <dgm:prSet presAssocID="{8E69054A-A4B4-FE4B-BAA4-8257A2E40541}" presName="quadrant2" presStyleLbl="node1" presStyleIdx="1" presStyleCnt="4" custLinFactNeighborX="-2309" custLinFactNeighborY="-1820">
        <dgm:presLayoutVars>
          <dgm:chMax val="1"/>
          <dgm:bulletEnabled val="1"/>
        </dgm:presLayoutVars>
      </dgm:prSet>
      <dgm:spPr/>
    </dgm:pt>
    <dgm:pt modelId="{338BB5A1-7EBB-9F40-8D29-24614AC9E5CE}" type="pres">
      <dgm:prSet presAssocID="{8E69054A-A4B4-FE4B-BAA4-8257A2E40541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F9FA1EF-AA95-4F43-820B-E6F2266A0423}" type="pres">
      <dgm:prSet presAssocID="{8E69054A-A4B4-FE4B-BAA4-8257A2E40541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4011B7F0-3D3B-A441-8400-ACC5418BAEE4}" type="pres">
      <dgm:prSet presAssocID="{8E69054A-A4B4-FE4B-BAA4-8257A2E40541}" presName="quadrantPlaceholder" presStyleCnt="0"/>
      <dgm:spPr/>
    </dgm:pt>
    <dgm:pt modelId="{1DADDE0E-9D9B-134A-AC66-08606BE49D6F}" type="pres">
      <dgm:prSet presAssocID="{8E69054A-A4B4-FE4B-BAA4-8257A2E40541}" presName="center1" presStyleLbl="fgShp" presStyleIdx="0" presStyleCnt="2"/>
      <dgm:spPr/>
    </dgm:pt>
    <dgm:pt modelId="{F3A36D18-E530-DB4D-9287-2A61C50BB2AA}" type="pres">
      <dgm:prSet presAssocID="{8E69054A-A4B4-FE4B-BAA4-8257A2E40541}" presName="center2" presStyleLbl="fgShp" presStyleIdx="1" presStyleCnt="2"/>
      <dgm:spPr/>
    </dgm:pt>
  </dgm:ptLst>
  <dgm:cxnLst>
    <dgm:cxn modelId="{38E99E04-B8A6-704D-A190-E09C95E9F692}" type="presOf" srcId="{5327075F-C6F2-1A48-BC9E-F4246ED27FA4}" destId="{09A2EFC6-604A-1646-9AA3-FB813C514A7A}" srcOrd="0" destOrd="0" presId="urn:microsoft.com/office/officeart/2005/8/layout/cycle4"/>
    <dgm:cxn modelId="{05851D09-A897-B844-B9EF-26159406E823}" type="presOf" srcId="{C3BBBC65-B251-9140-AE28-9FDF085ABF81}" destId="{968BC063-537D-C948-91B0-8C22B8BD1B92}" srcOrd="1" destOrd="0" presId="urn:microsoft.com/office/officeart/2005/8/layout/cycle4"/>
    <dgm:cxn modelId="{1F4E0D13-1C99-BD4E-9DC7-DC3C5B89214C}" srcId="{8A55E953-09DE-6448-86BD-7B1648377B0A}" destId="{BE6472BC-4EF1-2F48-8968-3909BA1E4711}" srcOrd="0" destOrd="0" parTransId="{7E613D01-23C1-674F-AD01-2E4E3659228E}" sibTransId="{D075BFC1-2FBB-9B44-BC61-1798AE929DDA}"/>
    <dgm:cxn modelId="{3AB21C1A-C9A1-A649-8969-98C2FE4DBF53}" type="presOf" srcId="{233A75F2-7672-7641-915F-DAD6713BA025}" destId="{2E39A291-FEA5-164A-AFAD-5CF54AB81B36}" srcOrd="1" destOrd="0" presId="urn:microsoft.com/office/officeart/2005/8/layout/cycle4"/>
    <dgm:cxn modelId="{55263B2B-5A85-084A-A601-45D22BF70E94}" type="presOf" srcId="{8E69054A-A4B4-FE4B-BAA4-8257A2E40541}" destId="{AD696EAC-CB72-9346-A973-5606BBB75BD9}" srcOrd="0" destOrd="0" presId="urn:microsoft.com/office/officeart/2005/8/layout/cycle4"/>
    <dgm:cxn modelId="{7ED51B2E-DED7-2D4F-94A4-9D9DAFEDFADF}" type="presOf" srcId="{0691BA9D-57F8-8E41-88F7-D208FB6E0EE8}" destId="{BF9FA1EF-AA95-4F43-820B-E6F2266A0423}" srcOrd="0" destOrd="0" presId="urn:microsoft.com/office/officeart/2005/8/layout/cycle4"/>
    <dgm:cxn modelId="{94BDA940-01C0-2C45-B656-8ED43F02DB8D}" srcId="{8E69054A-A4B4-FE4B-BAA4-8257A2E40541}" destId="{0691BA9D-57F8-8E41-88F7-D208FB6E0EE8}" srcOrd="3" destOrd="0" parTransId="{07CB9E07-E3A2-A349-B261-FB33FB11697E}" sibTransId="{030F68F4-7BF3-F946-8580-8D8165EE0E73}"/>
    <dgm:cxn modelId="{8EE0334D-401C-2444-A9E7-58A0185F921B}" type="presOf" srcId="{BE6472BC-4EF1-2F48-8968-3909BA1E4711}" destId="{87C7917B-9989-FD4E-87FD-8E4FB0A9B77F}" srcOrd="1" destOrd="0" presId="urn:microsoft.com/office/officeart/2005/8/layout/cycle4"/>
    <dgm:cxn modelId="{D2433F4F-430B-714A-A7DF-27277711358A}" srcId="{8E69054A-A4B4-FE4B-BAA4-8257A2E40541}" destId="{CB1C0141-2070-864C-8063-1F6C8B57D24A}" srcOrd="0" destOrd="0" parTransId="{210F7607-AB34-8741-810D-6D61D96431A9}" sibTransId="{DE23FD55-EE25-2C4C-BBAA-6CC0E29B21E2}"/>
    <dgm:cxn modelId="{431BD95C-63CF-0644-90E4-B13790CD49EB}" srcId="{0691BA9D-57F8-8E41-88F7-D208FB6E0EE8}" destId="{233A75F2-7672-7641-915F-DAD6713BA025}" srcOrd="0" destOrd="0" parTransId="{B12E923C-7B17-4C49-B212-8B45005480B3}" sibTransId="{8E17FE47-338E-3947-8B28-26339ABE1911}"/>
    <dgm:cxn modelId="{4F8FBB61-F4A5-EC44-BBD2-51B1F98D492E}" type="presOf" srcId="{367CD63D-453A-FD4A-83F9-B1CEC5913FAC}" destId="{338BB5A1-7EBB-9F40-8D29-24614AC9E5CE}" srcOrd="0" destOrd="0" presId="urn:microsoft.com/office/officeart/2005/8/layout/cycle4"/>
    <dgm:cxn modelId="{BB08FF63-C669-6347-9D9C-A86524188065}" srcId="{0691BA9D-57F8-8E41-88F7-D208FB6E0EE8}" destId="{5134D32D-A5B3-0945-A731-66E771CAE9B5}" srcOrd="1" destOrd="0" parTransId="{A53A8F4D-F14A-EA45-B330-71216791E2E7}" sibTransId="{4D41A057-7283-1F46-99B6-5800F94E1B51}"/>
    <dgm:cxn modelId="{AB1B797C-F87F-3940-A5E8-4897D1E91B30}" srcId="{367CD63D-453A-FD4A-83F9-B1CEC5913FAC}" destId="{C3BBBC65-B251-9140-AE28-9FDF085ABF81}" srcOrd="0" destOrd="0" parTransId="{FD589D79-16BD-B143-9CC6-1DB7B41BB4BD}" sibTransId="{6C9DFE40-6C2E-D342-9847-2B6C4EDDE0A2}"/>
    <dgm:cxn modelId="{C92B7D8D-5FC6-E048-8718-7DC1B32B14DF}" type="presOf" srcId="{5134D32D-A5B3-0945-A731-66E771CAE9B5}" destId="{2E39A291-FEA5-164A-AFAD-5CF54AB81B36}" srcOrd="1" destOrd="1" presId="urn:microsoft.com/office/officeart/2005/8/layout/cycle4"/>
    <dgm:cxn modelId="{764F4197-6BEE-294F-902A-C0AC911B97F3}" srcId="{CB1C0141-2070-864C-8063-1F6C8B57D24A}" destId="{5327075F-C6F2-1A48-BC9E-F4246ED27FA4}" srcOrd="0" destOrd="0" parTransId="{70E7A968-061C-1840-87AA-B9321CF5F25C}" sibTransId="{8857C268-9F6C-DC4E-85A5-F6937457D49F}"/>
    <dgm:cxn modelId="{37C45C9C-87D1-3848-921B-8D37A3DDD362}" type="presOf" srcId="{8A55E953-09DE-6448-86BD-7B1648377B0A}" destId="{D17548A4-8AF6-BD4D-9123-73777EFB3201}" srcOrd="0" destOrd="0" presId="urn:microsoft.com/office/officeart/2005/8/layout/cycle4"/>
    <dgm:cxn modelId="{87A7789F-C01A-D94D-B697-C9AAA7CB355A}" type="presOf" srcId="{5134D32D-A5B3-0945-A731-66E771CAE9B5}" destId="{D7EB5A1E-AF97-1147-89EA-200F7A29F56F}" srcOrd="0" destOrd="1" presId="urn:microsoft.com/office/officeart/2005/8/layout/cycle4"/>
    <dgm:cxn modelId="{C5E016B5-13A1-D944-B672-09AB742EC636}" type="presOf" srcId="{CB1C0141-2070-864C-8063-1F6C8B57D24A}" destId="{6F41DDB1-FB73-064A-854E-767F03923EF5}" srcOrd="0" destOrd="0" presId="urn:microsoft.com/office/officeart/2005/8/layout/cycle4"/>
    <dgm:cxn modelId="{87939EC6-DEF6-0049-A9EB-9312D85EAB67}" type="presOf" srcId="{5327075F-C6F2-1A48-BC9E-F4246ED27FA4}" destId="{7C0EC056-6C64-CB4D-8E2A-4A6F8B020FAC}" srcOrd="1" destOrd="0" presId="urn:microsoft.com/office/officeart/2005/8/layout/cycle4"/>
    <dgm:cxn modelId="{33EE35C7-4CE1-A24E-9707-27A2F14C7FEC}" srcId="{8E69054A-A4B4-FE4B-BAA4-8257A2E40541}" destId="{367CD63D-453A-FD4A-83F9-B1CEC5913FAC}" srcOrd="2" destOrd="0" parTransId="{5AE866F8-3BC4-4945-9F3A-A9C1EDF52849}" sibTransId="{0BCDCCA6-4944-2449-8141-E49188339A12}"/>
    <dgm:cxn modelId="{47586DC9-82E1-DC48-8BC1-8DB862061CB4}" type="presOf" srcId="{233A75F2-7672-7641-915F-DAD6713BA025}" destId="{D7EB5A1E-AF97-1147-89EA-200F7A29F56F}" srcOrd="0" destOrd="0" presId="urn:microsoft.com/office/officeart/2005/8/layout/cycle4"/>
    <dgm:cxn modelId="{40EFFCCF-0E87-F740-B2F9-438A40017A03}" srcId="{8E69054A-A4B4-FE4B-BAA4-8257A2E40541}" destId="{8A55E953-09DE-6448-86BD-7B1648377B0A}" srcOrd="1" destOrd="0" parTransId="{E167FF06-8534-9C4A-88E6-D732EE933A28}" sibTransId="{24BBB596-7866-AC49-B091-D2370A173CA3}"/>
    <dgm:cxn modelId="{704176E1-9A9E-DF47-8955-E8FC2796A665}" type="presOf" srcId="{BE6472BC-4EF1-2F48-8968-3909BA1E4711}" destId="{234C9BBD-F776-514F-A173-04758C863BCE}" srcOrd="0" destOrd="0" presId="urn:microsoft.com/office/officeart/2005/8/layout/cycle4"/>
    <dgm:cxn modelId="{90D729F9-2A1C-1243-9922-68BA0C73338D}" type="presOf" srcId="{C3BBBC65-B251-9140-AE28-9FDF085ABF81}" destId="{8E0B7B48-E549-0C49-9E64-CAA5DACA251A}" srcOrd="0" destOrd="0" presId="urn:microsoft.com/office/officeart/2005/8/layout/cycle4"/>
    <dgm:cxn modelId="{8F0EB653-A6CB-204A-9CAF-CB129F44CD3E}" type="presParOf" srcId="{AD696EAC-CB72-9346-A973-5606BBB75BD9}" destId="{DE06762A-CBEE-A14E-A19B-17076A81B593}" srcOrd="0" destOrd="0" presId="urn:microsoft.com/office/officeart/2005/8/layout/cycle4"/>
    <dgm:cxn modelId="{C08A6C87-BFC7-964A-9C57-01D7D4516A0E}" type="presParOf" srcId="{DE06762A-CBEE-A14E-A19B-17076A81B593}" destId="{94E5C900-440B-F645-900B-9B8F974A250A}" srcOrd="0" destOrd="0" presId="urn:microsoft.com/office/officeart/2005/8/layout/cycle4"/>
    <dgm:cxn modelId="{3A9E4BDE-5331-3D4E-9575-F168135FD1DD}" type="presParOf" srcId="{94E5C900-440B-F645-900B-9B8F974A250A}" destId="{09A2EFC6-604A-1646-9AA3-FB813C514A7A}" srcOrd="0" destOrd="0" presId="urn:microsoft.com/office/officeart/2005/8/layout/cycle4"/>
    <dgm:cxn modelId="{9FB1DB6F-0FA1-6443-8AA9-5FA9482FA4AB}" type="presParOf" srcId="{94E5C900-440B-F645-900B-9B8F974A250A}" destId="{7C0EC056-6C64-CB4D-8E2A-4A6F8B020FAC}" srcOrd="1" destOrd="0" presId="urn:microsoft.com/office/officeart/2005/8/layout/cycle4"/>
    <dgm:cxn modelId="{CA58E51C-DF77-824C-B813-99F85F510D79}" type="presParOf" srcId="{DE06762A-CBEE-A14E-A19B-17076A81B593}" destId="{C3768D1E-11EF-8B46-A102-D875482B4C5F}" srcOrd="1" destOrd="0" presId="urn:microsoft.com/office/officeart/2005/8/layout/cycle4"/>
    <dgm:cxn modelId="{236CCE49-D044-D444-9EE2-5733C1D3F1F6}" type="presParOf" srcId="{C3768D1E-11EF-8B46-A102-D875482B4C5F}" destId="{234C9BBD-F776-514F-A173-04758C863BCE}" srcOrd="0" destOrd="0" presId="urn:microsoft.com/office/officeart/2005/8/layout/cycle4"/>
    <dgm:cxn modelId="{72CA427F-FC10-AB43-8255-22A152B61163}" type="presParOf" srcId="{C3768D1E-11EF-8B46-A102-D875482B4C5F}" destId="{87C7917B-9989-FD4E-87FD-8E4FB0A9B77F}" srcOrd="1" destOrd="0" presId="urn:microsoft.com/office/officeart/2005/8/layout/cycle4"/>
    <dgm:cxn modelId="{A436C389-5587-CE4E-81E6-2C60F5F9CE1F}" type="presParOf" srcId="{DE06762A-CBEE-A14E-A19B-17076A81B593}" destId="{A2C5A4FB-35E0-A742-959D-62F67C175DD6}" srcOrd="2" destOrd="0" presId="urn:microsoft.com/office/officeart/2005/8/layout/cycle4"/>
    <dgm:cxn modelId="{525B9E03-7244-F149-BF36-F3FB707A75BC}" type="presParOf" srcId="{A2C5A4FB-35E0-A742-959D-62F67C175DD6}" destId="{8E0B7B48-E549-0C49-9E64-CAA5DACA251A}" srcOrd="0" destOrd="0" presId="urn:microsoft.com/office/officeart/2005/8/layout/cycle4"/>
    <dgm:cxn modelId="{E17F3105-F942-3248-BDD2-36D2B134B140}" type="presParOf" srcId="{A2C5A4FB-35E0-A742-959D-62F67C175DD6}" destId="{968BC063-537D-C948-91B0-8C22B8BD1B92}" srcOrd="1" destOrd="0" presId="urn:microsoft.com/office/officeart/2005/8/layout/cycle4"/>
    <dgm:cxn modelId="{804EF3C5-28AC-7A48-8E85-B8EF14BFFE88}" type="presParOf" srcId="{DE06762A-CBEE-A14E-A19B-17076A81B593}" destId="{75B4095C-03FA-4741-9A29-0908D0A1B8D4}" srcOrd="3" destOrd="0" presId="urn:microsoft.com/office/officeart/2005/8/layout/cycle4"/>
    <dgm:cxn modelId="{09C7800D-621D-984C-90FF-19290F2E3520}" type="presParOf" srcId="{75B4095C-03FA-4741-9A29-0908D0A1B8D4}" destId="{D7EB5A1E-AF97-1147-89EA-200F7A29F56F}" srcOrd="0" destOrd="0" presId="urn:microsoft.com/office/officeart/2005/8/layout/cycle4"/>
    <dgm:cxn modelId="{4A911A48-E938-C54A-B645-96FBC32AAA55}" type="presParOf" srcId="{75B4095C-03FA-4741-9A29-0908D0A1B8D4}" destId="{2E39A291-FEA5-164A-AFAD-5CF54AB81B36}" srcOrd="1" destOrd="0" presId="urn:microsoft.com/office/officeart/2005/8/layout/cycle4"/>
    <dgm:cxn modelId="{94AB1C24-FA2A-1F44-8C79-2C39E82A76A3}" type="presParOf" srcId="{DE06762A-CBEE-A14E-A19B-17076A81B593}" destId="{8C1611CB-C6B0-EE44-88FF-4E04C782C7CE}" srcOrd="4" destOrd="0" presId="urn:microsoft.com/office/officeart/2005/8/layout/cycle4"/>
    <dgm:cxn modelId="{73ACF9F9-821A-FD49-8BC4-5F05BACB20F8}" type="presParOf" srcId="{AD696EAC-CB72-9346-A973-5606BBB75BD9}" destId="{614290CD-B808-F64B-BFF1-FCFA0CCABD83}" srcOrd="1" destOrd="0" presId="urn:microsoft.com/office/officeart/2005/8/layout/cycle4"/>
    <dgm:cxn modelId="{20859D49-A707-2A4C-B9D9-93D5CD62A32A}" type="presParOf" srcId="{614290CD-B808-F64B-BFF1-FCFA0CCABD83}" destId="{6F41DDB1-FB73-064A-854E-767F03923EF5}" srcOrd="0" destOrd="0" presId="urn:microsoft.com/office/officeart/2005/8/layout/cycle4"/>
    <dgm:cxn modelId="{C132A4F9-CFC1-0249-B987-5B1549B72258}" type="presParOf" srcId="{614290CD-B808-F64B-BFF1-FCFA0CCABD83}" destId="{D17548A4-8AF6-BD4D-9123-73777EFB3201}" srcOrd="1" destOrd="0" presId="urn:microsoft.com/office/officeart/2005/8/layout/cycle4"/>
    <dgm:cxn modelId="{8C805567-854E-BA48-9517-296E236E76BF}" type="presParOf" srcId="{614290CD-B808-F64B-BFF1-FCFA0CCABD83}" destId="{338BB5A1-7EBB-9F40-8D29-24614AC9E5CE}" srcOrd="2" destOrd="0" presId="urn:microsoft.com/office/officeart/2005/8/layout/cycle4"/>
    <dgm:cxn modelId="{5C383DFC-1129-BA4F-A8E8-F0B1E8B3C38B}" type="presParOf" srcId="{614290CD-B808-F64B-BFF1-FCFA0CCABD83}" destId="{BF9FA1EF-AA95-4F43-820B-E6F2266A0423}" srcOrd="3" destOrd="0" presId="urn:microsoft.com/office/officeart/2005/8/layout/cycle4"/>
    <dgm:cxn modelId="{2954C796-E5EC-674F-9130-ADFDBA83E05D}" type="presParOf" srcId="{614290CD-B808-F64B-BFF1-FCFA0CCABD83}" destId="{4011B7F0-3D3B-A441-8400-ACC5418BAEE4}" srcOrd="4" destOrd="0" presId="urn:microsoft.com/office/officeart/2005/8/layout/cycle4"/>
    <dgm:cxn modelId="{8698D583-C15C-B947-9409-2566A7E65140}" type="presParOf" srcId="{AD696EAC-CB72-9346-A973-5606BBB75BD9}" destId="{1DADDE0E-9D9B-134A-AC66-08606BE49D6F}" srcOrd="2" destOrd="0" presId="urn:microsoft.com/office/officeart/2005/8/layout/cycle4"/>
    <dgm:cxn modelId="{E91E36E8-51F6-094F-9861-6EF5DFBFB269}" type="presParOf" srcId="{AD696EAC-CB72-9346-A973-5606BBB75BD9}" destId="{F3A36D18-E530-DB4D-9287-2A61C50BB2A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1AAFD6-0FF8-444E-A5E2-D322E1A02705}" type="doc">
      <dgm:prSet loTypeId="urn:microsoft.com/office/officeart/2005/8/layout/cycle7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4386B3-DFEB-DC4E-BBFC-F9FAF5DCD4C9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ar-SA" sz="2400" b="1" dirty="0"/>
            <a:t>الطلاق الصريح </a:t>
          </a:r>
          <a:r>
            <a:rPr lang="ar-SA" sz="2400" b="1" dirty="0" err="1"/>
            <a:t>والكنائي</a:t>
          </a:r>
          <a:r>
            <a:rPr lang="ar-SA" sz="2400" dirty="0"/>
            <a:t> </a:t>
          </a:r>
          <a:endParaRPr lang="en-US" sz="2400" dirty="0"/>
        </a:p>
      </dgm:t>
    </dgm:pt>
    <dgm:pt modelId="{9B14FDB4-B75D-C84E-BC57-75AB7981A5AC}" type="parTrans" cxnId="{30509EAB-0B95-F242-992D-834E6AFCDFFE}">
      <dgm:prSet/>
      <dgm:spPr/>
      <dgm:t>
        <a:bodyPr/>
        <a:lstStyle/>
        <a:p>
          <a:endParaRPr lang="en-US"/>
        </a:p>
      </dgm:t>
    </dgm:pt>
    <dgm:pt modelId="{7E6D3246-4759-F74B-85FF-BF39982ECA76}" type="sibTrans" cxnId="{30509EAB-0B95-F242-992D-834E6AFCDFFE}">
      <dgm:prSet/>
      <dgm:spPr/>
      <dgm:t>
        <a:bodyPr/>
        <a:lstStyle/>
        <a:p>
          <a:endParaRPr lang="en-US"/>
        </a:p>
      </dgm:t>
    </dgm:pt>
    <dgm:pt modelId="{5A2155ED-0DF6-9B40-A584-D9D948016393}">
      <dgm:prSet phldrT="[Text]"/>
      <dgm:spPr/>
      <dgm:t>
        <a:bodyPr/>
        <a:lstStyle/>
        <a:p>
          <a:r>
            <a:rPr lang="ar-SA" dirty="0"/>
            <a:t>الطلاق الصريح ما يستعمل فيه لفظ لا يستعمل في غيره</a:t>
          </a:r>
          <a:endParaRPr lang="en-US" dirty="0"/>
        </a:p>
      </dgm:t>
    </dgm:pt>
    <dgm:pt modelId="{52A8A161-47C0-AC4E-9E71-A63EA8514732}" type="parTrans" cxnId="{EAF12882-72FF-E14D-AB3D-349D11B02FBE}">
      <dgm:prSet/>
      <dgm:spPr/>
      <dgm:t>
        <a:bodyPr/>
        <a:lstStyle/>
        <a:p>
          <a:endParaRPr lang="en-US"/>
        </a:p>
      </dgm:t>
    </dgm:pt>
    <dgm:pt modelId="{A173448E-1AD3-8E43-909D-C6EBCACB199D}" type="sibTrans" cxnId="{EAF12882-72FF-E14D-AB3D-349D11B02FBE}">
      <dgm:prSet/>
      <dgm:spPr/>
      <dgm:t>
        <a:bodyPr/>
        <a:lstStyle/>
        <a:p>
          <a:endParaRPr lang="en-US"/>
        </a:p>
      </dgm:t>
    </dgm:pt>
    <dgm:pt modelId="{45BBA600-C2F4-8548-AA3E-B88081F0A648}">
      <dgm:prSet phldrT="[Text]"/>
      <dgm:spPr/>
      <dgm:t>
        <a:bodyPr/>
        <a:lstStyle/>
        <a:p>
          <a:r>
            <a:rPr lang="ar-SA" dirty="0"/>
            <a:t>والطلاق </a:t>
          </a:r>
          <a:r>
            <a:rPr lang="ar-SA" dirty="0" err="1"/>
            <a:t>الكنائي</a:t>
          </a:r>
          <a:r>
            <a:rPr lang="ar-SA" dirty="0"/>
            <a:t> هو اللفظ الذي لم يوضع له</a:t>
          </a:r>
          <a:endParaRPr lang="en-US" dirty="0"/>
        </a:p>
      </dgm:t>
    </dgm:pt>
    <dgm:pt modelId="{5380B509-2BAD-B143-9D5B-82B4E673294C}" type="parTrans" cxnId="{556D0222-86F8-5245-AA09-0FD728C12BF9}">
      <dgm:prSet/>
      <dgm:spPr/>
      <dgm:t>
        <a:bodyPr/>
        <a:lstStyle/>
        <a:p>
          <a:endParaRPr lang="en-US"/>
        </a:p>
      </dgm:t>
    </dgm:pt>
    <dgm:pt modelId="{D5D5E08D-8FB4-6640-8D52-C89FCD9AC5F4}" type="sibTrans" cxnId="{556D0222-86F8-5245-AA09-0FD728C12BF9}">
      <dgm:prSet/>
      <dgm:spPr/>
      <dgm:t>
        <a:bodyPr/>
        <a:lstStyle/>
        <a:p>
          <a:endParaRPr lang="en-US"/>
        </a:p>
      </dgm:t>
    </dgm:pt>
    <dgm:pt modelId="{0AF57D86-72EF-A84A-8727-ABD5B164D2E5}" type="pres">
      <dgm:prSet presAssocID="{5F1AAFD6-0FF8-444E-A5E2-D322E1A02705}" presName="Name0" presStyleCnt="0">
        <dgm:presLayoutVars>
          <dgm:dir/>
          <dgm:resizeHandles val="exact"/>
        </dgm:presLayoutVars>
      </dgm:prSet>
      <dgm:spPr/>
    </dgm:pt>
    <dgm:pt modelId="{AC18D2E4-8FF1-614A-8A0E-92B6D0C8FE14}" type="pres">
      <dgm:prSet presAssocID="{D44386B3-DFEB-DC4E-BBFC-F9FAF5DCD4C9}" presName="node" presStyleLbl="node1" presStyleIdx="0" presStyleCnt="3" custScaleX="187282">
        <dgm:presLayoutVars>
          <dgm:bulletEnabled val="1"/>
        </dgm:presLayoutVars>
      </dgm:prSet>
      <dgm:spPr/>
    </dgm:pt>
    <dgm:pt modelId="{11AFD1F4-6188-914F-BCE5-7C7F627E2328}" type="pres">
      <dgm:prSet presAssocID="{7E6D3246-4759-F74B-85FF-BF39982ECA76}" presName="sibTrans" presStyleLbl="sibTrans2D1" presStyleIdx="0" presStyleCnt="3"/>
      <dgm:spPr/>
    </dgm:pt>
    <dgm:pt modelId="{914C5F33-AE44-0144-867A-073C3AED6B42}" type="pres">
      <dgm:prSet presAssocID="{7E6D3246-4759-F74B-85FF-BF39982ECA76}" presName="connectorText" presStyleLbl="sibTrans2D1" presStyleIdx="0" presStyleCnt="3"/>
      <dgm:spPr/>
    </dgm:pt>
    <dgm:pt modelId="{704EA1CD-8B38-9044-BE5E-82837E45EB52}" type="pres">
      <dgm:prSet presAssocID="{5A2155ED-0DF6-9B40-A584-D9D948016393}" presName="node" presStyleLbl="node1" presStyleIdx="1" presStyleCnt="3">
        <dgm:presLayoutVars>
          <dgm:bulletEnabled val="1"/>
        </dgm:presLayoutVars>
      </dgm:prSet>
      <dgm:spPr/>
    </dgm:pt>
    <dgm:pt modelId="{8F9FA0A5-FC9E-4648-955B-0CD7D0A90B35}" type="pres">
      <dgm:prSet presAssocID="{A173448E-1AD3-8E43-909D-C6EBCACB199D}" presName="sibTrans" presStyleLbl="sibTrans2D1" presStyleIdx="1" presStyleCnt="3"/>
      <dgm:spPr/>
    </dgm:pt>
    <dgm:pt modelId="{ECBFD409-FF29-864F-95A8-8AB9EBDBA72F}" type="pres">
      <dgm:prSet presAssocID="{A173448E-1AD3-8E43-909D-C6EBCACB199D}" presName="connectorText" presStyleLbl="sibTrans2D1" presStyleIdx="1" presStyleCnt="3"/>
      <dgm:spPr/>
    </dgm:pt>
    <dgm:pt modelId="{DD5F9B32-DD76-D046-B0DA-5A823C51878C}" type="pres">
      <dgm:prSet presAssocID="{45BBA600-C2F4-8548-AA3E-B88081F0A648}" presName="node" presStyleLbl="node1" presStyleIdx="2" presStyleCnt="3">
        <dgm:presLayoutVars>
          <dgm:bulletEnabled val="1"/>
        </dgm:presLayoutVars>
      </dgm:prSet>
      <dgm:spPr/>
    </dgm:pt>
    <dgm:pt modelId="{64888367-3936-A44E-B82B-CA6CFF51A768}" type="pres">
      <dgm:prSet presAssocID="{D5D5E08D-8FB4-6640-8D52-C89FCD9AC5F4}" presName="sibTrans" presStyleLbl="sibTrans2D1" presStyleIdx="2" presStyleCnt="3"/>
      <dgm:spPr/>
    </dgm:pt>
    <dgm:pt modelId="{273D5C1A-FC84-1D48-9859-8304B4295391}" type="pres">
      <dgm:prSet presAssocID="{D5D5E08D-8FB4-6640-8D52-C89FCD9AC5F4}" presName="connectorText" presStyleLbl="sibTrans2D1" presStyleIdx="2" presStyleCnt="3"/>
      <dgm:spPr/>
    </dgm:pt>
  </dgm:ptLst>
  <dgm:cxnLst>
    <dgm:cxn modelId="{556D0222-86F8-5245-AA09-0FD728C12BF9}" srcId="{5F1AAFD6-0FF8-444E-A5E2-D322E1A02705}" destId="{45BBA600-C2F4-8548-AA3E-B88081F0A648}" srcOrd="2" destOrd="0" parTransId="{5380B509-2BAD-B143-9D5B-82B4E673294C}" sibTransId="{D5D5E08D-8FB4-6640-8D52-C89FCD9AC5F4}"/>
    <dgm:cxn modelId="{2ED85128-BB08-F047-9D91-40440190D9F3}" type="presOf" srcId="{D5D5E08D-8FB4-6640-8D52-C89FCD9AC5F4}" destId="{64888367-3936-A44E-B82B-CA6CFF51A768}" srcOrd="0" destOrd="0" presId="urn:microsoft.com/office/officeart/2005/8/layout/cycle7"/>
    <dgm:cxn modelId="{9EA8AE29-4675-334D-9969-130BCE17DAC8}" type="presOf" srcId="{7E6D3246-4759-F74B-85FF-BF39982ECA76}" destId="{914C5F33-AE44-0144-867A-073C3AED6B42}" srcOrd="1" destOrd="0" presId="urn:microsoft.com/office/officeart/2005/8/layout/cycle7"/>
    <dgm:cxn modelId="{EC57B62A-19E9-C24B-9F76-06A404FA5C81}" type="presOf" srcId="{A173448E-1AD3-8E43-909D-C6EBCACB199D}" destId="{8F9FA0A5-FC9E-4648-955B-0CD7D0A90B35}" srcOrd="0" destOrd="0" presId="urn:microsoft.com/office/officeart/2005/8/layout/cycle7"/>
    <dgm:cxn modelId="{7090A538-71B0-3449-BC95-7363AC1B7F82}" type="presOf" srcId="{D44386B3-DFEB-DC4E-BBFC-F9FAF5DCD4C9}" destId="{AC18D2E4-8FF1-614A-8A0E-92B6D0C8FE14}" srcOrd="0" destOrd="0" presId="urn:microsoft.com/office/officeart/2005/8/layout/cycle7"/>
    <dgm:cxn modelId="{3021CD66-3EC8-D54C-9865-FF4655F8C9BE}" type="presOf" srcId="{5A2155ED-0DF6-9B40-A584-D9D948016393}" destId="{704EA1CD-8B38-9044-BE5E-82837E45EB52}" srcOrd="0" destOrd="0" presId="urn:microsoft.com/office/officeart/2005/8/layout/cycle7"/>
    <dgm:cxn modelId="{E609FC67-B604-3340-81ED-76FE9850D861}" type="presOf" srcId="{7E6D3246-4759-F74B-85FF-BF39982ECA76}" destId="{11AFD1F4-6188-914F-BCE5-7C7F627E2328}" srcOrd="0" destOrd="0" presId="urn:microsoft.com/office/officeart/2005/8/layout/cycle7"/>
    <dgm:cxn modelId="{EAF12882-72FF-E14D-AB3D-349D11B02FBE}" srcId="{5F1AAFD6-0FF8-444E-A5E2-D322E1A02705}" destId="{5A2155ED-0DF6-9B40-A584-D9D948016393}" srcOrd="1" destOrd="0" parTransId="{52A8A161-47C0-AC4E-9E71-A63EA8514732}" sibTransId="{A173448E-1AD3-8E43-909D-C6EBCACB199D}"/>
    <dgm:cxn modelId="{3A02FB82-555D-1446-8CF7-14404D47D61B}" type="presOf" srcId="{A173448E-1AD3-8E43-909D-C6EBCACB199D}" destId="{ECBFD409-FF29-864F-95A8-8AB9EBDBA72F}" srcOrd="1" destOrd="0" presId="urn:microsoft.com/office/officeart/2005/8/layout/cycle7"/>
    <dgm:cxn modelId="{30509EAB-0B95-F242-992D-834E6AFCDFFE}" srcId="{5F1AAFD6-0FF8-444E-A5E2-D322E1A02705}" destId="{D44386B3-DFEB-DC4E-BBFC-F9FAF5DCD4C9}" srcOrd="0" destOrd="0" parTransId="{9B14FDB4-B75D-C84E-BC57-75AB7981A5AC}" sibTransId="{7E6D3246-4759-F74B-85FF-BF39982ECA76}"/>
    <dgm:cxn modelId="{FB4CC1D7-275A-C348-BE66-40E1E8122AC7}" type="presOf" srcId="{5F1AAFD6-0FF8-444E-A5E2-D322E1A02705}" destId="{0AF57D86-72EF-A84A-8727-ABD5B164D2E5}" srcOrd="0" destOrd="0" presId="urn:microsoft.com/office/officeart/2005/8/layout/cycle7"/>
    <dgm:cxn modelId="{A3B277EA-1B77-A54C-8209-A950F9E16824}" type="presOf" srcId="{45BBA600-C2F4-8548-AA3E-B88081F0A648}" destId="{DD5F9B32-DD76-D046-B0DA-5A823C51878C}" srcOrd="0" destOrd="0" presId="urn:microsoft.com/office/officeart/2005/8/layout/cycle7"/>
    <dgm:cxn modelId="{B38AA9FF-D085-9547-B5C4-04ABDFA557E4}" type="presOf" srcId="{D5D5E08D-8FB4-6640-8D52-C89FCD9AC5F4}" destId="{273D5C1A-FC84-1D48-9859-8304B4295391}" srcOrd="1" destOrd="0" presId="urn:microsoft.com/office/officeart/2005/8/layout/cycle7"/>
    <dgm:cxn modelId="{98317A4A-1CA7-B84C-9376-64573074D930}" type="presParOf" srcId="{0AF57D86-72EF-A84A-8727-ABD5B164D2E5}" destId="{AC18D2E4-8FF1-614A-8A0E-92B6D0C8FE14}" srcOrd="0" destOrd="0" presId="urn:microsoft.com/office/officeart/2005/8/layout/cycle7"/>
    <dgm:cxn modelId="{52FCC133-0E5B-A343-B5D2-097642EE711E}" type="presParOf" srcId="{0AF57D86-72EF-A84A-8727-ABD5B164D2E5}" destId="{11AFD1F4-6188-914F-BCE5-7C7F627E2328}" srcOrd="1" destOrd="0" presId="urn:microsoft.com/office/officeart/2005/8/layout/cycle7"/>
    <dgm:cxn modelId="{EF7818BF-4A67-DC4D-ADF8-75DBE3C126F2}" type="presParOf" srcId="{11AFD1F4-6188-914F-BCE5-7C7F627E2328}" destId="{914C5F33-AE44-0144-867A-073C3AED6B42}" srcOrd="0" destOrd="0" presId="urn:microsoft.com/office/officeart/2005/8/layout/cycle7"/>
    <dgm:cxn modelId="{A7C85239-B42C-2C47-B98B-3F2CF972A419}" type="presParOf" srcId="{0AF57D86-72EF-A84A-8727-ABD5B164D2E5}" destId="{704EA1CD-8B38-9044-BE5E-82837E45EB52}" srcOrd="2" destOrd="0" presId="urn:microsoft.com/office/officeart/2005/8/layout/cycle7"/>
    <dgm:cxn modelId="{B027B9C4-7B12-0648-B56A-0AB443E95486}" type="presParOf" srcId="{0AF57D86-72EF-A84A-8727-ABD5B164D2E5}" destId="{8F9FA0A5-FC9E-4648-955B-0CD7D0A90B35}" srcOrd="3" destOrd="0" presId="urn:microsoft.com/office/officeart/2005/8/layout/cycle7"/>
    <dgm:cxn modelId="{6D82D35B-35AE-E64D-A174-58EFEED19D38}" type="presParOf" srcId="{8F9FA0A5-FC9E-4648-955B-0CD7D0A90B35}" destId="{ECBFD409-FF29-864F-95A8-8AB9EBDBA72F}" srcOrd="0" destOrd="0" presId="urn:microsoft.com/office/officeart/2005/8/layout/cycle7"/>
    <dgm:cxn modelId="{9894A06C-E297-8540-8269-C6B742E4F6B2}" type="presParOf" srcId="{0AF57D86-72EF-A84A-8727-ABD5B164D2E5}" destId="{DD5F9B32-DD76-D046-B0DA-5A823C51878C}" srcOrd="4" destOrd="0" presId="urn:microsoft.com/office/officeart/2005/8/layout/cycle7"/>
    <dgm:cxn modelId="{C92D54D0-975C-314B-9144-2047F13B7195}" type="presParOf" srcId="{0AF57D86-72EF-A84A-8727-ABD5B164D2E5}" destId="{64888367-3936-A44E-B82B-CA6CFF51A768}" srcOrd="5" destOrd="0" presId="urn:microsoft.com/office/officeart/2005/8/layout/cycle7"/>
    <dgm:cxn modelId="{3D6E4F34-81C6-F24A-939F-189B3666F493}" type="presParOf" srcId="{64888367-3936-A44E-B82B-CA6CFF51A768}" destId="{273D5C1A-FC84-1D48-9859-8304B4295391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C1B15C-6DFB-684A-A7B4-C2B37588D0D0}" type="doc">
      <dgm:prSet loTypeId="urn:microsoft.com/office/officeart/2005/8/layout/radial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30BFA4-48DE-4140-8145-C719B727ABB9}">
      <dgm:prSet phldrT="[Text]"/>
      <dgm:spPr/>
      <dgm:t>
        <a:bodyPr/>
        <a:lstStyle/>
        <a:p>
          <a:r>
            <a:rPr lang="ar-SA" dirty="0"/>
            <a:t>الطلاق الرجعي</a:t>
          </a:r>
          <a:endParaRPr lang="en-US" dirty="0"/>
        </a:p>
      </dgm:t>
    </dgm:pt>
    <dgm:pt modelId="{202B13DD-6E0B-5344-8AE3-9BCD291546EE}" type="parTrans" cxnId="{27CEBD0D-B19D-1C43-BC83-10EE154D07B1}">
      <dgm:prSet/>
      <dgm:spPr/>
      <dgm:t>
        <a:bodyPr/>
        <a:lstStyle/>
        <a:p>
          <a:endParaRPr lang="en-US"/>
        </a:p>
      </dgm:t>
    </dgm:pt>
    <dgm:pt modelId="{AF4ECC45-D3B5-8049-92EA-BDC299223ED4}" type="sibTrans" cxnId="{27CEBD0D-B19D-1C43-BC83-10EE154D07B1}">
      <dgm:prSet/>
      <dgm:spPr/>
      <dgm:t>
        <a:bodyPr/>
        <a:lstStyle/>
        <a:p>
          <a:endParaRPr lang="en-US"/>
        </a:p>
      </dgm:t>
    </dgm:pt>
    <dgm:pt modelId="{777D0107-C132-A74B-9D8F-1ECFBCDC8F4C}">
      <dgm:prSet phldrT="[Text]"/>
      <dgm:spPr/>
      <dgm:t>
        <a:bodyPr/>
        <a:lstStyle/>
        <a:p>
          <a:r>
            <a:rPr lang="ar-SA" dirty="0"/>
            <a:t>للزوج حق إعادة الزوجة إلى عصمته</a:t>
          </a:r>
          <a:endParaRPr lang="en-US" dirty="0"/>
        </a:p>
      </dgm:t>
    </dgm:pt>
    <dgm:pt modelId="{70EE3137-EB9C-D742-9CA1-639D0973A388}" type="parTrans" cxnId="{51029E94-316C-CB46-97CB-C844D36D3DD6}">
      <dgm:prSet/>
      <dgm:spPr/>
      <dgm:t>
        <a:bodyPr/>
        <a:lstStyle/>
        <a:p>
          <a:endParaRPr lang="en-US"/>
        </a:p>
      </dgm:t>
    </dgm:pt>
    <dgm:pt modelId="{D784F599-BA07-C04C-BA1D-0BB880E9E8D6}" type="sibTrans" cxnId="{51029E94-316C-CB46-97CB-C844D36D3DD6}">
      <dgm:prSet/>
      <dgm:spPr/>
      <dgm:t>
        <a:bodyPr/>
        <a:lstStyle/>
        <a:p>
          <a:endParaRPr lang="en-US"/>
        </a:p>
      </dgm:t>
    </dgm:pt>
    <dgm:pt modelId="{2468CA0D-3BFB-814B-BA90-5637E5FC6FAE}">
      <dgm:prSet phldrT="[Text]"/>
      <dgm:spPr/>
      <dgm:t>
        <a:bodyPr/>
        <a:lstStyle/>
        <a:p>
          <a:pPr rtl="1"/>
          <a:r>
            <a:rPr lang="ar-SA" dirty="0"/>
            <a:t>بعد الطلاق الأول أو الثاني </a:t>
          </a:r>
          <a:endParaRPr lang="en-US" dirty="0"/>
        </a:p>
      </dgm:t>
    </dgm:pt>
    <dgm:pt modelId="{6A9C1C82-19A4-7C48-B308-09D63874CC42}" type="parTrans" cxnId="{72A6F4BA-1E9C-4940-9CFD-F9647B3F0377}">
      <dgm:prSet/>
      <dgm:spPr/>
      <dgm:t>
        <a:bodyPr/>
        <a:lstStyle/>
        <a:p>
          <a:endParaRPr lang="en-US"/>
        </a:p>
      </dgm:t>
    </dgm:pt>
    <dgm:pt modelId="{1F084831-6C49-E648-857B-4D2AA05401AD}" type="sibTrans" cxnId="{72A6F4BA-1E9C-4940-9CFD-F9647B3F0377}">
      <dgm:prSet/>
      <dgm:spPr/>
      <dgm:t>
        <a:bodyPr/>
        <a:lstStyle/>
        <a:p>
          <a:endParaRPr lang="en-US"/>
        </a:p>
      </dgm:t>
    </dgm:pt>
    <dgm:pt modelId="{86C6F02E-8762-634F-8991-96EDFD30347E}">
      <dgm:prSet phldrT="[Text]"/>
      <dgm:spPr/>
      <dgm:t>
        <a:bodyPr/>
        <a:lstStyle/>
        <a:p>
          <a:pPr rtl="0"/>
          <a:r>
            <a:rPr lang="ar-SA" dirty="0"/>
            <a:t>الطلاق البائن بينونة صغرى</a:t>
          </a:r>
          <a:r>
            <a:rPr lang="en-US" dirty="0"/>
            <a:t> </a:t>
          </a:r>
        </a:p>
      </dgm:t>
    </dgm:pt>
    <dgm:pt modelId="{7C5169CD-6E33-1449-9E66-B011298C3B77}" type="parTrans" cxnId="{5B9481DC-BCD6-E64B-995D-67ED9734B138}">
      <dgm:prSet/>
      <dgm:spPr/>
      <dgm:t>
        <a:bodyPr/>
        <a:lstStyle/>
        <a:p>
          <a:endParaRPr lang="en-US"/>
        </a:p>
      </dgm:t>
    </dgm:pt>
    <dgm:pt modelId="{C2B5BCDF-C686-B545-AE0D-0425D5A31944}" type="sibTrans" cxnId="{5B9481DC-BCD6-E64B-995D-67ED9734B138}">
      <dgm:prSet/>
      <dgm:spPr/>
      <dgm:t>
        <a:bodyPr/>
        <a:lstStyle/>
        <a:p>
          <a:endParaRPr lang="en-US"/>
        </a:p>
      </dgm:t>
    </dgm:pt>
    <dgm:pt modelId="{924FF1AF-C596-C74B-876C-7B7F3597650C}">
      <dgm:prSet phldrT="[Text]"/>
      <dgm:spPr/>
      <dgm:t>
        <a:bodyPr/>
        <a:lstStyle/>
        <a:p>
          <a:pPr rtl="0"/>
          <a:r>
            <a:rPr lang="ar-SA" dirty="0"/>
            <a:t>لا يستطيع الرجل إعادة زوجته بدون مهر وعقد</a:t>
          </a:r>
          <a:endParaRPr lang="en-US" dirty="0"/>
        </a:p>
      </dgm:t>
    </dgm:pt>
    <dgm:pt modelId="{C2C77F90-EF7B-2F4F-8298-EBE5FCF9EB6C}" type="parTrans" cxnId="{13D557B5-7B15-4A47-8A2B-A7DD1CC08D8B}">
      <dgm:prSet/>
      <dgm:spPr/>
      <dgm:t>
        <a:bodyPr/>
        <a:lstStyle/>
        <a:p>
          <a:endParaRPr lang="en-US"/>
        </a:p>
      </dgm:t>
    </dgm:pt>
    <dgm:pt modelId="{CBC3D2B9-240B-DD4E-8D33-CFC4674CDAC2}" type="sibTrans" cxnId="{13D557B5-7B15-4A47-8A2B-A7DD1CC08D8B}">
      <dgm:prSet/>
      <dgm:spPr/>
      <dgm:t>
        <a:bodyPr/>
        <a:lstStyle/>
        <a:p>
          <a:endParaRPr lang="en-US"/>
        </a:p>
      </dgm:t>
    </dgm:pt>
    <dgm:pt modelId="{53E9240B-CA9B-4841-A0FC-0E090313D89B}">
      <dgm:prSet phldrT="[Text]"/>
      <dgm:spPr/>
      <dgm:t>
        <a:bodyPr/>
        <a:lstStyle/>
        <a:p>
          <a:pPr rtl="1"/>
          <a:r>
            <a:rPr lang="ar-SA" dirty="0"/>
            <a:t>بعد انقضاء العدة </a:t>
          </a:r>
          <a:endParaRPr lang="en-US" dirty="0"/>
        </a:p>
      </dgm:t>
    </dgm:pt>
    <dgm:pt modelId="{2656C314-407D-6A40-8A7B-D2D00CB6B202}" type="parTrans" cxnId="{A3835F1F-9DE8-764A-A39C-8B59FE9D7071}">
      <dgm:prSet/>
      <dgm:spPr/>
      <dgm:t>
        <a:bodyPr/>
        <a:lstStyle/>
        <a:p>
          <a:endParaRPr lang="en-US"/>
        </a:p>
      </dgm:t>
    </dgm:pt>
    <dgm:pt modelId="{C337EBAA-5490-6944-BA70-0ED554F28B8F}" type="sibTrans" cxnId="{A3835F1F-9DE8-764A-A39C-8B59FE9D7071}">
      <dgm:prSet/>
      <dgm:spPr/>
      <dgm:t>
        <a:bodyPr/>
        <a:lstStyle/>
        <a:p>
          <a:endParaRPr lang="en-US"/>
        </a:p>
      </dgm:t>
    </dgm:pt>
    <dgm:pt modelId="{70434D45-40EC-7E4D-B4C3-4CD53974096C}">
      <dgm:prSet phldrT="[Text]"/>
      <dgm:spPr/>
      <dgm:t>
        <a:bodyPr/>
        <a:lstStyle/>
        <a:p>
          <a:pPr rtl="1"/>
          <a:r>
            <a:rPr lang="ar-SA" dirty="0"/>
            <a:t>الطلاق البائن بينونة كبرى</a:t>
          </a:r>
          <a:endParaRPr lang="en-US" dirty="0"/>
        </a:p>
      </dgm:t>
    </dgm:pt>
    <dgm:pt modelId="{7414E232-0E2B-C34D-AF12-74FD04397EDB}" type="parTrans" cxnId="{A77E9D88-EED8-1C41-BB70-A98CBCF97CA4}">
      <dgm:prSet/>
      <dgm:spPr/>
      <dgm:t>
        <a:bodyPr/>
        <a:lstStyle/>
        <a:p>
          <a:endParaRPr lang="en-US"/>
        </a:p>
      </dgm:t>
    </dgm:pt>
    <dgm:pt modelId="{A01133E4-1F1C-1C42-AD83-BB9E27C494F0}" type="sibTrans" cxnId="{A77E9D88-EED8-1C41-BB70-A98CBCF97CA4}">
      <dgm:prSet/>
      <dgm:spPr/>
      <dgm:t>
        <a:bodyPr/>
        <a:lstStyle/>
        <a:p>
          <a:endParaRPr lang="en-US"/>
        </a:p>
      </dgm:t>
    </dgm:pt>
    <dgm:pt modelId="{768EDA43-0EC3-6E47-87B2-B118CED0C288}">
      <dgm:prSet phldrT="[Text]"/>
      <dgm:spPr/>
      <dgm:t>
        <a:bodyPr/>
        <a:lstStyle/>
        <a:p>
          <a:pPr rtl="0"/>
          <a:r>
            <a:rPr lang="ar-SA" dirty="0"/>
            <a:t>لا يملك الزوج حق إعادة زوجته </a:t>
          </a:r>
          <a:endParaRPr lang="en-US" dirty="0"/>
        </a:p>
      </dgm:t>
    </dgm:pt>
    <dgm:pt modelId="{75B6500C-AC2F-E14E-BEB4-69C861AECA03}" type="parTrans" cxnId="{64F36560-A8B2-114E-9575-6945D703A1EA}">
      <dgm:prSet/>
      <dgm:spPr/>
      <dgm:t>
        <a:bodyPr/>
        <a:lstStyle/>
        <a:p>
          <a:endParaRPr lang="en-US"/>
        </a:p>
      </dgm:t>
    </dgm:pt>
    <dgm:pt modelId="{D95611BB-8247-5343-8485-52E25712E3F9}" type="sibTrans" cxnId="{64F36560-A8B2-114E-9575-6945D703A1EA}">
      <dgm:prSet/>
      <dgm:spPr/>
      <dgm:t>
        <a:bodyPr/>
        <a:lstStyle/>
        <a:p>
          <a:endParaRPr lang="en-US"/>
        </a:p>
      </dgm:t>
    </dgm:pt>
    <dgm:pt modelId="{715C18A4-97D3-4C46-BC5F-9CFBF2D7E73E}">
      <dgm:prSet phldrT="[Text]"/>
      <dgm:spPr/>
      <dgm:t>
        <a:bodyPr/>
        <a:lstStyle/>
        <a:p>
          <a:pPr rtl="1"/>
          <a:r>
            <a:rPr lang="ar-SA" dirty="0"/>
            <a:t>إلا بعد زواجها من آخر </a:t>
          </a:r>
          <a:endParaRPr lang="en-US" dirty="0"/>
        </a:p>
      </dgm:t>
    </dgm:pt>
    <dgm:pt modelId="{E58C96C7-E9E3-9546-B8AD-B64146033C63}" type="parTrans" cxnId="{F6B75625-96FF-DD41-8432-D5555C08916B}">
      <dgm:prSet/>
      <dgm:spPr/>
      <dgm:t>
        <a:bodyPr/>
        <a:lstStyle/>
        <a:p>
          <a:endParaRPr lang="en-US"/>
        </a:p>
      </dgm:t>
    </dgm:pt>
    <dgm:pt modelId="{0036EE70-C353-4441-AF25-7D23ADCC9F0F}" type="sibTrans" cxnId="{F6B75625-96FF-DD41-8432-D5555C08916B}">
      <dgm:prSet/>
      <dgm:spPr/>
      <dgm:t>
        <a:bodyPr/>
        <a:lstStyle/>
        <a:p>
          <a:endParaRPr lang="en-US"/>
        </a:p>
      </dgm:t>
    </dgm:pt>
    <dgm:pt modelId="{75CB0AE7-D5E2-D74B-A892-A1DAB6FC2777}" type="pres">
      <dgm:prSet presAssocID="{15C1B15C-6DFB-684A-A7B4-C2B37588D0D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F868CB71-5613-7C43-B5EA-6F7471D02C02}" type="pres">
      <dgm:prSet presAssocID="{15C1B15C-6DFB-684A-A7B4-C2B37588D0D0}" presName="cycle" presStyleCnt="0"/>
      <dgm:spPr/>
    </dgm:pt>
    <dgm:pt modelId="{A5CE34C3-D093-134E-93A4-F76BCC39EF3A}" type="pres">
      <dgm:prSet presAssocID="{15C1B15C-6DFB-684A-A7B4-C2B37588D0D0}" presName="centerShape" presStyleCnt="0"/>
      <dgm:spPr/>
    </dgm:pt>
    <dgm:pt modelId="{2D769A9C-2DAE-904F-9327-37CCBA68083D}" type="pres">
      <dgm:prSet presAssocID="{15C1B15C-6DFB-684A-A7B4-C2B37588D0D0}" presName="connSite" presStyleLbl="node1" presStyleIdx="0" presStyleCnt="4"/>
      <dgm:spPr/>
    </dgm:pt>
    <dgm:pt modelId="{C6BC8B36-9936-7D4E-8E23-C498F206B8B3}" type="pres">
      <dgm:prSet presAssocID="{15C1B15C-6DFB-684A-A7B4-C2B37588D0D0}" presName="visible" presStyleLbl="node1" presStyleIdx="0" presStyleCnt="4"/>
      <dgm:spPr/>
    </dgm:pt>
    <dgm:pt modelId="{DC349168-48B0-FB44-9B4A-71803C4A88E1}" type="pres">
      <dgm:prSet presAssocID="{202B13DD-6E0B-5344-8AE3-9BCD291546EE}" presName="Name25" presStyleLbl="parChTrans1D1" presStyleIdx="0" presStyleCnt="3"/>
      <dgm:spPr/>
    </dgm:pt>
    <dgm:pt modelId="{BB268A58-F708-E042-A563-64A120E40D3D}" type="pres">
      <dgm:prSet presAssocID="{3130BFA4-48DE-4140-8145-C719B727ABB9}" presName="node" presStyleCnt="0"/>
      <dgm:spPr/>
    </dgm:pt>
    <dgm:pt modelId="{39C57A1E-A69C-4D42-90B6-F60A8AE4B057}" type="pres">
      <dgm:prSet presAssocID="{3130BFA4-48DE-4140-8145-C719B727ABB9}" presName="parentNode" presStyleLbl="node1" presStyleIdx="1" presStyleCnt="4" custScaleX="113037" custLinFactNeighborX="-1821" custLinFactNeighborY="-1821">
        <dgm:presLayoutVars>
          <dgm:chMax val="1"/>
          <dgm:bulletEnabled val="1"/>
        </dgm:presLayoutVars>
      </dgm:prSet>
      <dgm:spPr/>
    </dgm:pt>
    <dgm:pt modelId="{0CBC2298-1105-CB4A-B0F7-4746DD413D8B}" type="pres">
      <dgm:prSet presAssocID="{3130BFA4-48DE-4140-8145-C719B727ABB9}" presName="childNode" presStyleLbl="revTx" presStyleIdx="0" presStyleCnt="3">
        <dgm:presLayoutVars>
          <dgm:bulletEnabled val="1"/>
        </dgm:presLayoutVars>
      </dgm:prSet>
      <dgm:spPr/>
    </dgm:pt>
    <dgm:pt modelId="{72706B7B-DA4E-D946-A67B-325A270ACEC7}" type="pres">
      <dgm:prSet presAssocID="{7C5169CD-6E33-1449-9E66-B011298C3B77}" presName="Name25" presStyleLbl="parChTrans1D1" presStyleIdx="1" presStyleCnt="3"/>
      <dgm:spPr/>
    </dgm:pt>
    <dgm:pt modelId="{44D1819E-2EC7-5147-9C0E-32515231BCE1}" type="pres">
      <dgm:prSet presAssocID="{86C6F02E-8762-634F-8991-96EDFD30347E}" presName="node" presStyleCnt="0"/>
      <dgm:spPr/>
    </dgm:pt>
    <dgm:pt modelId="{B587534B-79BD-B943-92D4-5B36A55C9B6A}" type="pres">
      <dgm:prSet presAssocID="{86C6F02E-8762-634F-8991-96EDFD30347E}" presName="parentNode" presStyleLbl="node1" presStyleIdx="2" presStyleCnt="4">
        <dgm:presLayoutVars>
          <dgm:chMax val="1"/>
          <dgm:bulletEnabled val="1"/>
        </dgm:presLayoutVars>
      </dgm:prSet>
      <dgm:spPr/>
    </dgm:pt>
    <dgm:pt modelId="{D5CC3CED-93A9-9148-8894-DA5FC8920E5B}" type="pres">
      <dgm:prSet presAssocID="{86C6F02E-8762-634F-8991-96EDFD30347E}" presName="childNode" presStyleLbl="revTx" presStyleIdx="1" presStyleCnt="3">
        <dgm:presLayoutVars>
          <dgm:bulletEnabled val="1"/>
        </dgm:presLayoutVars>
      </dgm:prSet>
      <dgm:spPr/>
    </dgm:pt>
    <dgm:pt modelId="{32B6A1C3-BCB0-5645-8A8C-A085535BF989}" type="pres">
      <dgm:prSet presAssocID="{7414E232-0E2B-C34D-AF12-74FD04397EDB}" presName="Name25" presStyleLbl="parChTrans1D1" presStyleIdx="2" presStyleCnt="3"/>
      <dgm:spPr/>
    </dgm:pt>
    <dgm:pt modelId="{EA9B7DAA-2FBD-C244-A951-67575E17D2C4}" type="pres">
      <dgm:prSet presAssocID="{70434D45-40EC-7E4D-B4C3-4CD53974096C}" presName="node" presStyleCnt="0"/>
      <dgm:spPr/>
    </dgm:pt>
    <dgm:pt modelId="{9AB8E606-C24E-3A47-A034-5F816F6E773D}" type="pres">
      <dgm:prSet presAssocID="{70434D45-40EC-7E4D-B4C3-4CD53974096C}" presName="parentNode" presStyleLbl="node1" presStyleIdx="3" presStyleCnt="4">
        <dgm:presLayoutVars>
          <dgm:chMax val="1"/>
          <dgm:bulletEnabled val="1"/>
        </dgm:presLayoutVars>
      </dgm:prSet>
      <dgm:spPr/>
    </dgm:pt>
    <dgm:pt modelId="{FA5E8A52-76EF-3C49-A85E-673D3A1402BF}" type="pres">
      <dgm:prSet presAssocID="{70434D45-40EC-7E4D-B4C3-4CD53974096C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E1C99D0D-AB20-804A-8ED4-4A70441F6B10}" type="presOf" srcId="{7414E232-0E2B-C34D-AF12-74FD04397EDB}" destId="{32B6A1C3-BCB0-5645-8A8C-A085535BF989}" srcOrd="0" destOrd="0" presId="urn:microsoft.com/office/officeart/2005/8/layout/radial2"/>
    <dgm:cxn modelId="{27CEBD0D-B19D-1C43-BC83-10EE154D07B1}" srcId="{15C1B15C-6DFB-684A-A7B4-C2B37588D0D0}" destId="{3130BFA4-48DE-4140-8145-C719B727ABB9}" srcOrd="0" destOrd="0" parTransId="{202B13DD-6E0B-5344-8AE3-9BCD291546EE}" sibTransId="{AF4ECC45-D3B5-8049-92EA-BDC299223ED4}"/>
    <dgm:cxn modelId="{3783C419-CE7A-8C43-AEBC-45EA73DFCC8F}" type="presOf" srcId="{15C1B15C-6DFB-684A-A7B4-C2B37588D0D0}" destId="{75CB0AE7-D5E2-D74B-A892-A1DAB6FC2777}" srcOrd="0" destOrd="0" presId="urn:microsoft.com/office/officeart/2005/8/layout/radial2"/>
    <dgm:cxn modelId="{E2BFD41C-1CD3-FA43-BC5B-E39FA10093C9}" type="presOf" srcId="{86C6F02E-8762-634F-8991-96EDFD30347E}" destId="{B587534B-79BD-B943-92D4-5B36A55C9B6A}" srcOrd="0" destOrd="0" presId="urn:microsoft.com/office/officeart/2005/8/layout/radial2"/>
    <dgm:cxn modelId="{A3835F1F-9DE8-764A-A39C-8B59FE9D7071}" srcId="{86C6F02E-8762-634F-8991-96EDFD30347E}" destId="{53E9240B-CA9B-4841-A0FC-0E090313D89B}" srcOrd="1" destOrd="0" parTransId="{2656C314-407D-6A40-8A7B-D2D00CB6B202}" sibTransId="{C337EBAA-5490-6944-BA70-0ED554F28B8F}"/>
    <dgm:cxn modelId="{E3764325-ADB6-1444-BCEF-DD091AE5FA20}" type="presOf" srcId="{777D0107-C132-A74B-9D8F-1ECFBCDC8F4C}" destId="{0CBC2298-1105-CB4A-B0F7-4746DD413D8B}" srcOrd="0" destOrd="0" presId="urn:microsoft.com/office/officeart/2005/8/layout/radial2"/>
    <dgm:cxn modelId="{F6B75625-96FF-DD41-8432-D5555C08916B}" srcId="{70434D45-40EC-7E4D-B4C3-4CD53974096C}" destId="{715C18A4-97D3-4C46-BC5F-9CFBF2D7E73E}" srcOrd="1" destOrd="0" parTransId="{E58C96C7-E9E3-9546-B8AD-B64146033C63}" sibTransId="{0036EE70-C353-4441-AF25-7D23ADCC9F0F}"/>
    <dgm:cxn modelId="{AE5C6E46-98BC-B94A-945F-77F26E85D0BC}" type="presOf" srcId="{768EDA43-0EC3-6E47-87B2-B118CED0C288}" destId="{FA5E8A52-76EF-3C49-A85E-673D3A1402BF}" srcOrd="0" destOrd="0" presId="urn:microsoft.com/office/officeart/2005/8/layout/radial2"/>
    <dgm:cxn modelId="{B7ABFB4F-27B2-454A-BAF0-49EB5C24F909}" type="presOf" srcId="{70434D45-40EC-7E4D-B4C3-4CD53974096C}" destId="{9AB8E606-C24E-3A47-A034-5F816F6E773D}" srcOrd="0" destOrd="0" presId="urn:microsoft.com/office/officeart/2005/8/layout/radial2"/>
    <dgm:cxn modelId="{64F36560-A8B2-114E-9575-6945D703A1EA}" srcId="{70434D45-40EC-7E4D-B4C3-4CD53974096C}" destId="{768EDA43-0EC3-6E47-87B2-B118CED0C288}" srcOrd="0" destOrd="0" parTransId="{75B6500C-AC2F-E14E-BEB4-69C861AECA03}" sibTransId="{D95611BB-8247-5343-8485-52E25712E3F9}"/>
    <dgm:cxn modelId="{F8C1CA65-EED6-DA46-8B61-AD5D0103B6E0}" type="presOf" srcId="{53E9240B-CA9B-4841-A0FC-0E090313D89B}" destId="{D5CC3CED-93A9-9148-8894-DA5FC8920E5B}" srcOrd="0" destOrd="1" presId="urn:microsoft.com/office/officeart/2005/8/layout/radial2"/>
    <dgm:cxn modelId="{A7721578-0BF6-304E-832A-3537D3AB8910}" type="presOf" srcId="{3130BFA4-48DE-4140-8145-C719B727ABB9}" destId="{39C57A1E-A69C-4D42-90B6-F60A8AE4B057}" srcOrd="0" destOrd="0" presId="urn:microsoft.com/office/officeart/2005/8/layout/radial2"/>
    <dgm:cxn modelId="{A77E9D88-EED8-1C41-BB70-A98CBCF97CA4}" srcId="{15C1B15C-6DFB-684A-A7B4-C2B37588D0D0}" destId="{70434D45-40EC-7E4D-B4C3-4CD53974096C}" srcOrd="2" destOrd="0" parTransId="{7414E232-0E2B-C34D-AF12-74FD04397EDB}" sibTransId="{A01133E4-1F1C-1C42-AD83-BB9E27C494F0}"/>
    <dgm:cxn modelId="{DA671A8D-8ABC-8B4B-BD9A-065FDDE7D0CD}" type="presOf" srcId="{2468CA0D-3BFB-814B-BA90-5637E5FC6FAE}" destId="{0CBC2298-1105-CB4A-B0F7-4746DD413D8B}" srcOrd="0" destOrd="1" presId="urn:microsoft.com/office/officeart/2005/8/layout/radial2"/>
    <dgm:cxn modelId="{2B26BB8F-0C14-B74D-A3AF-792F2C7F0B9A}" type="presOf" srcId="{7C5169CD-6E33-1449-9E66-B011298C3B77}" destId="{72706B7B-DA4E-D946-A67B-325A270ACEC7}" srcOrd="0" destOrd="0" presId="urn:microsoft.com/office/officeart/2005/8/layout/radial2"/>
    <dgm:cxn modelId="{51029E94-316C-CB46-97CB-C844D36D3DD6}" srcId="{3130BFA4-48DE-4140-8145-C719B727ABB9}" destId="{777D0107-C132-A74B-9D8F-1ECFBCDC8F4C}" srcOrd="0" destOrd="0" parTransId="{70EE3137-EB9C-D742-9CA1-639D0973A388}" sibTransId="{D784F599-BA07-C04C-BA1D-0BB880E9E8D6}"/>
    <dgm:cxn modelId="{6FAAF1A4-8C51-3744-B8BE-27D33AA49B17}" type="presOf" srcId="{202B13DD-6E0B-5344-8AE3-9BCD291546EE}" destId="{DC349168-48B0-FB44-9B4A-71803C4A88E1}" srcOrd="0" destOrd="0" presId="urn:microsoft.com/office/officeart/2005/8/layout/radial2"/>
    <dgm:cxn modelId="{13D557B5-7B15-4A47-8A2B-A7DD1CC08D8B}" srcId="{86C6F02E-8762-634F-8991-96EDFD30347E}" destId="{924FF1AF-C596-C74B-876C-7B7F3597650C}" srcOrd="0" destOrd="0" parTransId="{C2C77F90-EF7B-2F4F-8298-EBE5FCF9EB6C}" sibTransId="{CBC3D2B9-240B-DD4E-8D33-CFC4674CDAC2}"/>
    <dgm:cxn modelId="{3F7B99BA-38FA-F44D-85E0-E21FFE66AC7B}" type="presOf" srcId="{715C18A4-97D3-4C46-BC5F-9CFBF2D7E73E}" destId="{FA5E8A52-76EF-3C49-A85E-673D3A1402BF}" srcOrd="0" destOrd="1" presId="urn:microsoft.com/office/officeart/2005/8/layout/radial2"/>
    <dgm:cxn modelId="{72A6F4BA-1E9C-4940-9CFD-F9647B3F0377}" srcId="{3130BFA4-48DE-4140-8145-C719B727ABB9}" destId="{2468CA0D-3BFB-814B-BA90-5637E5FC6FAE}" srcOrd="1" destOrd="0" parTransId="{6A9C1C82-19A4-7C48-B308-09D63874CC42}" sibTransId="{1F084831-6C49-E648-857B-4D2AA05401AD}"/>
    <dgm:cxn modelId="{DD1D8CCE-143F-E647-87D0-FBB94E12A416}" type="presOf" srcId="{924FF1AF-C596-C74B-876C-7B7F3597650C}" destId="{D5CC3CED-93A9-9148-8894-DA5FC8920E5B}" srcOrd="0" destOrd="0" presId="urn:microsoft.com/office/officeart/2005/8/layout/radial2"/>
    <dgm:cxn modelId="{5B9481DC-BCD6-E64B-995D-67ED9734B138}" srcId="{15C1B15C-6DFB-684A-A7B4-C2B37588D0D0}" destId="{86C6F02E-8762-634F-8991-96EDFD30347E}" srcOrd="1" destOrd="0" parTransId="{7C5169CD-6E33-1449-9E66-B011298C3B77}" sibTransId="{C2B5BCDF-C686-B545-AE0D-0425D5A31944}"/>
    <dgm:cxn modelId="{5C3F2E3F-FA6E-D342-82DD-7EA8A9DD074E}" type="presParOf" srcId="{75CB0AE7-D5E2-D74B-A892-A1DAB6FC2777}" destId="{F868CB71-5613-7C43-B5EA-6F7471D02C02}" srcOrd="0" destOrd="0" presId="urn:microsoft.com/office/officeart/2005/8/layout/radial2"/>
    <dgm:cxn modelId="{98BD6BC6-84FD-0A4E-A1F8-E8F45BCB8AB2}" type="presParOf" srcId="{F868CB71-5613-7C43-B5EA-6F7471D02C02}" destId="{A5CE34C3-D093-134E-93A4-F76BCC39EF3A}" srcOrd="0" destOrd="0" presId="urn:microsoft.com/office/officeart/2005/8/layout/radial2"/>
    <dgm:cxn modelId="{5530D4E4-30CE-174C-98E4-B475C61EABF3}" type="presParOf" srcId="{A5CE34C3-D093-134E-93A4-F76BCC39EF3A}" destId="{2D769A9C-2DAE-904F-9327-37CCBA68083D}" srcOrd="0" destOrd="0" presId="urn:microsoft.com/office/officeart/2005/8/layout/radial2"/>
    <dgm:cxn modelId="{1A8EBF73-61C8-5340-82C8-47D8BC869C5F}" type="presParOf" srcId="{A5CE34C3-D093-134E-93A4-F76BCC39EF3A}" destId="{C6BC8B36-9936-7D4E-8E23-C498F206B8B3}" srcOrd="1" destOrd="0" presId="urn:microsoft.com/office/officeart/2005/8/layout/radial2"/>
    <dgm:cxn modelId="{0A3CA4A5-D8E6-644F-A863-5308662FE4A0}" type="presParOf" srcId="{F868CB71-5613-7C43-B5EA-6F7471D02C02}" destId="{DC349168-48B0-FB44-9B4A-71803C4A88E1}" srcOrd="1" destOrd="0" presId="urn:microsoft.com/office/officeart/2005/8/layout/radial2"/>
    <dgm:cxn modelId="{08C00E26-5CBD-2643-AD58-94121BFB9291}" type="presParOf" srcId="{F868CB71-5613-7C43-B5EA-6F7471D02C02}" destId="{BB268A58-F708-E042-A563-64A120E40D3D}" srcOrd="2" destOrd="0" presId="urn:microsoft.com/office/officeart/2005/8/layout/radial2"/>
    <dgm:cxn modelId="{E83356DB-5E8D-A94F-ABBE-2548930BAC07}" type="presParOf" srcId="{BB268A58-F708-E042-A563-64A120E40D3D}" destId="{39C57A1E-A69C-4D42-90B6-F60A8AE4B057}" srcOrd="0" destOrd="0" presId="urn:microsoft.com/office/officeart/2005/8/layout/radial2"/>
    <dgm:cxn modelId="{A2CCCE23-411D-FD4A-81A5-FAAB41BD8CC9}" type="presParOf" srcId="{BB268A58-F708-E042-A563-64A120E40D3D}" destId="{0CBC2298-1105-CB4A-B0F7-4746DD413D8B}" srcOrd="1" destOrd="0" presId="urn:microsoft.com/office/officeart/2005/8/layout/radial2"/>
    <dgm:cxn modelId="{357D4B20-053A-0744-8196-9DB37FCEAD13}" type="presParOf" srcId="{F868CB71-5613-7C43-B5EA-6F7471D02C02}" destId="{72706B7B-DA4E-D946-A67B-325A270ACEC7}" srcOrd="3" destOrd="0" presId="urn:microsoft.com/office/officeart/2005/8/layout/radial2"/>
    <dgm:cxn modelId="{AC50EEEB-635A-0846-BDA2-6696238B3587}" type="presParOf" srcId="{F868CB71-5613-7C43-B5EA-6F7471D02C02}" destId="{44D1819E-2EC7-5147-9C0E-32515231BCE1}" srcOrd="4" destOrd="0" presId="urn:microsoft.com/office/officeart/2005/8/layout/radial2"/>
    <dgm:cxn modelId="{D74E8D87-4249-0743-86DE-7EDF70CBDFAD}" type="presParOf" srcId="{44D1819E-2EC7-5147-9C0E-32515231BCE1}" destId="{B587534B-79BD-B943-92D4-5B36A55C9B6A}" srcOrd="0" destOrd="0" presId="urn:microsoft.com/office/officeart/2005/8/layout/radial2"/>
    <dgm:cxn modelId="{EA37E512-5A8C-EB40-BA2E-17084EDD8D87}" type="presParOf" srcId="{44D1819E-2EC7-5147-9C0E-32515231BCE1}" destId="{D5CC3CED-93A9-9148-8894-DA5FC8920E5B}" srcOrd="1" destOrd="0" presId="urn:microsoft.com/office/officeart/2005/8/layout/radial2"/>
    <dgm:cxn modelId="{DD100129-28D1-CE4C-A11D-38C674623F61}" type="presParOf" srcId="{F868CB71-5613-7C43-B5EA-6F7471D02C02}" destId="{32B6A1C3-BCB0-5645-8A8C-A085535BF989}" srcOrd="5" destOrd="0" presId="urn:microsoft.com/office/officeart/2005/8/layout/radial2"/>
    <dgm:cxn modelId="{50DB1147-6DE4-F44C-8E87-BC07C26F1EC1}" type="presParOf" srcId="{F868CB71-5613-7C43-B5EA-6F7471D02C02}" destId="{EA9B7DAA-2FBD-C244-A951-67575E17D2C4}" srcOrd="6" destOrd="0" presId="urn:microsoft.com/office/officeart/2005/8/layout/radial2"/>
    <dgm:cxn modelId="{4E5ACD96-A25A-B546-B860-08324C06B9B8}" type="presParOf" srcId="{EA9B7DAA-2FBD-C244-A951-67575E17D2C4}" destId="{9AB8E606-C24E-3A47-A034-5F816F6E773D}" srcOrd="0" destOrd="0" presId="urn:microsoft.com/office/officeart/2005/8/layout/radial2"/>
    <dgm:cxn modelId="{2DDDBF6F-AAB6-3849-8224-F8E494A9AD9F}" type="presParOf" srcId="{EA9B7DAA-2FBD-C244-A951-67575E17D2C4}" destId="{FA5E8A52-76EF-3C49-A85E-673D3A1402BF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B4B549-CFF2-B941-869F-BED99CFDF413}" type="doc">
      <dgm:prSet loTypeId="urn:microsoft.com/office/officeart/2009/layout/CirclePicture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2C9F552-D95F-7D4C-8DDF-E7221D0F952D}">
      <dgm:prSet phldrT="[Text]"/>
      <dgm:spPr/>
      <dgm:t>
        <a:bodyPr/>
        <a:lstStyle/>
        <a:p>
          <a:r>
            <a:rPr lang="ar-SA" dirty="0"/>
            <a:t>الطلاق حسب الصفة </a:t>
          </a:r>
          <a:endParaRPr lang="en-US" dirty="0"/>
        </a:p>
      </dgm:t>
    </dgm:pt>
    <dgm:pt modelId="{0630D901-C1F3-B64E-AE89-D7991F4CAB60}" type="parTrans" cxnId="{855EBF37-8CDD-E14E-8360-4EC492E0C360}">
      <dgm:prSet/>
      <dgm:spPr/>
      <dgm:t>
        <a:bodyPr/>
        <a:lstStyle/>
        <a:p>
          <a:endParaRPr lang="en-US"/>
        </a:p>
      </dgm:t>
    </dgm:pt>
    <dgm:pt modelId="{E3919EA6-D334-7A43-8D0F-B0952C486546}" type="sibTrans" cxnId="{855EBF37-8CDD-E14E-8360-4EC492E0C360}">
      <dgm:prSet/>
      <dgm:spPr/>
      <dgm:t>
        <a:bodyPr/>
        <a:lstStyle/>
        <a:p>
          <a:endParaRPr lang="en-US"/>
        </a:p>
      </dgm:t>
    </dgm:pt>
    <dgm:pt modelId="{C95CB728-F9B0-B540-B250-9DE0D90ECDDA}">
      <dgm:prSet phldrT="[Text]"/>
      <dgm:spPr/>
      <dgm:t>
        <a:bodyPr/>
        <a:lstStyle/>
        <a:p>
          <a:pPr rtl="1"/>
          <a:r>
            <a:rPr lang="ar-SA" dirty="0"/>
            <a:t>الطلاق السني</a:t>
          </a:r>
          <a:endParaRPr lang="en-US" dirty="0"/>
        </a:p>
      </dgm:t>
    </dgm:pt>
    <dgm:pt modelId="{C0C98705-9EBF-194A-B5D5-43539CE19CB3}" type="parTrans" cxnId="{468AFF85-BDCA-BD44-B62E-9CA583407466}">
      <dgm:prSet/>
      <dgm:spPr/>
      <dgm:t>
        <a:bodyPr/>
        <a:lstStyle/>
        <a:p>
          <a:endParaRPr lang="en-US"/>
        </a:p>
      </dgm:t>
    </dgm:pt>
    <dgm:pt modelId="{2AA1F5D8-991E-5E4D-92DD-172C9E0F8034}" type="sibTrans" cxnId="{468AFF85-BDCA-BD44-B62E-9CA583407466}">
      <dgm:prSet/>
      <dgm:spPr/>
      <dgm:t>
        <a:bodyPr/>
        <a:lstStyle/>
        <a:p>
          <a:endParaRPr lang="en-US"/>
        </a:p>
      </dgm:t>
    </dgm:pt>
    <dgm:pt modelId="{9CC06ACA-EEF8-7F41-8923-5DA470D6CC23}">
      <dgm:prSet phldrT="[Text]"/>
      <dgm:spPr/>
      <dgm:t>
        <a:bodyPr/>
        <a:lstStyle/>
        <a:p>
          <a:pPr rtl="1"/>
          <a:r>
            <a:rPr lang="ar-SA" dirty="0"/>
            <a:t>الطلاق الأحسن</a:t>
          </a:r>
          <a:endParaRPr lang="en-US" dirty="0"/>
        </a:p>
      </dgm:t>
    </dgm:pt>
    <dgm:pt modelId="{998FBBF4-E74A-8643-BEB8-E679846D8F1D}" type="parTrans" cxnId="{2CE71282-E1DB-B041-B5A2-B6E91AE9566E}">
      <dgm:prSet/>
      <dgm:spPr/>
      <dgm:t>
        <a:bodyPr/>
        <a:lstStyle/>
        <a:p>
          <a:endParaRPr lang="en-US"/>
        </a:p>
      </dgm:t>
    </dgm:pt>
    <dgm:pt modelId="{E473612E-B291-D445-974A-D59EBB175DF9}" type="sibTrans" cxnId="{2CE71282-E1DB-B041-B5A2-B6E91AE9566E}">
      <dgm:prSet/>
      <dgm:spPr/>
      <dgm:t>
        <a:bodyPr/>
        <a:lstStyle/>
        <a:p>
          <a:endParaRPr lang="en-US"/>
        </a:p>
      </dgm:t>
    </dgm:pt>
    <dgm:pt modelId="{9CD02E81-F4FA-7B41-ADC8-0AE89FBBFB72}">
      <dgm:prSet phldrT="[Text]"/>
      <dgm:spPr/>
      <dgm:t>
        <a:bodyPr/>
        <a:lstStyle/>
        <a:p>
          <a:pPr rtl="1"/>
          <a:r>
            <a:rPr lang="ar-SA" dirty="0"/>
            <a:t>الطلاق الحسن</a:t>
          </a:r>
          <a:endParaRPr lang="en-US" dirty="0"/>
        </a:p>
      </dgm:t>
    </dgm:pt>
    <dgm:pt modelId="{CEEB2D92-0CEC-214D-B8C9-17B2EB9AF16F}" type="parTrans" cxnId="{B97D69C0-2EAC-9742-A5CB-465F5FBB6464}">
      <dgm:prSet/>
      <dgm:spPr/>
      <dgm:t>
        <a:bodyPr/>
        <a:lstStyle/>
        <a:p>
          <a:endParaRPr lang="en-US"/>
        </a:p>
      </dgm:t>
    </dgm:pt>
    <dgm:pt modelId="{2147A8F5-6AC9-9849-9175-2051B4DA655A}" type="sibTrans" cxnId="{B97D69C0-2EAC-9742-A5CB-465F5FBB6464}">
      <dgm:prSet/>
      <dgm:spPr/>
      <dgm:t>
        <a:bodyPr/>
        <a:lstStyle/>
        <a:p>
          <a:endParaRPr lang="en-US"/>
        </a:p>
      </dgm:t>
    </dgm:pt>
    <dgm:pt modelId="{A96EFA3B-AC17-4E4E-9AEA-F9D1DF3C129B}">
      <dgm:prSet phldrT="[Text]"/>
      <dgm:spPr/>
      <dgm:t>
        <a:bodyPr/>
        <a:lstStyle/>
        <a:p>
          <a:pPr rtl="1"/>
          <a:r>
            <a:rPr lang="ar-SA" dirty="0"/>
            <a:t>الطلاق البدعي</a:t>
          </a:r>
          <a:endParaRPr lang="en-US" dirty="0"/>
        </a:p>
      </dgm:t>
    </dgm:pt>
    <dgm:pt modelId="{848A131A-096F-D241-978D-447E376743B9}" type="parTrans" cxnId="{BB154F91-2903-3344-B5A8-6224720102D7}">
      <dgm:prSet/>
      <dgm:spPr/>
      <dgm:t>
        <a:bodyPr/>
        <a:lstStyle/>
        <a:p>
          <a:endParaRPr lang="en-US"/>
        </a:p>
      </dgm:t>
    </dgm:pt>
    <dgm:pt modelId="{06A857FB-0934-DE4F-A397-D42D7C24AF0A}" type="sibTrans" cxnId="{BB154F91-2903-3344-B5A8-6224720102D7}">
      <dgm:prSet/>
      <dgm:spPr/>
      <dgm:t>
        <a:bodyPr/>
        <a:lstStyle/>
        <a:p>
          <a:endParaRPr lang="en-US"/>
        </a:p>
      </dgm:t>
    </dgm:pt>
    <dgm:pt modelId="{23662AC5-BB32-444D-AC5D-39AC97B113E4}">
      <dgm:prSet phldrT="[Text]"/>
      <dgm:spPr/>
      <dgm:t>
        <a:bodyPr/>
        <a:lstStyle/>
        <a:p>
          <a:pPr rtl="1"/>
          <a:r>
            <a:rPr lang="ar-SA" dirty="0"/>
            <a:t>أن يقع في حيض أو طهر جامعها فيه</a:t>
          </a:r>
          <a:endParaRPr lang="en-US" dirty="0"/>
        </a:p>
      </dgm:t>
    </dgm:pt>
    <dgm:pt modelId="{D19F5732-0B68-F744-B4B8-00C7782C711A}" type="parTrans" cxnId="{E1088FD3-30A6-664F-A4FB-7C3548AA23FD}">
      <dgm:prSet/>
      <dgm:spPr/>
      <dgm:t>
        <a:bodyPr/>
        <a:lstStyle/>
        <a:p>
          <a:endParaRPr lang="en-US"/>
        </a:p>
      </dgm:t>
    </dgm:pt>
    <dgm:pt modelId="{461EF798-D959-0F4C-9411-24BC03519F3F}" type="sibTrans" cxnId="{E1088FD3-30A6-664F-A4FB-7C3548AA23FD}">
      <dgm:prSet/>
      <dgm:spPr/>
      <dgm:t>
        <a:bodyPr/>
        <a:lstStyle/>
        <a:p>
          <a:endParaRPr lang="en-US"/>
        </a:p>
      </dgm:t>
    </dgm:pt>
    <dgm:pt modelId="{34F5E86B-69F5-2241-A09F-DFC420EA90B4}" type="pres">
      <dgm:prSet presAssocID="{8AB4B549-CFF2-B941-869F-BED99CFDF4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5A96F9-15DF-C74F-95DA-DB649F7289FD}" type="pres">
      <dgm:prSet presAssocID="{F2C9F552-D95F-7D4C-8DDF-E7221D0F952D}" presName="hierRoot1" presStyleCnt="0"/>
      <dgm:spPr/>
    </dgm:pt>
    <dgm:pt modelId="{01E2C6DB-1B51-E44D-9DD7-5495B40B5041}" type="pres">
      <dgm:prSet presAssocID="{F2C9F552-D95F-7D4C-8DDF-E7221D0F952D}" presName="composite" presStyleCnt="0"/>
      <dgm:spPr/>
    </dgm:pt>
    <dgm:pt modelId="{75781589-94C5-F142-A3BD-441203B581E4}" type="pres">
      <dgm:prSet presAssocID="{F2C9F552-D95F-7D4C-8DDF-E7221D0F952D}" presName="image" presStyleLbl="node0" presStyleIdx="0" presStyleCnt="1"/>
      <dgm:spPr/>
    </dgm:pt>
    <dgm:pt modelId="{F2183F79-2477-C146-AB0F-DB2354993BE1}" type="pres">
      <dgm:prSet presAssocID="{F2C9F552-D95F-7D4C-8DDF-E7221D0F952D}" presName="text" presStyleLbl="revTx" presStyleIdx="0" presStyleCnt="6">
        <dgm:presLayoutVars>
          <dgm:chPref val="3"/>
        </dgm:presLayoutVars>
      </dgm:prSet>
      <dgm:spPr/>
    </dgm:pt>
    <dgm:pt modelId="{97169416-918E-244B-92AC-D4FF6F166737}" type="pres">
      <dgm:prSet presAssocID="{F2C9F552-D95F-7D4C-8DDF-E7221D0F952D}" presName="hierChild2" presStyleCnt="0"/>
      <dgm:spPr/>
    </dgm:pt>
    <dgm:pt modelId="{CF0551D2-1B7B-8A48-BF30-7B8A6CFF5827}" type="pres">
      <dgm:prSet presAssocID="{C0C98705-9EBF-194A-B5D5-43539CE19CB3}" presName="Name10" presStyleLbl="parChTrans1D2" presStyleIdx="0" presStyleCnt="2"/>
      <dgm:spPr/>
    </dgm:pt>
    <dgm:pt modelId="{3F6305EA-5103-0B4D-BFDF-1B98B7939616}" type="pres">
      <dgm:prSet presAssocID="{C95CB728-F9B0-B540-B250-9DE0D90ECDDA}" presName="hierRoot2" presStyleCnt="0"/>
      <dgm:spPr/>
    </dgm:pt>
    <dgm:pt modelId="{87646506-41A3-A847-B1A2-56D4FA2A8FB3}" type="pres">
      <dgm:prSet presAssocID="{C95CB728-F9B0-B540-B250-9DE0D90ECDDA}" presName="composite2" presStyleCnt="0"/>
      <dgm:spPr/>
    </dgm:pt>
    <dgm:pt modelId="{8327A42E-03AD-B647-A81D-CF703705EA87}" type="pres">
      <dgm:prSet presAssocID="{C95CB728-F9B0-B540-B250-9DE0D90ECDDA}" presName="image2" presStyleLbl="node2" presStyleIdx="0" presStyleCnt="2"/>
      <dgm:spPr/>
    </dgm:pt>
    <dgm:pt modelId="{715258C1-AD6B-0A45-9C41-98BD0EF7AFF8}" type="pres">
      <dgm:prSet presAssocID="{C95CB728-F9B0-B540-B250-9DE0D90ECDDA}" presName="text2" presStyleLbl="revTx" presStyleIdx="1" presStyleCnt="6">
        <dgm:presLayoutVars>
          <dgm:chPref val="3"/>
        </dgm:presLayoutVars>
      </dgm:prSet>
      <dgm:spPr/>
    </dgm:pt>
    <dgm:pt modelId="{4FB6768A-4016-3943-8061-97728C08FB94}" type="pres">
      <dgm:prSet presAssocID="{C95CB728-F9B0-B540-B250-9DE0D90ECDDA}" presName="hierChild3" presStyleCnt="0"/>
      <dgm:spPr/>
    </dgm:pt>
    <dgm:pt modelId="{A88DB540-B225-4042-8724-DEF447564989}" type="pres">
      <dgm:prSet presAssocID="{998FBBF4-E74A-8643-BEB8-E679846D8F1D}" presName="Name17" presStyleLbl="parChTrans1D3" presStyleIdx="0" presStyleCnt="3"/>
      <dgm:spPr/>
    </dgm:pt>
    <dgm:pt modelId="{156A1ADB-3916-484A-8993-859D5A226A09}" type="pres">
      <dgm:prSet presAssocID="{9CC06ACA-EEF8-7F41-8923-5DA470D6CC23}" presName="hierRoot3" presStyleCnt="0"/>
      <dgm:spPr/>
    </dgm:pt>
    <dgm:pt modelId="{E80913B6-64CC-0C4D-AB10-71000B4A8ACB}" type="pres">
      <dgm:prSet presAssocID="{9CC06ACA-EEF8-7F41-8923-5DA470D6CC23}" presName="composite3" presStyleCnt="0"/>
      <dgm:spPr/>
    </dgm:pt>
    <dgm:pt modelId="{D9C7DBAC-8ACA-3C4F-8567-88451D28447E}" type="pres">
      <dgm:prSet presAssocID="{9CC06ACA-EEF8-7F41-8923-5DA470D6CC23}" presName="image3" presStyleLbl="node3" presStyleIdx="0" presStyleCnt="3"/>
      <dgm:spPr/>
    </dgm:pt>
    <dgm:pt modelId="{6EA549DB-433A-8B44-A6D6-325D64564F75}" type="pres">
      <dgm:prSet presAssocID="{9CC06ACA-EEF8-7F41-8923-5DA470D6CC23}" presName="text3" presStyleLbl="revTx" presStyleIdx="2" presStyleCnt="6">
        <dgm:presLayoutVars>
          <dgm:chPref val="3"/>
        </dgm:presLayoutVars>
      </dgm:prSet>
      <dgm:spPr/>
    </dgm:pt>
    <dgm:pt modelId="{E3504DC6-9DFA-024A-9EAB-FB1DB8583375}" type="pres">
      <dgm:prSet presAssocID="{9CC06ACA-EEF8-7F41-8923-5DA470D6CC23}" presName="hierChild4" presStyleCnt="0"/>
      <dgm:spPr/>
    </dgm:pt>
    <dgm:pt modelId="{41D5D90C-B560-BC4A-86B1-1A7162E2290A}" type="pres">
      <dgm:prSet presAssocID="{CEEB2D92-0CEC-214D-B8C9-17B2EB9AF16F}" presName="Name17" presStyleLbl="parChTrans1D3" presStyleIdx="1" presStyleCnt="3"/>
      <dgm:spPr/>
    </dgm:pt>
    <dgm:pt modelId="{FEFC05CB-22A9-BB43-9E7C-DBABF47E0E93}" type="pres">
      <dgm:prSet presAssocID="{9CD02E81-F4FA-7B41-ADC8-0AE89FBBFB72}" presName="hierRoot3" presStyleCnt="0"/>
      <dgm:spPr/>
    </dgm:pt>
    <dgm:pt modelId="{A41A880F-05BE-8845-B1B8-FF9ED1F8772D}" type="pres">
      <dgm:prSet presAssocID="{9CD02E81-F4FA-7B41-ADC8-0AE89FBBFB72}" presName="composite3" presStyleCnt="0"/>
      <dgm:spPr/>
    </dgm:pt>
    <dgm:pt modelId="{E99B2E6D-D931-084D-AD5B-A7AB10F98190}" type="pres">
      <dgm:prSet presAssocID="{9CD02E81-F4FA-7B41-ADC8-0AE89FBBFB72}" presName="image3" presStyleLbl="node3" presStyleIdx="1" presStyleCnt="3"/>
      <dgm:spPr/>
    </dgm:pt>
    <dgm:pt modelId="{F920D607-0200-0746-AE66-CD68E31784D1}" type="pres">
      <dgm:prSet presAssocID="{9CD02E81-F4FA-7B41-ADC8-0AE89FBBFB72}" presName="text3" presStyleLbl="revTx" presStyleIdx="3" presStyleCnt="6">
        <dgm:presLayoutVars>
          <dgm:chPref val="3"/>
        </dgm:presLayoutVars>
      </dgm:prSet>
      <dgm:spPr/>
    </dgm:pt>
    <dgm:pt modelId="{10232E67-1EB0-B540-B368-1030B8446D8C}" type="pres">
      <dgm:prSet presAssocID="{9CD02E81-F4FA-7B41-ADC8-0AE89FBBFB72}" presName="hierChild4" presStyleCnt="0"/>
      <dgm:spPr/>
    </dgm:pt>
    <dgm:pt modelId="{592E0CD7-DB1C-4647-88EB-FECA36816798}" type="pres">
      <dgm:prSet presAssocID="{848A131A-096F-D241-978D-447E376743B9}" presName="Name10" presStyleLbl="parChTrans1D2" presStyleIdx="1" presStyleCnt="2"/>
      <dgm:spPr/>
    </dgm:pt>
    <dgm:pt modelId="{883890F6-B0FE-B647-85A7-6D20ED2CF2D2}" type="pres">
      <dgm:prSet presAssocID="{A96EFA3B-AC17-4E4E-9AEA-F9D1DF3C129B}" presName="hierRoot2" presStyleCnt="0"/>
      <dgm:spPr/>
    </dgm:pt>
    <dgm:pt modelId="{64DB639B-D4CF-7F4A-BA63-B84A7B9D838B}" type="pres">
      <dgm:prSet presAssocID="{A96EFA3B-AC17-4E4E-9AEA-F9D1DF3C129B}" presName="composite2" presStyleCnt="0"/>
      <dgm:spPr/>
    </dgm:pt>
    <dgm:pt modelId="{548FF8A6-72B5-004B-9DF0-BA06641D0B3B}" type="pres">
      <dgm:prSet presAssocID="{A96EFA3B-AC17-4E4E-9AEA-F9D1DF3C129B}" presName="image2" presStyleLbl="node2" presStyleIdx="1" presStyleCnt="2"/>
      <dgm:spPr/>
    </dgm:pt>
    <dgm:pt modelId="{C5D28426-E61F-AF42-A6A8-AC8C397389C4}" type="pres">
      <dgm:prSet presAssocID="{A96EFA3B-AC17-4E4E-9AEA-F9D1DF3C129B}" presName="text2" presStyleLbl="revTx" presStyleIdx="4" presStyleCnt="6">
        <dgm:presLayoutVars>
          <dgm:chPref val="3"/>
        </dgm:presLayoutVars>
      </dgm:prSet>
      <dgm:spPr/>
    </dgm:pt>
    <dgm:pt modelId="{B1218EFA-22D7-9B41-B5D6-1804E40EE22A}" type="pres">
      <dgm:prSet presAssocID="{A96EFA3B-AC17-4E4E-9AEA-F9D1DF3C129B}" presName="hierChild3" presStyleCnt="0"/>
      <dgm:spPr/>
    </dgm:pt>
    <dgm:pt modelId="{A1BF9048-FCFC-8047-BAB4-0693E5752923}" type="pres">
      <dgm:prSet presAssocID="{D19F5732-0B68-F744-B4B8-00C7782C711A}" presName="Name17" presStyleLbl="parChTrans1D3" presStyleIdx="2" presStyleCnt="3"/>
      <dgm:spPr/>
    </dgm:pt>
    <dgm:pt modelId="{02ADBD70-119A-C640-BCDA-7BAAB26618B3}" type="pres">
      <dgm:prSet presAssocID="{23662AC5-BB32-444D-AC5D-39AC97B113E4}" presName="hierRoot3" presStyleCnt="0"/>
      <dgm:spPr/>
    </dgm:pt>
    <dgm:pt modelId="{C41EAE1E-507B-A64A-AB2B-12766ABBF518}" type="pres">
      <dgm:prSet presAssocID="{23662AC5-BB32-444D-AC5D-39AC97B113E4}" presName="composite3" presStyleCnt="0"/>
      <dgm:spPr/>
    </dgm:pt>
    <dgm:pt modelId="{EA40AFA4-6EEA-2C4D-8C7F-74DFDA6328F2}" type="pres">
      <dgm:prSet presAssocID="{23662AC5-BB32-444D-AC5D-39AC97B113E4}" presName="image3" presStyleLbl="node3" presStyleIdx="2" presStyleCnt="3"/>
      <dgm:spPr/>
    </dgm:pt>
    <dgm:pt modelId="{B8B9A11B-C6CC-A945-A4B2-3852C8467BEF}" type="pres">
      <dgm:prSet presAssocID="{23662AC5-BB32-444D-AC5D-39AC97B113E4}" presName="text3" presStyleLbl="revTx" presStyleIdx="5" presStyleCnt="6">
        <dgm:presLayoutVars>
          <dgm:chPref val="3"/>
        </dgm:presLayoutVars>
      </dgm:prSet>
      <dgm:spPr/>
    </dgm:pt>
    <dgm:pt modelId="{55EEE118-D703-3A44-B3C5-3B304EA1AD00}" type="pres">
      <dgm:prSet presAssocID="{23662AC5-BB32-444D-AC5D-39AC97B113E4}" presName="hierChild4" presStyleCnt="0"/>
      <dgm:spPr/>
    </dgm:pt>
  </dgm:ptLst>
  <dgm:cxnLst>
    <dgm:cxn modelId="{9DAD3D1E-79BB-9F49-A95F-59253A11A56B}" type="presOf" srcId="{23662AC5-BB32-444D-AC5D-39AC97B113E4}" destId="{B8B9A11B-C6CC-A945-A4B2-3852C8467BEF}" srcOrd="0" destOrd="0" presId="urn:microsoft.com/office/officeart/2009/layout/CirclePictureHierarchy"/>
    <dgm:cxn modelId="{AE556E31-29D5-F54E-8061-9479FF2EF4A1}" type="presOf" srcId="{C95CB728-F9B0-B540-B250-9DE0D90ECDDA}" destId="{715258C1-AD6B-0A45-9C41-98BD0EF7AFF8}" srcOrd="0" destOrd="0" presId="urn:microsoft.com/office/officeart/2009/layout/CirclePictureHierarchy"/>
    <dgm:cxn modelId="{71985037-7EEA-8A4F-AA6D-696AFF7711F1}" type="presOf" srcId="{9CD02E81-F4FA-7B41-ADC8-0AE89FBBFB72}" destId="{F920D607-0200-0746-AE66-CD68E31784D1}" srcOrd="0" destOrd="0" presId="urn:microsoft.com/office/officeart/2009/layout/CirclePictureHierarchy"/>
    <dgm:cxn modelId="{855EBF37-8CDD-E14E-8360-4EC492E0C360}" srcId="{8AB4B549-CFF2-B941-869F-BED99CFDF413}" destId="{F2C9F552-D95F-7D4C-8DDF-E7221D0F952D}" srcOrd="0" destOrd="0" parTransId="{0630D901-C1F3-B64E-AE89-D7991F4CAB60}" sibTransId="{E3919EA6-D334-7A43-8D0F-B0952C486546}"/>
    <dgm:cxn modelId="{0886643C-95C4-FB49-83D2-18E806670135}" type="presOf" srcId="{8AB4B549-CFF2-B941-869F-BED99CFDF413}" destId="{34F5E86B-69F5-2241-A09F-DFC420EA90B4}" srcOrd="0" destOrd="0" presId="urn:microsoft.com/office/officeart/2009/layout/CirclePictureHierarchy"/>
    <dgm:cxn modelId="{4FD39E41-ECF7-4346-918F-C44234B42E54}" type="presOf" srcId="{A96EFA3B-AC17-4E4E-9AEA-F9D1DF3C129B}" destId="{C5D28426-E61F-AF42-A6A8-AC8C397389C4}" srcOrd="0" destOrd="0" presId="urn:microsoft.com/office/officeart/2009/layout/CirclePictureHierarchy"/>
    <dgm:cxn modelId="{02EFFF46-8CEB-CE4B-8462-669F5EA27F1E}" type="presOf" srcId="{9CC06ACA-EEF8-7F41-8923-5DA470D6CC23}" destId="{6EA549DB-433A-8B44-A6D6-325D64564F75}" srcOrd="0" destOrd="0" presId="urn:microsoft.com/office/officeart/2009/layout/CirclePictureHierarchy"/>
    <dgm:cxn modelId="{21F5DC6C-6E7E-1C4B-A60B-8455058249FB}" type="presOf" srcId="{C0C98705-9EBF-194A-B5D5-43539CE19CB3}" destId="{CF0551D2-1B7B-8A48-BF30-7B8A6CFF5827}" srcOrd="0" destOrd="0" presId="urn:microsoft.com/office/officeart/2009/layout/CirclePictureHierarchy"/>
    <dgm:cxn modelId="{550E4973-AA44-A249-8437-91256992C793}" type="presOf" srcId="{848A131A-096F-D241-978D-447E376743B9}" destId="{592E0CD7-DB1C-4647-88EB-FECA36816798}" srcOrd="0" destOrd="0" presId="urn:microsoft.com/office/officeart/2009/layout/CirclePictureHierarchy"/>
    <dgm:cxn modelId="{DD54FB7A-0427-1246-9631-A87F597A1D4B}" type="presOf" srcId="{F2C9F552-D95F-7D4C-8DDF-E7221D0F952D}" destId="{F2183F79-2477-C146-AB0F-DB2354993BE1}" srcOrd="0" destOrd="0" presId="urn:microsoft.com/office/officeart/2009/layout/CirclePictureHierarchy"/>
    <dgm:cxn modelId="{2CE71282-E1DB-B041-B5A2-B6E91AE9566E}" srcId="{C95CB728-F9B0-B540-B250-9DE0D90ECDDA}" destId="{9CC06ACA-EEF8-7F41-8923-5DA470D6CC23}" srcOrd="0" destOrd="0" parTransId="{998FBBF4-E74A-8643-BEB8-E679846D8F1D}" sibTransId="{E473612E-B291-D445-974A-D59EBB175DF9}"/>
    <dgm:cxn modelId="{468AFF85-BDCA-BD44-B62E-9CA583407466}" srcId="{F2C9F552-D95F-7D4C-8DDF-E7221D0F952D}" destId="{C95CB728-F9B0-B540-B250-9DE0D90ECDDA}" srcOrd="0" destOrd="0" parTransId="{C0C98705-9EBF-194A-B5D5-43539CE19CB3}" sibTransId="{2AA1F5D8-991E-5E4D-92DD-172C9E0F8034}"/>
    <dgm:cxn modelId="{BB154F91-2903-3344-B5A8-6224720102D7}" srcId="{F2C9F552-D95F-7D4C-8DDF-E7221D0F952D}" destId="{A96EFA3B-AC17-4E4E-9AEA-F9D1DF3C129B}" srcOrd="1" destOrd="0" parTransId="{848A131A-096F-D241-978D-447E376743B9}" sibTransId="{06A857FB-0934-DE4F-A397-D42D7C24AF0A}"/>
    <dgm:cxn modelId="{AAEDE1AF-01CF-2849-8741-EDB1F78C6F8D}" type="presOf" srcId="{CEEB2D92-0CEC-214D-B8C9-17B2EB9AF16F}" destId="{41D5D90C-B560-BC4A-86B1-1A7162E2290A}" srcOrd="0" destOrd="0" presId="urn:microsoft.com/office/officeart/2009/layout/CirclePictureHierarchy"/>
    <dgm:cxn modelId="{B97D69C0-2EAC-9742-A5CB-465F5FBB6464}" srcId="{C95CB728-F9B0-B540-B250-9DE0D90ECDDA}" destId="{9CD02E81-F4FA-7B41-ADC8-0AE89FBBFB72}" srcOrd="1" destOrd="0" parTransId="{CEEB2D92-0CEC-214D-B8C9-17B2EB9AF16F}" sibTransId="{2147A8F5-6AC9-9849-9175-2051B4DA655A}"/>
    <dgm:cxn modelId="{E1088FD3-30A6-664F-A4FB-7C3548AA23FD}" srcId="{A96EFA3B-AC17-4E4E-9AEA-F9D1DF3C129B}" destId="{23662AC5-BB32-444D-AC5D-39AC97B113E4}" srcOrd="0" destOrd="0" parTransId="{D19F5732-0B68-F744-B4B8-00C7782C711A}" sibTransId="{461EF798-D959-0F4C-9411-24BC03519F3F}"/>
    <dgm:cxn modelId="{DCC698DF-745C-5344-9511-E75EAFC363C2}" type="presOf" srcId="{D19F5732-0B68-F744-B4B8-00C7782C711A}" destId="{A1BF9048-FCFC-8047-BAB4-0693E5752923}" srcOrd="0" destOrd="0" presId="urn:microsoft.com/office/officeart/2009/layout/CirclePictureHierarchy"/>
    <dgm:cxn modelId="{B9CE75F1-8A8A-184B-84E5-9C284F1B2BCD}" type="presOf" srcId="{998FBBF4-E74A-8643-BEB8-E679846D8F1D}" destId="{A88DB540-B225-4042-8724-DEF447564989}" srcOrd="0" destOrd="0" presId="urn:microsoft.com/office/officeart/2009/layout/CirclePictureHierarchy"/>
    <dgm:cxn modelId="{EDA7AE77-38D7-EA4A-883B-02507E4A59DB}" type="presParOf" srcId="{34F5E86B-69F5-2241-A09F-DFC420EA90B4}" destId="{965A96F9-15DF-C74F-95DA-DB649F7289FD}" srcOrd="0" destOrd="0" presId="urn:microsoft.com/office/officeart/2009/layout/CirclePictureHierarchy"/>
    <dgm:cxn modelId="{AE2AA246-3469-9241-8500-95825A68594F}" type="presParOf" srcId="{965A96F9-15DF-C74F-95DA-DB649F7289FD}" destId="{01E2C6DB-1B51-E44D-9DD7-5495B40B5041}" srcOrd="0" destOrd="0" presId="urn:microsoft.com/office/officeart/2009/layout/CirclePictureHierarchy"/>
    <dgm:cxn modelId="{AABC8E21-8323-8E48-9330-2DF405BA8F59}" type="presParOf" srcId="{01E2C6DB-1B51-E44D-9DD7-5495B40B5041}" destId="{75781589-94C5-F142-A3BD-441203B581E4}" srcOrd="0" destOrd="0" presId="urn:microsoft.com/office/officeart/2009/layout/CirclePictureHierarchy"/>
    <dgm:cxn modelId="{CDC5FEE7-228B-2841-B34A-0DF518450C98}" type="presParOf" srcId="{01E2C6DB-1B51-E44D-9DD7-5495B40B5041}" destId="{F2183F79-2477-C146-AB0F-DB2354993BE1}" srcOrd="1" destOrd="0" presId="urn:microsoft.com/office/officeart/2009/layout/CirclePictureHierarchy"/>
    <dgm:cxn modelId="{D2AF204A-344D-E742-BD99-92638704D4E6}" type="presParOf" srcId="{965A96F9-15DF-C74F-95DA-DB649F7289FD}" destId="{97169416-918E-244B-92AC-D4FF6F166737}" srcOrd="1" destOrd="0" presId="urn:microsoft.com/office/officeart/2009/layout/CirclePictureHierarchy"/>
    <dgm:cxn modelId="{82F4A050-BBF1-024F-BF26-F3C1EA28C9EC}" type="presParOf" srcId="{97169416-918E-244B-92AC-D4FF6F166737}" destId="{CF0551D2-1B7B-8A48-BF30-7B8A6CFF5827}" srcOrd="0" destOrd="0" presId="urn:microsoft.com/office/officeart/2009/layout/CirclePictureHierarchy"/>
    <dgm:cxn modelId="{0F71101F-B2C1-2E42-85DA-239732CFD8EF}" type="presParOf" srcId="{97169416-918E-244B-92AC-D4FF6F166737}" destId="{3F6305EA-5103-0B4D-BFDF-1B98B7939616}" srcOrd="1" destOrd="0" presId="urn:microsoft.com/office/officeart/2009/layout/CirclePictureHierarchy"/>
    <dgm:cxn modelId="{32A336B4-574F-9E41-9067-0EC7286E65FA}" type="presParOf" srcId="{3F6305EA-5103-0B4D-BFDF-1B98B7939616}" destId="{87646506-41A3-A847-B1A2-56D4FA2A8FB3}" srcOrd="0" destOrd="0" presId="urn:microsoft.com/office/officeart/2009/layout/CirclePictureHierarchy"/>
    <dgm:cxn modelId="{449F1D69-9195-8F47-AB5F-0F95C644DF6F}" type="presParOf" srcId="{87646506-41A3-A847-B1A2-56D4FA2A8FB3}" destId="{8327A42E-03AD-B647-A81D-CF703705EA87}" srcOrd="0" destOrd="0" presId="urn:microsoft.com/office/officeart/2009/layout/CirclePictureHierarchy"/>
    <dgm:cxn modelId="{6865EF85-666D-7942-9BC9-6EA0BFEE3C45}" type="presParOf" srcId="{87646506-41A3-A847-B1A2-56D4FA2A8FB3}" destId="{715258C1-AD6B-0A45-9C41-98BD0EF7AFF8}" srcOrd="1" destOrd="0" presId="urn:microsoft.com/office/officeart/2009/layout/CirclePictureHierarchy"/>
    <dgm:cxn modelId="{F1A812E9-68ED-B840-B97E-F8443D594140}" type="presParOf" srcId="{3F6305EA-5103-0B4D-BFDF-1B98B7939616}" destId="{4FB6768A-4016-3943-8061-97728C08FB94}" srcOrd="1" destOrd="0" presId="urn:microsoft.com/office/officeart/2009/layout/CirclePictureHierarchy"/>
    <dgm:cxn modelId="{CBEE5527-6A95-484E-9792-267CD99A4559}" type="presParOf" srcId="{4FB6768A-4016-3943-8061-97728C08FB94}" destId="{A88DB540-B225-4042-8724-DEF447564989}" srcOrd="0" destOrd="0" presId="urn:microsoft.com/office/officeart/2009/layout/CirclePictureHierarchy"/>
    <dgm:cxn modelId="{EE42D72E-5083-6F41-8B5A-92A7B4C9645D}" type="presParOf" srcId="{4FB6768A-4016-3943-8061-97728C08FB94}" destId="{156A1ADB-3916-484A-8993-859D5A226A09}" srcOrd="1" destOrd="0" presId="urn:microsoft.com/office/officeart/2009/layout/CirclePictureHierarchy"/>
    <dgm:cxn modelId="{E70D2D25-E12A-1A4D-BF85-ADC1E1A618F0}" type="presParOf" srcId="{156A1ADB-3916-484A-8993-859D5A226A09}" destId="{E80913B6-64CC-0C4D-AB10-71000B4A8ACB}" srcOrd="0" destOrd="0" presId="urn:microsoft.com/office/officeart/2009/layout/CirclePictureHierarchy"/>
    <dgm:cxn modelId="{7A5E3C4B-931A-FC44-A374-C1C47D7FC9F4}" type="presParOf" srcId="{E80913B6-64CC-0C4D-AB10-71000B4A8ACB}" destId="{D9C7DBAC-8ACA-3C4F-8567-88451D28447E}" srcOrd="0" destOrd="0" presId="urn:microsoft.com/office/officeart/2009/layout/CirclePictureHierarchy"/>
    <dgm:cxn modelId="{EF1A1C02-A693-0F4A-A70F-8CB1A08EF06A}" type="presParOf" srcId="{E80913B6-64CC-0C4D-AB10-71000B4A8ACB}" destId="{6EA549DB-433A-8B44-A6D6-325D64564F75}" srcOrd="1" destOrd="0" presId="urn:microsoft.com/office/officeart/2009/layout/CirclePictureHierarchy"/>
    <dgm:cxn modelId="{67DC87BE-E306-1944-9D31-148669AFC8B4}" type="presParOf" srcId="{156A1ADB-3916-484A-8993-859D5A226A09}" destId="{E3504DC6-9DFA-024A-9EAB-FB1DB8583375}" srcOrd="1" destOrd="0" presId="urn:microsoft.com/office/officeart/2009/layout/CirclePictureHierarchy"/>
    <dgm:cxn modelId="{7C2F9238-C576-D649-A8D1-7B3CA31E578E}" type="presParOf" srcId="{4FB6768A-4016-3943-8061-97728C08FB94}" destId="{41D5D90C-B560-BC4A-86B1-1A7162E2290A}" srcOrd="2" destOrd="0" presId="urn:microsoft.com/office/officeart/2009/layout/CirclePictureHierarchy"/>
    <dgm:cxn modelId="{EED2C102-EDC2-AA4B-80DF-6710877935A5}" type="presParOf" srcId="{4FB6768A-4016-3943-8061-97728C08FB94}" destId="{FEFC05CB-22A9-BB43-9E7C-DBABF47E0E93}" srcOrd="3" destOrd="0" presId="urn:microsoft.com/office/officeart/2009/layout/CirclePictureHierarchy"/>
    <dgm:cxn modelId="{5D5D9BE6-50AC-F440-9B78-7AEF0C42A4AB}" type="presParOf" srcId="{FEFC05CB-22A9-BB43-9E7C-DBABF47E0E93}" destId="{A41A880F-05BE-8845-B1B8-FF9ED1F8772D}" srcOrd="0" destOrd="0" presId="urn:microsoft.com/office/officeart/2009/layout/CirclePictureHierarchy"/>
    <dgm:cxn modelId="{13E661D5-ACC9-F44C-88A7-13BB7D5634DA}" type="presParOf" srcId="{A41A880F-05BE-8845-B1B8-FF9ED1F8772D}" destId="{E99B2E6D-D931-084D-AD5B-A7AB10F98190}" srcOrd="0" destOrd="0" presId="urn:microsoft.com/office/officeart/2009/layout/CirclePictureHierarchy"/>
    <dgm:cxn modelId="{A33CB449-F413-B146-8FC6-1CE6A5872A13}" type="presParOf" srcId="{A41A880F-05BE-8845-B1B8-FF9ED1F8772D}" destId="{F920D607-0200-0746-AE66-CD68E31784D1}" srcOrd="1" destOrd="0" presId="urn:microsoft.com/office/officeart/2009/layout/CirclePictureHierarchy"/>
    <dgm:cxn modelId="{334C1F91-A441-1F4F-9A18-0F32713B6F3D}" type="presParOf" srcId="{FEFC05CB-22A9-BB43-9E7C-DBABF47E0E93}" destId="{10232E67-1EB0-B540-B368-1030B8446D8C}" srcOrd="1" destOrd="0" presId="urn:microsoft.com/office/officeart/2009/layout/CirclePictureHierarchy"/>
    <dgm:cxn modelId="{2A5315AF-4DFA-514F-A697-1D1B9E567324}" type="presParOf" srcId="{97169416-918E-244B-92AC-D4FF6F166737}" destId="{592E0CD7-DB1C-4647-88EB-FECA36816798}" srcOrd="2" destOrd="0" presId="urn:microsoft.com/office/officeart/2009/layout/CirclePictureHierarchy"/>
    <dgm:cxn modelId="{ECC472C6-DE4E-304F-AA17-FCEEABEB606A}" type="presParOf" srcId="{97169416-918E-244B-92AC-D4FF6F166737}" destId="{883890F6-B0FE-B647-85A7-6D20ED2CF2D2}" srcOrd="3" destOrd="0" presId="urn:microsoft.com/office/officeart/2009/layout/CirclePictureHierarchy"/>
    <dgm:cxn modelId="{E3756FA8-2D08-0B4D-B798-3AE0624D5750}" type="presParOf" srcId="{883890F6-B0FE-B647-85A7-6D20ED2CF2D2}" destId="{64DB639B-D4CF-7F4A-BA63-B84A7B9D838B}" srcOrd="0" destOrd="0" presId="urn:microsoft.com/office/officeart/2009/layout/CirclePictureHierarchy"/>
    <dgm:cxn modelId="{3C64D2C6-DDD3-614B-8001-57E6BF151F02}" type="presParOf" srcId="{64DB639B-D4CF-7F4A-BA63-B84A7B9D838B}" destId="{548FF8A6-72B5-004B-9DF0-BA06641D0B3B}" srcOrd="0" destOrd="0" presId="urn:microsoft.com/office/officeart/2009/layout/CirclePictureHierarchy"/>
    <dgm:cxn modelId="{F46BE4F4-1B25-1D4E-B71A-14C69EBC3959}" type="presParOf" srcId="{64DB639B-D4CF-7F4A-BA63-B84A7B9D838B}" destId="{C5D28426-E61F-AF42-A6A8-AC8C397389C4}" srcOrd="1" destOrd="0" presId="urn:microsoft.com/office/officeart/2009/layout/CirclePictureHierarchy"/>
    <dgm:cxn modelId="{87788533-E96D-D94F-99A1-7E1EA05B6EA7}" type="presParOf" srcId="{883890F6-B0FE-B647-85A7-6D20ED2CF2D2}" destId="{B1218EFA-22D7-9B41-B5D6-1804E40EE22A}" srcOrd="1" destOrd="0" presId="urn:microsoft.com/office/officeart/2009/layout/CirclePictureHierarchy"/>
    <dgm:cxn modelId="{1EC654C2-1D80-1F49-8D96-199AD7127798}" type="presParOf" srcId="{B1218EFA-22D7-9B41-B5D6-1804E40EE22A}" destId="{A1BF9048-FCFC-8047-BAB4-0693E5752923}" srcOrd="0" destOrd="0" presId="urn:microsoft.com/office/officeart/2009/layout/CirclePictureHierarchy"/>
    <dgm:cxn modelId="{74D02E58-2BEC-CD44-BCDA-95A2AC38949B}" type="presParOf" srcId="{B1218EFA-22D7-9B41-B5D6-1804E40EE22A}" destId="{02ADBD70-119A-C640-BCDA-7BAAB26618B3}" srcOrd="1" destOrd="0" presId="urn:microsoft.com/office/officeart/2009/layout/CirclePictureHierarchy"/>
    <dgm:cxn modelId="{14E83CC5-4B01-D042-8701-15A16EC314C8}" type="presParOf" srcId="{02ADBD70-119A-C640-BCDA-7BAAB26618B3}" destId="{C41EAE1E-507B-A64A-AB2B-12766ABBF518}" srcOrd="0" destOrd="0" presId="urn:microsoft.com/office/officeart/2009/layout/CirclePictureHierarchy"/>
    <dgm:cxn modelId="{749D831A-1A81-E846-9001-51855C61FBF1}" type="presParOf" srcId="{C41EAE1E-507B-A64A-AB2B-12766ABBF518}" destId="{EA40AFA4-6EEA-2C4D-8C7F-74DFDA6328F2}" srcOrd="0" destOrd="0" presId="urn:microsoft.com/office/officeart/2009/layout/CirclePictureHierarchy"/>
    <dgm:cxn modelId="{13F93AAA-172A-D442-A9A0-1FB7E22B151D}" type="presParOf" srcId="{C41EAE1E-507B-A64A-AB2B-12766ABBF518}" destId="{B8B9A11B-C6CC-A945-A4B2-3852C8467BEF}" srcOrd="1" destOrd="0" presId="urn:microsoft.com/office/officeart/2009/layout/CirclePictureHierarchy"/>
    <dgm:cxn modelId="{0B042B54-6766-FA46-87FA-320A57B39E6C}" type="presParOf" srcId="{02ADBD70-119A-C640-BCDA-7BAAB26618B3}" destId="{55EEE118-D703-3A44-B3C5-3B304EA1AD00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1B8F5B-ABA1-8E43-BA15-935D2141DE7A}" type="doc">
      <dgm:prSet loTypeId="urn:microsoft.com/office/officeart/2005/8/layout/vList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988F5D-B114-C042-9F7F-42EE554F1B6B}">
      <dgm:prSet phldrT="[Text]"/>
      <dgm:spPr/>
      <dgm:t>
        <a:bodyPr/>
        <a:lstStyle/>
        <a:p>
          <a:r>
            <a:rPr lang="ar-SA" dirty="0"/>
            <a:t>الطلاق السني</a:t>
          </a:r>
          <a:endParaRPr lang="en-US" dirty="0"/>
        </a:p>
      </dgm:t>
    </dgm:pt>
    <dgm:pt modelId="{DDB911E6-159C-BE45-A12D-0014D36BE6A8}" type="parTrans" cxnId="{54E0692A-DF40-EC40-B59A-C64923504C1A}">
      <dgm:prSet/>
      <dgm:spPr/>
      <dgm:t>
        <a:bodyPr/>
        <a:lstStyle/>
        <a:p>
          <a:endParaRPr lang="en-US"/>
        </a:p>
      </dgm:t>
    </dgm:pt>
    <dgm:pt modelId="{581EA6C6-1C07-E841-871D-FE905AE6735E}" type="sibTrans" cxnId="{54E0692A-DF40-EC40-B59A-C64923504C1A}">
      <dgm:prSet/>
      <dgm:spPr/>
      <dgm:t>
        <a:bodyPr/>
        <a:lstStyle/>
        <a:p>
          <a:endParaRPr lang="en-US"/>
        </a:p>
      </dgm:t>
    </dgm:pt>
    <dgm:pt modelId="{5A44DD13-64E3-A444-AD2B-86E0DA55D97F}">
      <dgm:prSet phldrT="[Text]"/>
      <dgm:spPr/>
      <dgm:t>
        <a:bodyPr/>
        <a:lstStyle/>
        <a:p>
          <a:r>
            <a:rPr lang="ar-SA" dirty="0"/>
            <a:t>يطلق الرجل زوجته في طهر لم يجامعها فيه، ويتركها إلى أن تنقضي عدتها</a:t>
          </a:r>
          <a:endParaRPr lang="en-US" dirty="0"/>
        </a:p>
      </dgm:t>
    </dgm:pt>
    <dgm:pt modelId="{74D88F06-7FFB-A44A-B437-027943DF897E}" type="parTrans" cxnId="{21F96615-F363-854C-B362-83DFC542080E}">
      <dgm:prSet/>
      <dgm:spPr/>
      <dgm:t>
        <a:bodyPr/>
        <a:lstStyle/>
        <a:p>
          <a:endParaRPr lang="en-US"/>
        </a:p>
      </dgm:t>
    </dgm:pt>
    <dgm:pt modelId="{CB093D8A-1D2A-9848-8EE4-37498EC11280}" type="sibTrans" cxnId="{21F96615-F363-854C-B362-83DFC542080E}">
      <dgm:prSet/>
      <dgm:spPr/>
      <dgm:t>
        <a:bodyPr/>
        <a:lstStyle/>
        <a:p>
          <a:endParaRPr lang="en-US"/>
        </a:p>
      </dgm:t>
    </dgm:pt>
    <dgm:pt modelId="{9F18DC45-BC38-4F4D-8E41-DBE7BA5CAD7D}">
      <dgm:prSet phldrT="[Text]"/>
      <dgm:spPr/>
      <dgm:t>
        <a:bodyPr/>
        <a:lstStyle/>
        <a:p>
          <a:r>
            <a:rPr lang="ar-SA" dirty="0"/>
            <a:t>ويستثنى من الطلاق السني الآيسة، والمختلعة، والحامل، والتي لم يدخل عليها زوجها</a:t>
          </a:r>
          <a:endParaRPr lang="en-US" dirty="0"/>
        </a:p>
      </dgm:t>
    </dgm:pt>
    <dgm:pt modelId="{40341380-9384-9A46-8853-0FACE6F415BC}" type="parTrans" cxnId="{FD549235-8FB6-E544-9A58-9507ED28DB84}">
      <dgm:prSet/>
      <dgm:spPr/>
      <dgm:t>
        <a:bodyPr/>
        <a:lstStyle/>
        <a:p>
          <a:endParaRPr lang="en-US"/>
        </a:p>
      </dgm:t>
    </dgm:pt>
    <dgm:pt modelId="{77347F88-9625-BF46-9C5C-DBF9FF6EA1A2}" type="sibTrans" cxnId="{FD549235-8FB6-E544-9A58-9507ED28DB84}">
      <dgm:prSet/>
      <dgm:spPr/>
      <dgm:t>
        <a:bodyPr/>
        <a:lstStyle/>
        <a:p>
          <a:endParaRPr lang="en-US"/>
        </a:p>
      </dgm:t>
    </dgm:pt>
    <dgm:pt modelId="{C1B00204-F21F-DE44-AC4F-660888261D28}">
      <dgm:prSet phldrT="[Text]"/>
      <dgm:spPr/>
      <dgm:t>
        <a:bodyPr/>
        <a:lstStyle/>
        <a:p>
          <a:pPr rtl="1"/>
          <a:r>
            <a:rPr lang="ar-SA" dirty="0"/>
            <a:t>الطلاق الحسن </a:t>
          </a:r>
          <a:endParaRPr lang="en-US" dirty="0"/>
        </a:p>
      </dgm:t>
    </dgm:pt>
    <dgm:pt modelId="{2B3BC714-AF82-5149-B3CE-EEE45B46762E}" type="parTrans" cxnId="{A699A367-475E-2A4C-81BA-420C6C582AF1}">
      <dgm:prSet/>
      <dgm:spPr/>
      <dgm:t>
        <a:bodyPr/>
        <a:lstStyle/>
        <a:p>
          <a:endParaRPr lang="en-US"/>
        </a:p>
      </dgm:t>
    </dgm:pt>
    <dgm:pt modelId="{B7FB4AB5-1A0A-9C4F-B066-EB2D91132F3C}" type="sibTrans" cxnId="{A699A367-475E-2A4C-81BA-420C6C582AF1}">
      <dgm:prSet/>
      <dgm:spPr/>
      <dgm:t>
        <a:bodyPr/>
        <a:lstStyle/>
        <a:p>
          <a:endParaRPr lang="en-US"/>
        </a:p>
      </dgm:t>
    </dgm:pt>
    <dgm:pt modelId="{F2B5D1DB-8800-6646-84E4-710BCA0D352C}">
      <dgm:prSet phldrT="[Text]"/>
      <dgm:spPr/>
      <dgm:t>
        <a:bodyPr/>
        <a:lstStyle/>
        <a:p>
          <a:r>
            <a:rPr lang="ar-SA" dirty="0"/>
            <a:t>أن يطلقها في ثلاثة أطهار لا جماع فيهن، يستقبل كل طهر بطلقة</a:t>
          </a:r>
          <a:endParaRPr lang="en-US" dirty="0"/>
        </a:p>
      </dgm:t>
    </dgm:pt>
    <dgm:pt modelId="{CBA3EF08-F805-2648-8A7F-8BE5F1C642D3}" type="parTrans" cxnId="{CBFE37E1-E699-BA49-AFE3-2AAF0EE15088}">
      <dgm:prSet/>
      <dgm:spPr/>
      <dgm:t>
        <a:bodyPr/>
        <a:lstStyle/>
        <a:p>
          <a:endParaRPr lang="en-US"/>
        </a:p>
      </dgm:t>
    </dgm:pt>
    <dgm:pt modelId="{57713C33-2D75-F046-AE2F-9BE59FFE627D}" type="sibTrans" cxnId="{CBFE37E1-E699-BA49-AFE3-2AAF0EE15088}">
      <dgm:prSet/>
      <dgm:spPr/>
      <dgm:t>
        <a:bodyPr/>
        <a:lstStyle/>
        <a:p>
          <a:endParaRPr lang="en-US"/>
        </a:p>
      </dgm:t>
    </dgm:pt>
    <dgm:pt modelId="{C176272A-3106-394B-864D-E8B09983A192}">
      <dgm:prSet phldrT="[Text]"/>
      <dgm:spPr/>
      <dgm:t>
        <a:bodyPr/>
        <a:lstStyle/>
        <a:p>
          <a:r>
            <a:rPr lang="ar-SA" dirty="0"/>
            <a:t>الطلاق الاحسن </a:t>
          </a:r>
          <a:endParaRPr lang="en-US" dirty="0"/>
        </a:p>
      </dgm:t>
    </dgm:pt>
    <dgm:pt modelId="{50F80CD5-0FB4-0141-A0D3-072F7CDE00B7}" type="parTrans" cxnId="{79180DFA-24BB-FF48-9ABA-9A67A3F762F4}">
      <dgm:prSet/>
      <dgm:spPr/>
      <dgm:t>
        <a:bodyPr/>
        <a:lstStyle/>
        <a:p>
          <a:endParaRPr lang="en-US"/>
        </a:p>
      </dgm:t>
    </dgm:pt>
    <dgm:pt modelId="{79852672-52F0-9C40-9578-32F92B4CBB14}" type="sibTrans" cxnId="{79180DFA-24BB-FF48-9ABA-9A67A3F762F4}">
      <dgm:prSet/>
      <dgm:spPr/>
      <dgm:t>
        <a:bodyPr/>
        <a:lstStyle/>
        <a:p>
          <a:endParaRPr lang="en-US"/>
        </a:p>
      </dgm:t>
    </dgm:pt>
    <dgm:pt modelId="{9D644433-2C3B-2A4F-B3D6-4BB3DFB50E67}">
      <dgm:prSet phldrT="[Text]"/>
      <dgm:spPr/>
      <dgm:t>
        <a:bodyPr/>
        <a:lstStyle/>
        <a:p>
          <a:pPr rtl="1"/>
          <a:r>
            <a:rPr lang="ar-SA" dirty="0"/>
            <a:t>الطلاق </a:t>
          </a:r>
          <a:r>
            <a:rPr lang="ar-SA" dirty="0" err="1"/>
            <a:t>االبدعي</a:t>
          </a:r>
          <a:r>
            <a:rPr lang="ar-SA" dirty="0"/>
            <a:t> </a:t>
          </a:r>
          <a:endParaRPr lang="en-US" dirty="0"/>
        </a:p>
      </dgm:t>
    </dgm:pt>
    <dgm:pt modelId="{C9521A67-9674-764D-AD1B-583F4FD51F0F}" type="parTrans" cxnId="{9C4CF9FC-07C3-AA47-A8BC-FF25E7DD458B}">
      <dgm:prSet/>
      <dgm:spPr/>
      <dgm:t>
        <a:bodyPr/>
        <a:lstStyle/>
        <a:p>
          <a:endParaRPr lang="en-US"/>
        </a:p>
      </dgm:t>
    </dgm:pt>
    <dgm:pt modelId="{A1F82163-EC6E-D64F-8A78-8D0BEEEBB906}" type="sibTrans" cxnId="{9C4CF9FC-07C3-AA47-A8BC-FF25E7DD458B}">
      <dgm:prSet/>
      <dgm:spPr/>
      <dgm:t>
        <a:bodyPr/>
        <a:lstStyle/>
        <a:p>
          <a:endParaRPr lang="en-US"/>
        </a:p>
      </dgm:t>
    </dgm:pt>
    <dgm:pt modelId="{46AC177B-EF52-2640-8A12-99B5D04CEAF0}">
      <dgm:prSet phldrT="[Text]"/>
      <dgm:spPr/>
      <dgm:t>
        <a:bodyPr/>
        <a:lstStyle/>
        <a:p>
          <a:r>
            <a:rPr lang="ar-SA" dirty="0"/>
            <a:t>ومن الطلاق البدعي عند الحنفية أن يطلقها طلقتين، أو ثلاث في طهر واحد، وهو مباح عند الشافعية</a:t>
          </a:r>
          <a:endParaRPr lang="en-US" dirty="0"/>
        </a:p>
      </dgm:t>
    </dgm:pt>
    <dgm:pt modelId="{7DBE6527-8443-924C-BD54-C7B1B50CCB61}" type="parTrans" cxnId="{395BE2E4-38B5-9A41-90F6-31C12A7F627B}">
      <dgm:prSet/>
      <dgm:spPr/>
      <dgm:t>
        <a:bodyPr/>
        <a:lstStyle/>
        <a:p>
          <a:endParaRPr lang="en-US"/>
        </a:p>
      </dgm:t>
    </dgm:pt>
    <dgm:pt modelId="{D8AED7C7-8949-744D-A06C-37AC11C78441}" type="sibTrans" cxnId="{395BE2E4-38B5-9A41-90F6-31C12A7F627B}">
      <dgm:prSet/>
      <dgm:spPr/>
      <dgm:t>
        <a:bodyPr/>
        <a:lstStyle/>
        <a:p>
          <a:endParaRPr lang="en-US"/>
        </a:p>
      </dgm:t>
    </dgm:pt>
    <dgm:pt modelId="{E6957081-B476-0144-BCEC-234943E40E26}">
      <dgm:prSet phldrT="[Text]" phldr="1"/>
      <dgm:spPr/>
      <dgm:t>
        <a:bodyPr/>
        <a:lstStyle/>
        <a:p>
          <a:pPr rtl="0"/>
          <a:endParaRPr lang="en-US" dirty="0"/>
        </a:p>
      </dgm:t>
    </dgm:pt>
    <dgm:pt modelId="{1235A2CB-8EDA-764F-BF33-41C48D849F3D}" type="parTrans" cxnId="{CF2A9390-CDF6-6B49-B969-F58EE2C8F00B}">
      <dgm:prSet/>
      <dgm:spPr/>
      <dgm:t>
        <a:bodyPr/>
        <a:lstStyle/>
        <a:p>
          <a:endParaRPr lang="en-US"/>
        </a:p>
      </dgm:t>
    </dgm:pt>
    <dgm:pt modelId="{BFD0F17F-F899-834F-A3F6-683640B76C4B}" type="sibTrans" cxnId="{CF2A9390-CDF6-6B49-B969-F58EE2C8F00B}">
      <dgm:prSet/>
      <dgm:spPr/>
      <dgm:t>
        <a:bodyPr/>
        <a:lstStyle/>
        <a:p>
          <a:endParaRPr lang="en-US"/>
        </a:p>
      </dgm:t>
    </dgm:pt>
    <dgm:pt modelId="{D4F6C0F7-C2A3-C44B-801A-2B4DB96C095B}">
      <dgm:prSet/>
      <dgm:spPr/>
      <dgm:t>
        <a:bodyPr/>
        <a:lstStyle/>
        <a:p>
          <a:pPr rtl="1"/>
          <a:r>
            <a:rPr lang="ar-SA" dirty="0"/>
            <a:t>الطلاق في طهر لم يجامعها فيه، طلاق واحد، وينتظرها إلى أن تنتهي عدتها، فيرجعها قبل انقضاء العدة، أو تبين منه </a:t>
          </a:r>
          <a:endParaRPr lang="en-US" dirty="0"/>
        </a:p>
      </dgm:t>
    </dgm:pt>
    <dgm:pt modelId="{E7958E62-CBAD-664C-A306-0004D8B4AC27}" type="parTrans" cxnId="{3A6C5D2A-A095-BE4D-A636-7522335D9B7A}">
      <dgm:prSet/>
      <dgm:spPr/>
      <dgm:t>
        <a:bodyPr/>
        <a:lstStyle/>
        <a:p>
          <a:endParaRPr lang="en-US"/>
        </a:p>
      </dgm:t>
    </dgm:pt>
    <dgm:pt modelId="{223C1EB4-B032-8C4B-93C3-6C5182E82575}" type="sibTrans" cxnId="{3A6C5D2A-A095-BE4D-A636-7522335D9B7A}">
      <dgm:prSet/>
      <dgm:spPr/>
      <dgm:t>
        <a:bodyPr/>
        <a:lstStyle/>
        <a:p>
          <a:endParaRPr lang="en-US"/>
        </a:p>
      </dgm:t>
    </dgm:pt>
    <dgm:pt modelId="{8B968777-7543-114B-B58C-06F699B0D825}" type="pres">
      <dgm:prSet presAssocID="{231B8F5B-ABA1-8E43-BA15-935D2141DE7A}" presName="linear" presStyleCnt="0">
        <dgm:presLayoutVars>
          <dgm:dir/>
          <dgm:resizeHandles val="exact"/>
        </dgm:presLayoutVars>
      </dgm:prSet>
      <dgm:spPr/>
    </dgm:pt>
    <dgm:pt modelId="{E4E6AA08-35F0-264A-9A57-C43CDF470FD8}" type="pres">
      <dgm:prSet presAssocID="{83988F5D-B114-C042-9F7F-42EE554F1B6B}" presName="comp" presStyleCnt="0"/>
      <dgm:spPr/>
    </dgm:pt>
    <dgm:pt modelId="{C825603A-01D1-2D4B-A5E0-FF1F71BD80C2}" type="pres">
      <dgm:prSet presAssocID="{83988F5D-B114-C042-9F7F-42EE554F1B6B}" presName="box" presStyleLbl="node1" presStyleIdx="0" presStyleCnt="3"/>
      <dgm:spPr/>
    </dgm:pt>
    <dgm:pt modelId="{B33A363A-14E5-8145-921C-6D228EB3C922}" type="pres">
      <dgm:prSet presAssocID="{83988F5D-B114-C042-9F7F-42EE554F1B6B}" presName="img" presStyleLbl="fgImgPlace1" presStyleIdx="0" presStyleCnt="3"/>
      <dgm:spPr/>
    </dgm:pt>
    <dgm:pt modelId="{EEBB2209-3469-5348-9555-116021551FDE}" type="pres">
      <dgm:prSet presAssocID="{83988F5D-B114-C042-9F7F-42EE554F1B6B}" presName="text" presStyleLbl="node1" presStyleIdx="0" presStyleCnt="3">
        <dgm:presLayoutVars>
          <dgm:bulletEnabled val="1"/>
        </dgm:presLayoutVars>
      </dgm:prSet>
      <dgm:spPr/>
    </dgm:pt>
    <dgm:pt modelId="{C2991F1F-2266-1D4C-991A-15AD0B7B6616}" type="pres">
      <dgm:prSet presAssocID="{581EA6C6-1C07-E841-871D-FE905AE6735E}" presName="spacer" presStyleCnt="0"/>
      <dgm:spPr/>
    </dgm:pt>
    <dgm:pt modelId="{A7D53597-CC82-5043-A8E0-66AF8E38F872}" type="pres">
      <dgm:prSet presAssocID="{C1B00204-F21F-DE44-AC4F-660888261D28}" presName="comp" presStyleCnt="0"/>
      <dgm:spPr/>
    </dgm:pt>
    <dgm:pt modelId="{A3167067-E7C0-4646-B733-281E01B8966E}" type="pres">
      <dgm:prSet presAssocID="{C1B00204-F21F-DE44-AC4F-660888261D28}" presName="box" presStyleLbl="node1" presStyleIdx="1" presStyleCnt="3"/>
      <dgm:spPr/>
    </dgm:pt>
    <dgm:pt modelId="{C95B92BA-9B4F-9241-B284-2997E5394A1D}" type="pres">
      <dgm:prSet presAssocID="{C1B00204-F21F-DE44-AC4F-660888261D28}" presName="img" presStyleLbl="fgImgPlace1" presStyleIdx="1" presStyleCnt="3"/>
      <dgm:spPr/>
    </dgm:pt>
    <dgm:pt modelId="{7C5B0174-5F19-624E-8118-3C09F7510BCF}" type="pres">
      <dgm:prSet presAssocID="{C1B00204-F21F-DE44-AC4F-660888261D28}" presName="text" presStyleLbl="node1" presStyleIdx="1" presStyleCnt="3">
        <dgm:presLayoutVars>
          <dgm:bulletEnabled val="1"/>
        </dgm:presLayoutVars>
      </dgm:prSet>
      <dgm:spPr/>
    </dgm:pt>
    <dgm:pt modelId="{E1462F8F-217B-334C-810A-F781BC63D653}" type="pres">
      <dgm:prSet presAssocID="{B7FB4AB5-1A0A-9C4F-B066-EB2D91132F3C}" presName="spacer" presStyleCnt="0"/>
      <dgm:spPr/>
    </dgm:pt>
    <dgm:pt modelId="{C47C0648-187E-4B4F-A2C3-EA8DDF844CD6}" type="pres">
      <dgm:prSet presAssocID="{9D644433-2C3B-2A4F-B3D6-4BB3DFB50E67}" presName="comp" presStyleCnt="0"/>
      <dgm:spPr/>
    </dgm:pt>
    <dgm:pt modelId="{DC911450-BEAE-1C4A-AB82-AF29623ED941}" type="pres">
      <dgm:prSet presAssocID="{9D644433-2C3B-2A4F-B3D6-4BB3DFB50E67}" presName="box" presStyleLbl="node1" presStyleIdx="2" presStyleCnt="3"/>
      <dgm:spPr/>
    </dgm:pt>
    <dgm:pt modelId="{993C8BB2-D954-CD40-9AC5-C878DDFC03C1}" type="pres">
      <dgm:prSet presAssocID="{9D644433-2C3B-2A4F-B3D6-4BB3DFB50E67}" presName="img" presStyleLbl="fgImgPlace1" presStyleIdx="2" presStyleCnt="3"/>
      <dgm:spPr/>
    </dgm:pt>
    <dgm:pt modelId="{EDDED630-2790-D646-8BF4-DD8D870CAA95}" type="pres">
      <dgm:prSet presAssocID="{9D644433-2C3B-2A4F-B3D6-4BB3DFB50E67}" presName="text" presStyleLbl="node1" presStyleIdx="2" presStyleCnt="3">
        <dgm:presLayoutVars>
          <dgm:bulletEnabled val="1"/>
        </dgm:presLayoutVars>
      </dgm:prSet>
      <dgm:spPr/>
    </dgm:pt>
  </dgm:ptLst>
  <dgm:cxnLst>
    <dgm:cxn modelId="{9E9A8F08-0EB2-F146-9F2F-B26A1F0E4552}" type="presOf" srcId="{9D644433-2C3B-2A4F-B3D6-4BB3DFB50E67}" destId="{DC911450-BEAE-1C4A-AB82-AF29623ED941}" srcOrd="0" destOrd="0" presId="urn:microsoft.com/office/officeart/2005/8/layout/vList4"/>
    <dgm:cxn modelId="{C33EC209-A26C-7743-BE80-D80672832D2B}" type="presOf" srcId="{D4F6C0F7-C2A3-C44B-801A-2B4DB96C095B}" destId="{A3167067-E7C0-4646-B733-281E01B8966E}" srcOrd="0" destOrd="3" presId="urn:microsoft.com/office/officeart/2005/8/layout/vList4"/>
    <dgm:cxn modelId="{53536D0D-28A8-5148-A228-FB33D88B2C95}" type="presOf" srcId="{E6957081-B476-0144-BCEC-234943E40E26}" destId="{EDDED630-2790-D646-8BF4-DD8D870CAA95}" srcOrd="1" destOrd="2" presId="urn:microsoft.com/office/officeart/2005/8/layout/vList4"/>
    <dgm:cxn modelId="{21F96615-F363-854C-B362-83DFC542080E}" srcId="{83988F5D-B114-C042-9F7F-42EE554F1B6B}" destId="{5A44DD13-64E3-A444-AD2B-86E0DA55D97F}" srcOrd="0" destOrd="0" parTransId="{74D88F06-7FFB-A44A-B437-027943DF897E}" sibTransId="{CB093D8A-1D2A-9848-8EE4-37498EC11280}"/>
    <dgm:cxn modelId="{3A6C5D2A-A095-BE4D-A636-7522335D9B7A}" srcId="{C176272A-3106-394B-864D-E8B09983A192}" destId="{D4F6C0F7-C2A3-C44B-801A-2B4DB96C095B}" srcOrd="0" destOrd="0" parTransId="{E7958E62-CBAD-664C-A306-0004D8B4AC27}" sibTransId="{223C1EB4-B032-8C4B-93C3-6C5182E82575}"/>
    <dgm:cxn modelId="{54E0692A-DF40-EC40-B59A-C64923504C1A}" srcId="{231B8F5B-ABA1-8E43-BA15-935D2141DE7A}" destId="{83988F5D-B114-C042-9F7F-42EE554F1B6B}" srcOrd="0" destOrd="0" parTransId="{DDB911E6-159C-BE45-A12D-0014D36BE6A8}" sibTransId="{581EA6C6-1C07-E841-871D-FE905AE6735E}"/>
    <dgm:cxn modelId="{FD549235-8FB6-E544-9A58-9507ED28DB84}" srcId="{83988F5D-B114-C042-9F7F-42EE554F1B6B}" destId="{9F18DC45-BC38-4F4D-8E41-DBE7BA5CAD7D}" srcOrd="1" destOrd="0" parTransId="{40341380-9384-9A46-8853-0FACE6F415BC}" sibTransId="{77347F88-9625-BF46-9C5C-DBF9FF6EA1A2}"/>
    <dgm:cxn modelId="{A9303C36-A765-6045-A095-6DB6475E7304}" type="presOf" srcId="{5A44DD13-64E3-A444-AD2B-86E0DA55D97F}" destId="{EEBB2209-3469-5348-9555-116021551FDE}" srcOrd="1" destOrd="1" presId="urn:microsoft.com/office/officeart/2005/8/layout/vList4"/>
    <dgm:cxn modelId="{001E8A40-85AA-8B4D-A298-6846F753E98C}" type="presOf" srcId="{9F18DC45-BC38-4F4D-8E41-DBE7BA5CAD7D}" destId="{C825603A-01D1-2D4B-A5E0-FF1F71BD80C2}" srcOrd="0" destOrd="2" presId="urn:microsoft.com/office/officeart/2005/8/layout/vList4"/>
    <dgm:cxn modelId="{48F3FC48-244C-E84F-8AE6-4C7FA70280F8}" type="presOf" srcId="{E6957081-B476-0144-BCEC-234943E40E26}" destId="{DC911450-BEAE-1C4A-AB82-AF29623ED941}" srcOrd="0" destOrd="2" presId="urn:microsoft.com/office/officeart/2005/8/layout/vList4"/>
    <dgm:cxn modelId="{45BDD955-AA72-B849-9CEB-9803FAF93857}" type="presOf" srcId="{F2B5D1DB-8800-6646-84E4-710BCA0D352C}" destId="{7C5B0174-5F19-624E-8118-3C09F7510BCF}" srcOrd="1" destOrd="1" presId="urn:microsoft.com/office/officeart/2005/8/layout/vList4"/>
    <dgm:cxn modelId="{A699A367-475E-2A4C-81BA-420C6C582AF1}" srcId="{231B8F5B-ABA1-8E43-BA15-935D2141DE7A}" destId="{C1B00204-F21F-DE44-AC4F-660888261D28}" srcOrd="1" destOrd="0" parTransId="{2B3BC714-AF82-5149-B3CE-EEE45B46762E}" sibTransId="{B7FB4AB5-1A0A-9C4F-B066-EB2D91132F3C}"/>
    <dgm:cxn modelId="{30C54778-7F04-294C-B5C6-000D041D38C4}" type="presOf" srcId="{9D644433-2C3B-2A4F-B3D6-4BB3DFB50E67}" destId="{EDDED630-2790-D646-8BF4-DD8D870CAA95}" srcOrd="1" destOrd="0" presId="urn:microsoft.com/office/officeart/2005/8/layout/vList4"/>
    <dgm:cxn modelId="{85EA8A7B-EA20-0543-8139-CC721E9BB33C}" type="presOf" srcId="{83988F5D-B114-C042-9F7F-42EE554F1B6B}" destId="{EEBB2209-3469-5348-9555-116021551FDE}" srcOrd="1" destOrd="0" presId="urn:microsoft.com/office/officeart/2005/8/layout/vList4"/>
    <dgm:cxn modelId="{37DC637C-A55A-9F42-BFAD-EED1581CC26D}" type="presOf" srcId="{83988F5D-B114-C042-9F7F-42EE554F1B6B}" destId="{C825603A-01D1-2D4B-A5E0-FF1F71BD80C2}" srcOrd="0" destOrd="0" presId="urn:microsoft.com/office/officeart/2005/8/layout/vList4"/>
    <dgm:cxn modelId="{5D2F3C90-A057-894F-BFEB-3D56D598E938}" type="presOf" srcId="{C176272A-3106-394B-864D-E8B09983A192}" destId="{A3167067-E7C0-4646-B733-281E01B8966E}" srcOrd="0" destOrd="2" presId="urn:microsoft.com/office/officeart/2005/8/layout/vList4"/>
    <dgm:cxn modelId="{CF2A9390-CDF6-6B49-B969-F58EE2C8F00B}" srcId="{9D644433-2C3B-2A4F-B3D6-4BB3DFB50E67}" destId="{E6957081-B476-0144-BCEC-234943E40E26}" srcOrd="1" destOrd="0" parTransId="{1235A2CB-8EDA-764F-BF33-41C48D849F3D}" sibTransId="{BFD0F17F-F899-834F-A3F6-683640B76C4B}"/>
    <dgm:cxn modelId="{55AF8592-ED98-5F48-BE29-C862731E864F}" type="presOf" srcId="{231B8F5B-ABA1-8E43-BA15-935D2141DE7A}" destId="{8B968777-7543-114B-B58C-06F699B0D825}" srcOrd="0" destOrd="0" presId="urn:microsoft.com/office/officeart/2005/8/layout/vList4"/>
    <dgm:cxn modelId="{6A268194-1CFF-C041-B7BE-29FEED079F2E}" type="presOf" srcId="{9F18DC45-BC38-4F4D-8E41-DBE7BA5CAD7D}" destId="{EEBB2209-3469-5348-9555-116021551FDE}" srcOrd="1" destOrd="2" presId="urn:microsoft.com/office/officeart/2005/8/layout/vList4"/>
    <dgm:cxn modelId="{E6679EA4-BE67-3147-94DD-FCED1CB84F66}" type="presOf" srcId="{C1B00204-F21F-DE44-AC4F-660888261D28}" destId="{A3167067-E7C0-4646-B733-281E01B8966E}" srcOrd="0" destOrd="0" presId="urn:microsoft.com/office/officeart/2005/8/layout/vList4"/>
    <dgm:cxn modelId="{786802B0-5099-2147-BCF2-3061DC02F600}" type="presOf" srcId="{46AC177B-EF52-2640-8A12-99B5D04CEAF0}" destId="{EDDED630-2790-D646-8BF4-DD8D870CAA95}" srcOrd="1" destOrd="1" presId="urn:microsoft.com/office/officeart/2005/8/layout/vList4"/>
    <dgm:cxn modelId="{088088B7-DCD7-BA46-93ED-600D1B3C6BED}" type="presOf" srcId="{C176272A-3106-394B-864D-E8B09983A192}" destId="{7C5B0174-5F19-624E-8118-3C09F7510BCF}" srcOrd="1" destOrd="2" presId="urn:microsoft.com/office/officeart/2005/8/layout/vList4"/>
    <dgm:cxn modelId="{3A10D3CB-AA1D-1F47-AAC6-3B3F7444AC12}" type="presOf" srcId="{D4F6C0F7-C2A3-C44B-801A-2B4DB96C095B}" destId="{7C5B0174-5F19-624E-8118-3C09F7510BCF}" srcOrd="1" destOrd="3" presId="urn:microsoft.com/office/officeart/2005/8/layout/vList4"/>
    <dgm:cxn modelId="{7B23F4D4-8611-6843-8748-978B4CF606AA}" type="presOf" srcId="{C1B00204-F21F-DE44-AC4F-660888261D28}" destId="{7C5B0174-5F19-624E-8118-3C09F7510BCF}" srcOrd="1" destOrd="0" presId="urn:microsoft.com/office/officeart/2005/8/layout/vList4"/>
    <dgm:cxn modelId="{10D9E1D7-4918-FD43-8337-3F028EC3D0FD}" type="presOf" srcId="{F2B5D1DB-8800-6646-84E4-710BCA0D352C}" destId="{A3167067-E7C0-4646-B733-281E01B8966E}" srcOrd="0" destOrd="1" presId="urn:microsoft.com/office/officeart/2005/8/layout/vList4"/>
    <dgm:cxn modelId="{CBFE37E1-E699-BA49-AFE3-2AAF0EE15088}" srcId="{C1B00204-F21F-DE44-AC4F-660888261D28}" destId="{F2B5D1DB-8800-6646-84E4-710BCA0D352C}" srcOrd="0" destOrd="0" parTransId="{CBA3EF08-F805-2648-8A7F-8BE5F1C642D3}" sibTransId="{57713C33-2D75-F046-AE2F-9BE59FFE627D}"/>
    <dgm:cxn modelId="{395BE2E4-38B5-9A41-90F6-31C12A7F627B}" srcId="{9D644433-2C3B-2A4F-B3D6-4BB3DFB50E67}" destId="{46AC177B-EF52-2640-8A12-99B5D04CEAF0}" srcOrd="0" destOrd="0" parTransId="{7DBE6527-8443-924C-BD54-C7B1B50CCB61}" sibTransId="{D8AED7C7-8949-744D-A06C-37AC11C78441}"/>
    <dgm:cxn modelId="{015560EA-F038-764A-8480-23F371BD48DC}" type="presOf" srcId="{5A44DD13-64E3-A444-AD2B-86E0DA55D97F}" destId="{C825603A-01D1-2D4B-A5E0-FF1F71BD80C2}" srcOrd="0" destOrd="1" presId="urn:microsoft.com/office/officeart/2005/8/layout/vList4"/>
    <dgm:cxn modelId="{862D77F2-046D-914F-AE1D-3778FAB97E2C}" type="presOf" srcId="{46AC177B-EF52-2640-8A12-99B5D04CEAF0}" destId="{DC911450-BEAE-1C4A-AB82-AF29623ED941}" srcOrd="0" destOrd="1" presId="urn:microsoft.com/office/officeart/2005/8/layout/vList4"/>
    <dgm:cxn modelId="{79180DFA-24BB-FF48-9ABA-9A67A3F762F4}" srcId="{C1B00204-F21F-DE44-AC4F-660888261D28}" destId="{C176272A-3106-394B-864D-E8B09983A192}" srcOrd="1" destOrd="0" parTransId="{50F80CD5-0FB4-0141-A0D3-072F7CDE00B7}" sibTransId="{79852672-52F0-9C40-9578-32F92B4CBB14}"/>
    <dgm:cxn modelId="{9C4CF9FC-07C3-AA47-A8BC-FF25E7DD458B}" srcId="{231B8F5B-ABA1-8E43-BA15-935D2141DE7A}" destId="{9D644433-2C3B-2A4F-B3D6-4BB3DFB50E67}" srcOrd="2" destOrd="0" parTransId="{C9521A67-9674-764D-AD1B-583F4FD51F0F}" sibTransId="{A1F82163-EC6E-D64F-8A78-8D0BEEEBB906}"/>
    <dgm:cxn modelId="{E759E925-7768-D041-B9C1-EBBB0F80A796}" type="presParOf" srcId="{8B968777-7543-114B-B58C-06F699B0D825}" destId="{E4E6AA08-35F0-264A-9A57-C43CDF470FD8}" srcOrd="0" destOrd="0" presId="urn:microsoft.com/office/officeart/2005/8/layout/vList4"/>
    <dgm:cxn modelId="{51845546-1F3B-D646-9DC1-C60D3D405E06}" type="presParOf" srcId="{E4E6AA08-35F0-264A-9A57-C43CDF470FD8}" destId="{C825603A-01D1-2D4B-A5E0-FF1F71BD80C2}" srcOrd="0" destOrd="0" presId="urn:microsoft.com/office/officeart/2005/8/layout/vList4"/>
    <dgm:cxn modelId="{7100E35E-09A9-EB43-8C4B-A8141BEE73A9}" type="presParOf" srcId="{E4E6AA08-35F0-264A-9A57-C43CDF470FD8}" destId="{B33A363A-14E5-8145-921C-6D228EB3C922}" srcOrd="1" destOrd="0" presId="urn:microsoft.com/office/officeart/2005/8/layout/vList4"/>
    <dgm:cxn modelId="{9D61359F-4288-7F49-8F95-6A2A6E944B31}" type="presParOf" srcId="{E4E6AA08-35F0-264A-9A57-C43CDF470FD8}" destId="{EEBB2209-3469-5348-9555-116021551FDE}" srcOrd="2" destOrd="0" presId="urn:microsoft.com/office/officeart/2005/8/layout/vList4"/>
    <dgm:cxn modelId="{3BF23B3A-CBF6-904D-B025-E418621E57BA}" type="presParOf" srcId="{8B968777-7543-114B-B58C-06F699B0D825}" destId="{C2991F1F-2266-1D4C-991A-15AD0B7B6616}" srcOrd="1" destOrd="0" presId="urn:microsoft.com/office/officeart/2005/8/layout/vList4"/>
    <dgm:cxn modelId="{F1BC9CD7-5B7E-BB48-9E44-AB05989711F6}" type="presParOf" srcId="{8B968777-7543-114B-B58C-06F699B0D825}" destId="{A7D53597-CC82-5043-A8E0-66AF8E38F872}" srcOrd="2" destOrd="0" presId="urn:microsoft.com/office/officeart/2005/8/layout/vList4"/>
    <dgm:cxn modelId="{AA712FEE-52B9-364C-B9C2-59A0B389BA2D}" type="presParOf" srcId="{A7D53597-CC82-5043-A8E0-66AF8E38F872}" destId="{A3167067-E7C0-4646-B733-281E01B8966E}" srcOrd="0" destOrd="0" presId="urn:microsoft.com/office/officeart/2005/8/layout/vList4"/>
    <dgm:cxn modelId="{7C36967E-37DE-EC49-94B8-1DC3D9488AFD}" type="presParOf" srcId="{A7D53597-CC82-5043-A8E0-66AF8E38F872}" destId="{C95B92BA-9B4F-9241-B284-2997E5394A1D}" srcOrd="1" destOrd="0" presId="urn:microsoft.com/office/officeart/2005/8/layout/vList4"/>
    <dgm:cxn modelId="{CE209047-831D-F449-B2CB-C5992C9D97A2}" type="presParOf" srcId="{A7D53597-CC82-5043-A8E0-66AF8E38F872}" destId="{7C5B0174-5F19-624E-8118-3C09F7510BCF}" srcOrd="2" destOrd="0" presId="urn:microsoft.com/office/officeart/2005/8/layout/vList4"/>
    <dgm:cxn modelId="{FB26C920-3FF1-6D49-8288-97FBF1ACD261}" type="presParOf" srcId="{8B968777-7543-114B-B58C-06F699B0D825}" destId="{E1462F8F-217B-334C-810A-F781BC63D653}" srcOrd="3" destOrd="0" presId="urn:microsoft.com/office/officeart/2005/8/layout/vList4"/>
    <dgm:cxn modelId="{1AF69BF6-97CC-C944-980E-58F150146046}" type="presParOf" srcId="{8B968777-7543-114B-B58C-06F699B0D825}" destId="{C47C0648-187E-4B4F-A2C3-EA8DDF844CD6}" srcOrd="4" destOrd="0" presId="urn:microsoft.com/office/officeart/2005/8/layout/vList4"/>
    <dgm:cxn modelId="{6AA720E2-427B-2A4E-AB6A-B957CDE40599}" type="presParOf" srcId="{C47C0648-187E-4B4F-A2C3-EA8DDF844CD6}" destId="{DC911450-BEAE-1C4A-AB82-AF29623ED941}" srcOrd="0" destOrd="0" presId="urn:microsoft.com/office/officeart/2005/8/layout/vList4"/>
    <dgm:cxn modelId="{1EAB5195-6EE9-4B48-B16B-B609685AF910}" type="presParOf" srcId="{C47C0648-187E-4B4F-A2C3-EA8DDF844CD6}" destId="{993C8BB2-D954-CD40-9AC5-C878DDFC03C1}" srcOrd="1" destOrd="0" presId="urn:microsoft.com/office/officeart/2005/8/layout/vList4"/>
    <dgm:cxn modelId="{552D96DB-98A1-DE4E-BCE5-66858F223775}" type="presParOf" srcId="{C47C0648-187E-4B4F-A2C3-EA8DDF844CD6}" destId="{EDDED630-2790-D646-8BF4-DD8D870CAA9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4706FE-262D-7D4D-82B5-7432D7DF7AF6}" type="doc">
      <dgm:prSet loTypeId="urn:microsoft.com/office/officeart/2005/8/layout/StepDown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5FFAD4-34ED-E649-A97B-4DAF7FB394AB}">
      <dgm:prSet phldrT="[Text]"/>
      <dgm:spPr/>
      <dgm:t>
        <a:bodyPr/>
        <a:lstStyle/>
        <a:p>
          <a:r>
            <a:rPr lang="ar-SA" dirty="0"/>
            <a:t>الطلاق المنجز</a:t>
          </a:r>
          <a:endParaRPr lang="en-US" dirty="0"/>
        </a:p>
      </dgm:t>
    </dgm:pt>
    <dgm:pt modelId="{343AF9AF-419C-6944-8615-A63A9F17CD86}" type="parTrans" cxnId="{C5C071DB-9F2C-9344-B106-112E14FDD21A}">
      <dgm:prSet/>
      <dgm:spPr/>
      <dgm:t>
        <a:bodyPr/>
        <a:lstStyle/>
        <a:p>
          <a:endParaRPr lang="en-US"/>
        </a:p>
      </dgm:t>
    </dgm:pt>
    <dgm:pt modelId="{72F57B01-FCC7-BE4F-8AA2-BE04762F5CE6}" type="sibTrans" cxnId="{C5C071DB-9F2C-9344-B106-112E14FDD21A}">
      <dgm:prSet/>
      <dgm:spPr/>
      <dgm:t>
        <a:bodyPr/>
        <a:lstStyle/>
        <a:p>
          <a:endParaRPr lang="en-US"/>
        </a:p>
      </dgm:t>
    </dgm:pt>
    <dgm:pt modelId="{05ECE0BA-E079-4648-B350-FC61E5641226}">
      <dgm:prSet phldrT="[Text]" custT="1"/>
      <dgm:spPr/>
      <dgm:t>
        <a:bodyPr/>
        <a:lstStyle/>
        <a:p>
          <a:r>
            <a:rPr lang="ar-SA" sz="2400" dirty="0"/>
            <a:t>يخلو من أي إضافة ويقع حالا</a:t>
          </a:r>
          <a:endParaRPr lang="en-US" sz="2400" dirty="0"/>
        </a:p>
      </dgm:t>
    </dgm:pt>
    <dgm:pt modelId="{F2070E99-ABE1-3E43-BA6B-CD7A9C4EBE3B}" type="parTrans" cxnId="{5413D430-FD08-2E49-91F1-F975DAC9DCB3}">
      <dgm:prSet/>
      <dgm:spPr/>
      <dgm:t>
        <a:bodyPr/>
        <a:lstStyle/>
        <a:p>
          <a:endParaRPr lang="en-US"/>
        </a:p>
      </dgm:t>
    </dgm:pt>
    <dgm:pt modelId="{16DD9A76-E929-8F48-AF70-05BF5F261040}" type="sibTrans" cxnId="{5413D430-FD08-2E49-91F1-F975DAC9DCB3}">
      <dgm:prSet/>
      <dgm:spPr/>
      <dgm:t>
        <a:bodyPr/>
        <a:lstStyle/>
        <a:p>
          <a:endParaRPr lang="en-US"/>
        </a:p>
      </dgm:t>
    </dgm:pt>
    <dgm:pt modelId="{9304872A-4E97-9F49-9AE8-D188B16A7429}">
      <dgm:prSet phldrT="[Text]"/>
      <dgm:spPr/>
      <dgm:t>
        <a:bodyPr/>
        <a:lstStyle/>
        <a:p>
          <a:r>
            <a:rPr lang="ar-SA" dirty="0"/>
            <a:t>الطلاق المضاف</a:t>
          </a:r>
          <a:endParaRPr lang="en-US" dirty="0"/>
        </a:p>
      </dgm:t>
    </dgm:pt>
    <dgm:pt modelId="{7B22609D-EF13-C540-B1E5-0DABA88222FE}" type="parTrans" cxnId="{805722EF-D3E4-4F44-BD4E-D04915C5C4F0}">
      <dgm:prSet/>
      <dgm:spPr/>
      <dgm:t>
        <a:bodyPr/>
        <a:lstStyle/>
        <a:p>
          <a:endParaRPr lang="en-US"/>
        </a:p>
      </dgm:t>
    </dgm:pt>
    <dgm:pt modelId="{523F7EB6-DB60-F144-BB64-E6520F951D5A}" type="sibTrans" cxnId="{805722EF-D3E4-4F44-BD4E-D04915C5C4F0}">
      <dgm:prSet/>
      <dgm:spPr/>
      <dgm:t>
        <a:bodyPr/>
        <a:lstStyle/>
        <a:p>
          <a:endParaRPr lang="en-US"/>
        </a:p>
      </dgm:t>
    </dgm:pt>
    <dgm:pt modelId="{A46369D1-2FFC-B74F-9A83-1BFB1F9EA188}">
      <dgm:prSet phldrT="[Text]" custT="1"/>
      <dgm:spPr/>
      <dgm:t>
        <a:bodyPr/>
        <a:lstStyle/>
        <a:p>
          <a:r>
            <a:rPr lang="ar-SA" sz="2400" dirty="0"/>
            <a:t>تتعلق صيغته بزمن معين يقع حالا ويبدأ بالزمن المذكور</a:t>
          </a:r>
          <a:endParaRPr lang="en-US" sz="2400" dirty="0"/>
        </a:p>
      </dgm:t>
    </dgm:pt>
    <dgm:pt modelId="{D5D46E72-E35A-F546-B6B6-5F5F020B608B}" type="parTrans" cxnId="{2F154924-1D31-CA41-A0E7-59975F32E45B}">
      <dgm:prSet/>
      <dgm:spPr/>
      <dgm:t>
        <a:bodyPr/>
        <a:lstStyle/>
        <a:p>
          <a:endParaRPr lang="en-US"/>
        </a:p>
      </dgm:t>
    </dgm:pt>
    <dgm:pt modelId="{D6649F40-1394-5147-8E6E-1EBD8582D830}" type="sibTrans" cxnId="{2F154924-1D31-CA41-A0E7-59975F32E45B}">
      <dgm:prSet/>
      <dgm:spPr/>
      <dgm:t>
        <a:bodyPr/>
        <a:lstStyle/>
        <a:p>
          <a:endParaRPr lang="en-US"/>
        </a:p>
      </dgm:t>
    </dgm:pt>
    <dgm:pt modelId="{06E5A038-2F35-2A4E-8EBF-13216A130E60}">
      <dgm:prSet phldrT="[Text]"/>
      <dgm:spPr/>
      <dgm:t>
        <a:bodyPr/>
        <a:lstStyle/>
        <a:p>
          <a:r>
            <a:rPr lang="ar-SA" dirty="0"/>
            <a:t>الطلاق المعلق</a:t>
          </a:r>
          <a:endParaRPr lang="en-US" dirty="0"/>
        </a:p>
      </dgm:t>
    </dgm:pt>
    <dgm:pt modelId="{87183839-5723-7D4E-A2E1-05D66121665A}" type="parTrans" cxnId="{EB5DDF63-CF98-484A-A7C8-6E93E0B3717B}">
      <dgm:prSet/>
      <dgm:spPr/>
      <dgm:t>
        <a:bodyPr/>
        <a:lstStyle/>
        <a:p>
          <a:endParaRPr lang="en-US"/>
        </a:p>
      </dgm:t>
    </dgm:pt>
    <dgm:pt modelId="{B6CB0094-A4D9-5D4E-A281-506EA0244F10}" type="sibTrans" cxnId="{EB5DDF63-CF98-484A-A7C8-6E93E0B3717B}">
      <dgm:prSet/>
      <dgm:spPr/>
      <dgm:t>
        <a:bodyPr/>
        <a:lstStyle/>
        <a:p>
          <a:endParaRPr lang="en-US"/>
        </a:p>
      </dgm:t>
    </dgm:pt>
    <dgm:pt modelId="{3C5256B1-C346-2B4A-B224-4973840BDFC7}">
      <dgm:prSet phldrT="[Text]"/>
      <dgm:spPr/>
      <dgm:t>
        <a:bodyPr/>
        <a:lstStyle/>
        <a:p>
          <a:r>
            <a:rPr lang="ar-SA" dirty="0"/>
            <a:t>ربط حصول الطلاق بحصول أمرٍ ما</a:t>
          </a:r>
          <a:endParaRPr lang="en-US" dirty="0"/>
        </a:p>
      </dgm:t>
    </dgm:pt>
    <dgm:pt modelId="{9EE36A84-C1BE-FF4C-92DB-69BE6FA07C6D}" type="parTrans" cxnId="{325BFA6A-9058-4144-86E8-5113E4C19257}">
      <dgm:prSet/>
      <dgm:spPr/>
      <dgm:t>
        <a:bodyPr/>
        <a:lstStyle/>
        <a:p>
          <a:endParaRPr lang="en-US"/>
        </a:p>
      </dgm:t>
    </dgm:pt>
    <dgm:pt modelId="{C3D700F4-F6CD-E748-8D97-8021CF2549EB}" type="sibTrans" cxnId="{325BFA6A-9058-4144-86E8-5113E4C19257}">
      <dgm:prSet/>
      <dgm:spPr/>
      <dgm:t>
        <a:bodyPr/>
        <a:lstStyle/>
        <a:p>
          <a:endParaRPr lang="en-US"/>
        </a:p>
      </dgm:t>
    </dgm:pt>
    <dgm:pt modelId="{DB876BAC-DEEB-BE4C-BFC7-18D0B00F6714}" type="pres">
      <dgm:prSet presAssocID="{CC4706FE-262D-7D4D-82B5-7432D7DF7AF6}" presName="rootnode" presStyleCnt="0">
        <dgm:presLayoutVars>
          <dgm:chMax/>
          <dgm:chPref/>
          <dgm:dir/>
          <dgm:animLvl val="lvl"/>
        </dgm:presLayoutVars>
      </dgm:prSet>
      <dgm:spPr/>
    </dgm:pt>
    <dgm:pt modelId="{B4B216BA-B48B-544E-9976-5208C4230378}" type="pres">
      <dgm:prSet presAssocID="{685FFAD4-34ED-E649-A97B-4DAF7FB394AB}" presName="composite" presStyleCnt="0"/>
      <dgm:spPr/>
    </dgm:pt>
    <dgm:pt modelId="{2A615725-13D5-8542-B81E-8DA9B6453E40}" type="pres">
      <dgm:prSet presAssocID="{685FFAD4-34ED-E649-A97B-4DAF7FB394AB}" presName="bentUpArrow1" presStyleLbl="alignImgPlace1" presStyleIdx="0" presStyleCnt="2"/>
      <dgm:spPr/>
    </dgm:pt>
    <dgm:pt modelId="{D1C69115-1AD8-FF47-8744-CE8FCBB71D81}" type="pres">
      <dgm:prSet presAssocID="{685FFAD4-34ED-E649-A97B-4DAF7FB394AB}" presName="ParentText" presStyleLbl="node1" presStyleIdx="0" presStyleCnt="3" custLinFactNeighborX="-43728" custLinFactNeighborY="-4165">
        <dgm:presLayoutVars>
          <dgm:chMax val="1"/>
          <dgm:chPref val="1"/>
          <dgm:bulletEnabled val="1"/>
        </dgm:presLayoutVars>
      </dgm:prSet>
      <dgm:spPr/>
    </dgm:pt>
    <dgm:pt modelId="{6F81950F-B4BE-4C4F-8D80-9A997102EE51}" type="pres">
      <dgm:prSet presAssocID="{685FFAD4-34ED-E649-A97B-4DAF7FB394AB}" presName="ChildText" presStyleLbl="revTx" presStyleIdx="0" presStyleCnt="3" custScaleX="224110">
        <dgm:presLayoutVars>
          <dgm:chMax val="0"/>
          <dgm:chPref val="0"/>
          <dgm:bulletEnabled val="1"/>
        </dgm:presLayoutVars>
      </dgm:prSet>
      <dgm:spPr/>
    </dgm:pt>
    <dgm:pt modelId="{8A9D9AF1-F904-8A49-81B5-E10308A70E65}" type="pres">
      <dgm:prSet presAssocID="{72F57B01-FCC7-BE4F-8AA2-BE04762F5CE6}" presName="sibTrans" presStyleCnt="0"/>
      <dgm:spPr/>
    </dgm:pt>
    <dgm:pt modelId="{ED71592E-CDD5-0A45-BCAA-9A0E88C5585E}" type="pres">
      <dgm:prSet presAssocID="{9304872A-4E97-9F49-9AE8-D188B16A7429}" presName="composite" presStyleCnt="0"/>
      <dgm:spPr/>
    </dgm:pt>
    <dgm:pt modelId="{2B6FAAC7-A786-6D46-A182-BA4B0D396E05}" type="pres">
      <dgm:prSet presAssocID="{9304872A-4E97-9F49-9AE8-D188B16A7429}" presName="bentUpArrow1" presStyleLbl="alignImgPlace1" presStyleIdx="1" presStyleCnt="2"/>
      <dgm:spPr/>
    </dgm:pt>
    <dgm:pt modelId="{866910F7-AD6C-AF44-9414-0456AC9FE730}" type="pres">
      <dgm:prSet presAssocID="{9304872A-4E97-9F49-9AE8-D188B16A7429}" presName="ParentText" presStyleLbl="node1" presStyleIdx="1" presStyleCnt="3" custLinFactNeighborX="-53203" custLinFactNeighborY="8539">
        <dgm:presLayoutVars>
          <dgm:chMax val="1"/>
          <dgm:chPref val="1"/>
          <dgm:bulletEnabled val="1"/>
        </dgm:presLayoutVars>
      </dgm:prSet>
      <dgm:spPr/>
    </dgm:pt>
    <dgm:pt modelId="{35329FF9-18EF-0D41-8CEE-D798B0198350}" type="pres">
      <dgm:prSet presAssocID="{9304872A-4E97-9F49-9AE8-D188B16A7429}" presName="ChildText" presStyleLbl="revTx" presStyleIdx="1" presStyleCnt="3" custScaleX="258657" custScaleY="181668">
        <dgm:presLayoutVars>
          <dgm:chMax val="0"/>
          <dgm:chPref val="0"/>
          <dgm:bulletEnabled val="1"/>
        </dgm:presLayoutVars>
      </dgm:prSet>
      <dgm:spPr/>
    </dgm:pt>
    <dgm:pt modelId="{C49CCE35-DB93-A24D-9A28-767C2A430ED2}" type="pres">
      <dgm:prSet presAssocID="{523F7EB6-DB60-F144-BB64-E6520F951D5A}" presName="sibTrans" presStyleCnt="0"/>
      <dgm:spPr/>
    </dgm:pt>
    <dgm:pt modelId="{7FD36438-0EF0-0D4A-8F50-2EEFBCA4C637}" type="pres">
      <dgm:prSet presAssocID="{06E5A038-2F35-2A4E-8EBF-13216A130E60}" presName="composite" presStyleCnt="0"/>
      <dgm:spPr/>
    </dgm:pt>
    <dgm:pt modelId="{4C0D9C5C-9F5F-7548-B69F-99B2E298936E}" type="pres">
      <dgm:prSet presAssocID="{06E5A038-2F35-2A4E-8EBF-13216A130E60}" presName="ParentText" presStyleLbl="node1" presStyleIdx="2" presStyleCnt="3" custLinFactNeighborX="-60491" custLinFactNeighborY="26030">
        <dgm:presLayoutVars>
          <dgm:chMax val="1"/>
          <dgm:chPref val="1"/>
          <dgm:bulletEnabled val="1"/>
        </dgm:presLayoutVars>
      </dgm:prSet>
      <dgm:spPr/>
    </dgm:pt>
    <dgm:pt modelId="{E29A1CFB-A4E3-0D44-A812-6FC50F062750}" type="pres">
      <dgm:prSet presAssocID="{06E5A038-2F35-2A4E-8EBF-13216A130E60}" presName="FinalChildText" presStyleLbl="revTx" presStyleIdx="2" presStyleCnt="3" custScaleX="197257" custScaleY="179166" custLinFactNeighborY="41669">
        <dgm:presLayoutVars>
          <dgm:chMax val="0"/>
          <dgm:chPref val="0"/>
          <dgm:bulletEnabled val="1"/>
        </dgm:presLayoutVars>
      </dgm:prSet>
      <dgm:spPr/>
    </dgm:pt>
  </dgm:ptLst>
  <dgm:cxnLst>
    <dgm:cxn modelId="{922A2A1E-6C75-E349-A8A9-04ADB3FC095A}" type="presOf" srcId="{9304872A-4E97-9F49-9AE8-D188B16A7429}" destId="{866910F7-AD6C-AF44-9414-0456AC9FE730}" srcOrd="0" destOrd="0" presId="urn:microsoft.com/office/officeart/2005/8/layout/StepDownProcess"/>
    <dgm:cxn modelId="{2F154924-1D31-CA41-A0E7-59975F32E45B}" srcId="{9304872A-4E97-9F49-9AE8-D188B16A7429}" destId="{A46369D1-2FFC-B74F-9A83-1BFB1F9EA188}" srcOrd="0" destOrd="0" parTransId="{D5D46E72-E35A-F546-B6B6-5F5F020B608B}" sibTransId="{D6649F40-1394-5147-8E6E-1EBD8582D830}"/>
    <dgm:cxn modelId="{5413D430-FD08-2E49-91F1-F975DAC9DCB3}" srcId="{685FFAD4-34ED-E649-A97B-4DAF7FB394AB}" destId="{05ECE0BA-E079-4648-B350-FC61E5641226}" srcOrd="0" destOrd="0" parTransId="{F2070E99-ABE1-3E43-BA6B-CD7A9C4EBE3B}" sibTransId="{16DD9A76-E929-8F48-AF70-05BF5F261040}"/>
    <dgm:cxn modelId="{5893113A-8A14-D24F-A5C8-106E60D1146E}" type="presOf" srcId="{A46369D1-2FFC-B74F-9A83-1BFB1F9EA188}" destId="{35329FF9-18EF-0D41-8CEE-D798B0198350}" srcOrd="0" destOrd="0" presId="urn:microsoft.com/office/officeart/2005/8/layout/StepDownProcess"/>
    <dgm:cxn modelId="{4884B651-A6CD-1642-B6D8-1342309160BF}" type="presOf" srcId="{685FFAD4-34ED-E649-A97B-4DAF7FB394AB}" destId="{D1C69115-1AD8-FF47-8744-CE8FCBB71D81}" srcOrd="0" destOrd="0" presId="urn:microsoft.com/office/officeart/2005/8/layout/StepDownProcess"/>
    <dgm:cxn modelId="{2BF62061-BC34-644E-851F-18D04ECE87EF}" type="presOf" srcId="{CC4706FE-262D-7D4D-82B5-7432D7DF7AF6}" destId="{DB876BAC-DEEB-BE4C-BFC7-18D0B00F6714}" srcOrd="0" destOrd="0" presId="urn:microsoft.com/office/officeart/2005/8/layout/StepDownProcess"/>
    <dgm:cxn modelId="{EB5DDF63-CF98-484A-A7C8-6E93E0B3717B}" srcId="{CC4706FE-262D-7D4D-82B5-7432D7DF7AF6}" destId="{06E5A038-2F35-2A4E-8EBF-13216A130E60}" srcOrd="2" destOrd="0" parTransId="{87183839-5723-7D4E-A2E1-05D66121665A}" sibTransId="{B6CB0094-A4D9-5D4E-A281-506EA0244F10}"/>
    <dgm:cxn modelId="{325BFA6A-9058-4144-86E8-5113E4C19257}" srcId="{06E5A038-2F35-2A4E-8EBF-13216A130E60}" destId="{3C5256B1-C346-2B4A-B224-4973840BDFC7}" srcOrd="0" destOrd="0" parTransId="{9EE36A84-C1BE-FF4C-92DB-69BE6FA07C6D}" sibTransId="{C3D700F4-F6CD-E748-8D97-8021CF2549EB}"/>
    <dgm:cxn modelId="{5679F677-7844-5A49-AF79-EC2CC1AD30DF}" type="presOf" srcId="{06E5A038-2F35-2A4E-8EBF-13216A130E60}" destId="{4C0D9C5C-9F5F-7548-B69F-99B2E298936E}" srcOrd="0" destOrd="0" presId="urn:microsoft.com/office/officeart/2005/8/layout/StepDownProcess"/>
    <dgm:cxn modelId="{EA1073A3-CF82-DA42-B6EF-563C65CF235E}" type="presOf" srcId="{3C5256B1-C346-2B4A-B224-4973840BDFC7}" destId="{E29A1CFB-A4E3-0D44-A812-6FC50F062750}" srcOrd="0" destOrd="0" presId="urn:microsoft.com/office/officeart/2005/8/layout/StepDownProcess"/>
    <dgm:cxn modelId="{C5C071DB-9F2C-9344-B106-112E14FDD21A}" srcId="{CC4706FE-262D-7D4D-82B5-7432D7DF7AF6}" destId="{685FFAD4-34ED-E649-A97B-4DAF7FB394AB}" srcOrd="0" destOrd="0" parTransId="{343AF9AF-419C-6944-8615-A63A9F17CD86}" sibTransId="{72F57B01-FCC7-BE4F-8AA2-BE04762F5CE6}"/>
    <dgm:cxn modelId="{A842D5E3-3A5B-FF42-8340-8248D4A29484}" type="presOf" srcId="{05ECE0BA-E079-4648-B350-FC61E5641226}" destId="{6F81950F-B4BE-4C4F-8D80-9A997102EE51}" srcOrd="0" destOrd="0" presId="urn:microsoft.com/office/officeart/2005/8/layout/StepDownProcess"/>
    <dgm:cxn modelId="{805722EF-D3E4-4F44-BD4E-D04915C5C4F0}" srcId="{CC4706FE-262D-7D4D-82B5-7432D7DF7AF6}" destId="{9304872A-4E97-9F49-9AE8-D188B16A7429}" srcOrd="1" destOrd="0" parTransId="{7B22609D-EF13-C540-B1E5-0DABA88222FE}" sibTransId="{523F7EB6-DB60-F144-BB64-E6520F951D5A}"/>
    <dgm:cxn modelId="{A772ABE2-C7C8-8A48-895E-255B197C5764}" type="presParOf" srcId="{DB876BAC-DEEB-BE4C-BFC7-18D0B00F6714}" destId="{B4B216BA-B48B-544E-9976-5208C4230378}" srcOrd="0" destOrd="0" presId="urn:microsoft.com/office/officeart/2005/8/layout/StepDownProcess"/>
    <dgm:cxn modelId="{E4B868A8-E506-4148-8F51-A4B1F8B21A0E}" type="presParOf" srcId="{B4B216BA-B48B-544E-9976-5208C4230378}" destId="{2A615725-13D5-8542-B81E-8DA9B6453E40}" srcOrd="0" destOrd="0" presId="urn:microsoft.com/office/officeart/2005/8/layout/StepDownProcess"/>
    <dgm:cxn modelId="{719FC1D4-AB38-E54F-835E-58C2FD8FF05E}" type="presParOf" srcId="{B4B216BA-B48B-544E-9976-5208C4230378}" destId="{D1C69115-1AD8-FF47-8744-CE8FCBB71D81}" srcOrd="1" destOrd="0" presId="urn:microsoft.com/office/officeart/2005/8/layout/StepDownProcess"/>
    <dgm:cxn modelId="{B7489790-5AE0-8B49-A993-80034AA0C08D}" type="presParOf" srcId="{B4B216BA-B48B-544E-9976-5208C4230378}" destId="{6F81950F-B4BE-4C4F-8D80-9A997102EE51}" srcOrd="2" destOrd="0" presId="urn:microsoft.com/office/officeart/2005/8/layout/StepDownProcess"/>
    <dgm:cxn modelId="{F4C62DF2-E580-734F-8443-83C3F8BC493E}" type="presParOf" srcId="{DB876BAC-DEEB-BE4C-BFC7-18D0B00F6714}" destId="{8A9D9AF1-F904-8A49-81B5-E10308A70E65}" srcOrd="1" destOrd="0" presId="urn:microsoft.com/office/officeart/2005/8/layout/StepDownProcess"/>
    <dgm:cxn modelId="{713411FF-160B-DC43-A41C-FEA0494CB7F8}" type="presParOf" srcId="{DB876BAC-DEEB-BE4C-BFC7-18D0B00F6714}" destId="{ED71592E-CDD5-0A45-BCAA-9A0E88C5585E}" srcOrd="2" destOrd="0" presId="urn:microsoft.com/office/officeart/2005/8/layout/StepDownProcess"/>
    <dgm:cxn modelId="{E51E71BA-46D0-9F4E-A937-DBEF18E74EC0}" type="presParOf" srcId="{ED71592E-CDD5-0A45-BCAA-9A0E88C5585E}" destId="{2B6FAAC7-A786-6D46-A182-BA4B0D396E05}" srcOrd="0" destOrd="0" presId="urn:microsoft.com/office/officeart/2005/8/layout/StepDownProcess"/>
    <dgm:cxn modelId="{3358C3F8-4997-B147-85F5-812B3A317B21}" type="presParOf" srcId="{ED71592E-CDD5-0A45-BCAA-9A0E88C5585E}" destId="{866910F7-AD6C-AF44-9414-0456AC9FE730}" srcOrd="1" destOrd="0" presId="urn:microsoft.com/office/officeart/2005/8/layout/StepDownProcess"/>
    <dgm:cxn modelId="{6E308753-336E-9E4A-9BCC-FCEA81DAA3AA}" type="presParOf" srcId="{ED71592E-CDD5-0A45-BCAA-9A0E88C5585E}" destId="{35329FF9-18EF-0D41-8CEE-D798B0198350}" srcOrd="2" destOrd="0" presId="urn:microsoft.com/office/officeart/2005/8/layout/StepDownProcess"/>
    <dgm:cxn modelId="{A9962611-1496-A94D-BBDE-E1159F359D8C}" type="presParOf" srcId="{DB876BAC-DEEB-BE4C-BFC7-18D0B00F6714}" destId="{C49CCE35-DB93-A24D-9A28-767C2A430ED2}" srcOrd="3" destOrd="0" presId="urn:microsoft.com/office/officeart/2005/8/layout/StepDownProcess"/>
    <dgm:cxn modelId="{22BC7EE4-74F1-3E4E-8584-C6C9819768D7}" type="presParOf" srcId="{DB876BAC-DEEB-BE4C-BFC7-18D0B00F6714}" destId="{7FD36438-0EF0-0D4A-8F50-2EEFBCA4C637}" srcOrd="4" destOrd="0" presId="urn:microsoft.com/office/officeart/2005/8/layout/StepDownProcess"/>
    <dgm:cxn modelId="{9B0C22A9-CD14-FD49-9F50-56C8404D95C5}" type="presParOf" srcId="{7FD36438-0EF0-0D4A-8F50-2EEFBCA4C637}" destId="{4C0D9C5C-9F5F-7548-B69F-99B2E298936E}" srcOrd="0" destOrd="0" presId="urn:microsoft.com/office/officeart/2005/8/layout/StepDownProcess"/>
    <dgm:cxn modelId="{7ECF843C-9656-EC45-8059-8DA48235E650}" type="presParOf" srcId="{7FD36438-0EF0-0D4A-8F50-2EEFBCA4C637}" destId="{E29A1CFB-A4E3-0D44-A812-6FC50F062750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1C37A7-4A0D-C046-9957-4FA08FDFEC09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681A13-764C-6C48-ABFF-F29B7BAEC006}">
      <dgm:prSet phldrT="[Text]"/>
      <dgm:spPr/>
      <dgm:t>
        <a:bodyPr/>
        <a:lstStyle/>
        <a:p>
          <a:r>
            <a:rPr lang="ar-SA" dirty="0"/>
            <a:t>ربط حصول الطلاق بحصول أمرٍ ما، سواءً من فعل الزوجة، أو فعل غيرها، فإن كان من فعلها سمي يميناً، وإن كان من فعل غيرها سمي تعليقاً</a:t>
          </a:r>
          <a:endParaRPr lang="en-US" dirty="0"/>
        </a:p>
      </dgm:t>
    </dgm:pt>
    <dgm:pt modelId="{A54CDEF0-3EF0-F943-A781-0C0FD0D3FDF8}" type="parTrans" cxnId="{69B075A0-2F76-834E-8CFA-C956EFD5260F}">
      <dgm:prSet/>
      <dgm:spPr/>
      <dgm:t>
        <a:bodyPr/>
        <a:lstStyle/>
        <a:p>
          <a:endParaRPr lang="en-US"/>
        </a:p>
      </dgm:t>
    </dgm:pt>
    <dgm:pt modelId="{F9070FD6-6591-FC4E-A217-5BAC59BFA6F2}" type="sibTrans" cxnId="{69B075A0-2F76-834E-8CFA-C956EFD5260F}">
      <dgm:prSet/>
      <dgm:spPr/>
      <dgm:t>
        <a:bodyPr/>
        <a:lstStyle/>
        <a:p>
          <a:endParaRPr lang="en-US"/>
        </a:p>
      </dgm:t>
    </dgm:pt>
    <dgm:pt modelId="{4ADD4D02-A39A-124C-94CA-DEB2CE3EB375}">
      <dgm:prSet phldrT="[Text]"/>
      <dgm:spPr/>
      <dgm:t>
        <a:bodyPr/>
        <a:lstStyle/>
        <a:p>
          <a:r>
            <a:rPr lang="ar-SA" dirty="0"/>
            <a:t>قد يكون التعليق بأداة مثل: إن، إذا، متى، وغيرها، مثل قوله إذا ذهبت إلى بيت أهلك فأنت طالق</a:t>
          </a:r>
          <a:endParaRPr lang="en-US" dirty="0"/>
        </a:p>
      </dgm:t>
    </dgm:pt>
    <dgm:pt modelId="{BC627AEC-B636-E44F-B4B5-6DB23D982E21}" type="parTrans" cxnId="{5F51B421-C680-6042-AA9A-7096B06B39A7}">
      <dgm:prSet/>
      <dgm:spPr/>
      <dgm:t>
        <a:bodyPr/>
        <a:lstStyle/>
        <a:p>
          <a:endParaRPr lang="en-US"/>
        </a:p>
      </dgm:t>
    </dgm:pt>
    <dgm:pt modelId="{5C25F142-9CB4-1F48-AFC7-719EBF463E81}" type="sibTrans" cxnId="{5F51B421-C680-6042-AA9A-7096B06B39A7}">
      <dgm:prSet/>
      <dgm:spPr/>
      <dgm:t>
        <a:bodyPr/>
        <a:lstStyle/>
        <a:p>
          <a:endParaRPr lang="en-US"/>
        </a:p>
      </dgm:t>
    </dgm:pt>
    <dgm:pt modelId="{0374B978-F875-B342-8DFB-F8043EB16959}">
      <dgm:prSet phldrT="[Text]"/>
      <dgm:spPr/>
      <dgm:t>
        <a:bodyPr/>
        <a:lstStyle/>
        <a:p>
          <a:r>
            <a:rPr lang="ar-SA" dirty="0"/>
            <a:t>وقد يكون التعليق بدون أداة مثل قوله عليَّ الطلاق لأفعل كذا. وقد أجمع الفقهاء على وقوع الطلاق في هاتين الحالتين إذا استوفى الطلاق الشروط المذكورة مباشرة</a:t>
          </a:r>
          <a:endParaRPr lang="en-US" dirty="0"/>
        </a:p>
      </dgm:t>
    </dgm:pt>
    <dgm:pt modelId="{33AD04CA-3CA0-6240-B0B0-8E0240B87568}" type="parTrans" cxnId="{56594632-843D-4D45-A448-AD114421E940}">
      <dgm:prSet/>
      <dgm:spPr/>
      <dgm:t>
        <a:bodyPr/>
        <a:lstStyle/>
        <a:p>
          <a:endParaRPr lang="en-US"/>
        </a:p>
      </dgm:t>
    </dgm:pt>
    <dgm:pt modelId="{EC505B85-A19B-9943-845A-B3F9B46B9834}" type="sibTrans" cxnId="{56594632-843D-4D45-A448-AD114421E940}">
      <dgm:prSet/>
      <dgm:spPr/>
      <dgm:t>
        <a:bodyPr/>
        <a:lstStyle/>
        <a:p>
          <a:endParaRPr lang="en-US"/>
        </a:p>
      </dgm:t>
    </dgm:pt>
    <dgm:pt modelId="{195F4D3C-575C-C549-BBF5-BB76A6F22D82}" type="pres">
      <dgm:prSet presAssocID="{DD1C37A7-4A0D-C046-9957-4FA08FDFEC09}" presName="Name0" presStyleCnt="0">
        <dgm:presLayoutVars>
          <dgm:chMax val="7"/>
          <dgm:chPref val="7"/>
          <dgm:dir/>
        </dgm:presLayoutVars>
      </dgm:prSet>
      <dgm:spPr/>
    </dgm:pt>
    <dgm:pt modelId="{2DF7A77A-BBF0-DD46-9B41-51A22E9FD9B9}" type="pres">
      <dgm:prSet presAssocID="{DD1C37A7-4A0D-C046-9957-4FA08FDFEC09}" presName="Name1" presStyleCnt="0"/>
      <dgm:spPr/>
    </dgm:pt>
    <dgm:pt modelId="{E15DB1BC-DFBA-9648-A84B-6650425C3D04}" type="pres">
      <dgm:prSet presAssocID="{DD1C37A7-4A0D-C046-9957-4FA08FDFEC09}" presName="cycle" presStyleCnt="0"/>
      <dgm:spPr/>
    </dgm:pt>
    <dgm:pt modelId="{75F55999-BDD2-4C48-BA9F-FAF185A6E2C3}" type="pres">
      <dgm:prSet presAssocID="{DD1C37A7-4A0D-C046-9957-4FA08FDFEC09}" presName="srcNode" presStyleLbl="node1" presStyleIdx="0" presStyleCnt="3"/>
      <dgm:spPr/>
    </dgm:pt>
    <dgm:pt modelId="{14F29658-DEE4-514C-ADF3-E667190FCF6F}" type="pres">
      <dgm:prSet presAssocID="{DD1C37A7-4A0D-C046-9957-4FA08FDFEC09}" presName="conn" presStyleLbl="parChTrans1D2" presStyleIdx="0" presStyleCnt="1"/>
      <dgm:spPr/>
    </dgm:pt>
    <dgm:pt modelId="{F4BEA7F0-1FE7-B746-B70E-DFE6BC8D2CD3}" type="pres">
      <dgm:prSet presAssocID="{DD1C37A7-4A0D-C046-9957-4FA08FDFEC09}" presName="extraNode" presStyleLbl="node1" presStyleIdx="0" presStyleCnt="3"/>
      <dgm:spPr/>
    </dgm:pt>
    <dgm:pt modelId="{11FD77B9-2EE6-7544-B7F5-F578EB257A61}" type="pres">
      <dgm:prSet presAssocID="{DD1C37A7-4A0D-C046-9957-4FA08FDFEC09}" presName="dstNode" presStyleLbl="node1" presStyleIdx="0" presStyleCnt="3"/>
      <dgm:spPr/>
    </dgm:pt>
    <dgm:pt modelId="{A7F40259-BABC-A44D-A5FE-99C91871A28A}" type="pres">
      <dgm:prSet presAssocID="{D0681A13-764C-6C48-ABFF-F29B7BAEC006}" presName="text_1" presStyleLbl="node1" presStyleIdx="0" presStyleCnt="3">
        <dgm:presLayoutVars>
          <dgm:bulletEnabled val="1"/>
        </dgm:presLayoutVars>
      </dgm:prSet>
      <dgm:spPr/>
    </dgm:pt>
    <dgm:pt modelId="{A748FF4B-E86A-DF43-97FE-4FD77B112FCE}" type="pres">
      <dgm:prSet presAssocID="{D0681A13-764C-6C48-ABFF-F29B7BAEC006}" presName="accent_1" presStyleCnt="0"/>
      <dgm:spPr/>
    </dgm:pt>
    <dgm:pt modelId="{25B139CC-07DA-8242-BAA7-8B009B8B4B8A}" type="pres">
      <dgm:prSet presAssocID="{D0681A13-764C-6C48-ABFF-F29B7BAEC006}" presName="accentRepeatNode" presStyleLbl="solidFgAcc1" presStyleIdx="0" presStyleCnt="3"/>
      <dgm:spPr/>
    </dgm:pt>
    <dgm:pt modelId="{6E8FFEA8-59CE-3448-A49C-32DE7D7C2857}" type="pres">
      <dgm:prSet presAssocID="{4ADD4D02-A39A-124C-94CA-DEB2CE3EB375}" presName="text_2" presStyleLbl="node1" presStyleIdx="1" presStyleCnt="3">
        <dgm:presLayoutVars>
          <dgm:bulletEnabled val="1"/>
        </dgm:presLayoutVars>
      </dgm:prSet>
      <dgm:spPr/>
    </dgm:pt>
    <dgm:pt modelId="{BECCA9F9-9AA9-484B-B3E8-80436332D563}" type="pres">
      <dgm:prSet presAssocID="{4ADD4D02-A39A-124C-94CA-DEB2CE3EB375}" presName="accent_2" presStyleCnt="0"/>
      <dgm:spPr/>
    </dgm:pt>
    <dgm:pt modelId="{217F43FA-4B4B-B449-89C5-F4EAC3EB021E}" type="pres">
      <dgm:prSet presAssocID="{4ADD4D02-A39A-124C-94CA-DEB2CE3EB375}" presName="accentRepeatNode" presStyleLbl="solidFgAcc1" presStyleIdx="1" presStyleCnt="3"/>
      <dgm:spPr/>
    </dgm:pt>
    <dgm:pt modelId="{D0F67157-7A21-F344-9C44-32821A471997}" type="pres">
      <dgm:prSet presAssocID="{0374B978-F875-B342-8DFB-F8043EB16959}" presName="text_3" presStyleLbl="node1" presStyleIdx="2" presStyleCnt="3">
        <dgm:presLayoutVars>
          <dgm:bulletEnabled val="1"/>
        </dgm:presLayoutVars>
      </dgm:prSet>
      <dgm:spPr/>
    </dgm:pt>
    <dgm:pt modelId="{1BCC9BC4-11AF-7B4D-9EAC-F1E3CD087170}" type="pres">
      <dgm:prSet presAssocID="{0374B978-F875-B342-8DFB-F8043EB16959}" presName="accent_3" presStyleCnt="0"/>
      <dgm:spPr/>
    </dgm:pt>
    <dgm:pt modelId="{19776836-D2DE-E745-9EA4-3BAA1687B600}" type="pres">
      <dgm:prSet presAssocID="{0374B978-F875-B342-8DFB-F8043EB16959}" presName="accentRepeatNode" presStyleLbl="solidFgAcc1" presStyleIdx="2" presStyleCnt="3"/>
      <dgm:spPr/>
    </dgm:pt>
  </dgm:ptLst>
  <dgm:cxnLst>
    <dgm:cxn modelId="{5F51B421-C680-6042-AA9A-7096B06B39A7}" srcId="{DD1C37A7-4A0D-C046-9957-4FA08FDFEC09}" destId="{4ADD4D02-A39A-124C-94CA-DEB2CE3EB375}" srcOrd="1" destOrd="0" parTransId="{BC627AEC-B636-E44F-B4B5-6DB23D982E21}" sibTransId="{5C25F142-9CB4-1F48-AFC7-719EBF463E81}"/>
    <dgm:cxn modelId="{56594632-843D-4D45-A448-AD114421E940}" srcId="{DD1C37A7-4A0D-C046-9957-4FA08FDFEC09}" destId="{0374B978-F875-B342-8DFB-F8043EB16959}" srcOrd="2" destOrd="0" parTransId="{33AD04CA-3CA0-6240-B0B0-8E0240B87568}" sibTransId="{EC505B85-A19B-9943-845A-B3F9B46B9834}"/>
    <dgm:cxn modelId="{80529232-24A2-0849-A880-8799027D2691}" type="presOf" srcId="{DD1C37A7-4A0D-C046-9957-4FA08FDFEC09}" destId="{195F4D3C-575C-C549-BBF5-BB76A6F22D82}" srcOrd="0" destOrd="0" presId="urn:microsoft.com/office/officeart/2008/layout/VerticalCurvedList"/>
    <dgm:cxn modelId="{B18D0069-7A62-FD4B-A63B-60C319073AB6}" type="presOf" srcId="{0374B978-F875-B342-8DFB-F8043EB16959}" destId="{D0F67157-7A21-F344-9C44-32821A471997}" srcOrd="0" destOrd="0" presId="urn:microsoft.com/office/officeart/2008/layout/VerticalCurvedList"/>
    <dgm:cxn modelId="{69B075A0-2F76-834E-8CFA-C956EFD5260F}" srcId="{DD1C37A7-4A0D-C046-9957-4FA08FDFEC09}" destId="{D0681A13-764C-6C48-ABFF-F29B7BAEC006}" srcOrd="0" destOrd="0" parTransId="{A54CDEF0-3EF0-F943-A781-0C0FD0D3FDF8}" sibTransId="{F9070FD6-6591-FC4E-A217-5BAC59BFA6F2}"/>
    <dgm:cxn modelId="{0966DDBD-98A3-D94E-ABB9-9EB28FFCC953}" type="presOf" srcId="{4ADD4D02-A39A-124C-94CA-DEB2CE3EB375}" destId="{6E8FFEA8-59CE-3448-A49C-32DE7D7C2857}" srcOrd="0" destOrd="0" presId="urn:microsoft.com/office/officeart/2008/layout/VerticalCurvedList"/>
    <dgm:cxn modelId="{1C911FC9-06F6-9E40-B1BD-EE5E990D605E}" type="presOf" srcId="{D0681A13-764C-6C48-ABFF-F29B7BAEC006}" destId="{A7F40259-BABC-A44D-A5FE-99C91871A28A}" srcOrd="0" destOrd="0" presId="urn:microsoft.com/office/officeart/2008/layout/VerticalCurvedList"/>
    <dgm:cxn modelId="{8E06CFDF-96F8-3D49-978E-04377D54DED4}" type="presOf" srcId="{F9070FD6-6591-FC4E-A217-5BAC59BFA6F2}" destId="{14F29658-DEE4-514C-ADF3-E667190FCF6F}" srcOrd="0" destOrd="0" presId="urn:microsoft.com/office/officeart/2008/layout/VerticalCurvedList"/>
    <dgm:cxn modelId="{FA1126A5-5341-264B-BFA3-4156DE27FE75}" type="presParOf" srcId="{195F4D3C-575C-C549-BBF5-BB76A6F22D82}" destId="{2DF7A77A-BBF0-DD46-9B41-51A22E9FD9B9}" srcOrd="0" destOrd="0" presId="urn:microsoft.com/office/officeart/2008/layout/VerticalCurvedList"/>
    <dgm:cxn modelId="{4EEE806B-7235-5C49-AF67-AF823AF95950}" type="presParOf" srcId="{2DF7A77A-BBF0-DD46-9B41-51A22E9FD9B9}" destId="{E15DB1BC-DFBA-9648-A84B-6650425C3D04}" srcOrd="0" destOrd="0" presId="urn:microsoft.com/office/officeart/2008/layout/VerticalCurvedList"/>
    <dgm:cxn modelId="{6BDD06F8-5575-254E-94C0-51FE51EACFAF}" type="presParOf" srcId="{E15DB1BC-DFBA-9648-A84B-6650425C3D04}" destId="{75F55999-BDD2-4C48-BA9F-FAF185A6E2C3}" srcOrd="0" destOrd="0" presId="urn:microsoft.com/office/officeart/2008/layout/VerticalCurvedList"/>
    <dgm:cxn modelId="{A3B3CC3A-BB42-4844-9BEF-131FFFD707DB}" type="presParOf" srcId="{E15DB1BC-DFBA-9648-A84B-6650425C3D04}" destId="{14F29658-DEE4-514C-ADF3-E667190FCF6F}" srcOrd="1" destOrd="0" presId="urn:microsoft.com/office/officeart/2008/layout/VerticalCurvedList"/>
    <dgm:cxn modelId="{216F03BB-AC4D-3048-943C-5B3C54768D41}" type="presParOf" srcId="{E15DB1BC-DFBA-9648-A84B-6650425C3D04}" destId="{F4BEA7F0-1FE7-B746-B70E-DFE6BC8D2CD3}" srcOrd="2" destOrd="0" presId="urn:microsoft.com/office/officeart/2008/layout/VerticalCurvedList"/>
    <dgm:cxn modelId="{DC4164AF-5387-1642-A2E4-7A906D932A52}" type="presParOf" srcId="{E15DB1BC-DFBA-9648-A84B-6650425C3D04}" destId="{11FD77B9-2EE6-7544-B7F5-F578EB257A61}" srcOrd="3" destOrd="0" presId="urn:microsoft.com/office/officeart/2008/layout/VerticalCurvedList"/>
    <dgm:cxn modelId="{8916A7C5-1209-F44F-9118-F4823B5EB9E4}" type="presParOf" srcId="{2DF7A77A-BBF0-DD46-9B41-51A22E9FD9B9}" destId="{A7F40259-BABC-A44D-A5FE-99C91871A28A}" srcOrd="1" destOrd="0" presId="urn:microsoft.com/office/officeart/2008/layout/VerticalCurvedList"/>
    <dgm:cxn modelId="{EC41E313-149B-F04D-B947-57ECA3FB8E99}" type="presParOf" srcId="{2DF7A77A-BBF0-DD46-9B41-51A22E9FD9B9}" destId="{A748FF4B-E86A-DF43-97FE-4FD77B112FCE}" srcOrd="2" destOrd="0" presId="urn:microsoft.com/office/officeart/2008/layout/VerticalCurvedList"/>
    <dgm:cxn modelId="{9FABE29F-13A9-AB4E-A1E0-77FDCF4DF5CA}" type="presParOf" srcId="{A748FF4B-E86A-DF43-97FE-4FD77B112FCE}" destId="{25B139CC-07DA-8242-BAA7-8B009B8B4B8A}" srcOrd="0" destOrd="0" presId="urn:microsoft.com/office/officeart/2008/layout/VerticalCurvedList"/>
    <dgm:cxn modelId="{5A004D4C-A2C0-F548-AF58-7D0543EFECC5}" type="presParOf" srcId="{2DF7A77A-BBF0-DD46-9B41-51A22E9FD9B9}" destId="{6E8FFEA8-59CE-3448-A49C-32DE7D7C2857}" srcOrd="3" destOrd="0" presId="urn:microsoft.com/office/officeart/2008/layout/VerticalCurvedList"/>
    <dgm:cxn modelId="{D7F85E53-46E1-2E4B-8BCB-249D5E7BC2B0}" type="presParOf" srcId="{2DF7A77A-BBF0-DD46-9B41-51A22E9FD9B9}" destId="{BECCA9F9-9AA9-484B-B3E8-80436332D563}" srcOrd="4" destOrd="0" presId="urn:microsoft.com/office/officeart/2008/layout/VerticalCurvedList"/>
    <dgm:cxn modelId="{269B5EF5-3448-0E42-A142-31F2330310D1}" type="presParOf" srcId="{BECCA9F9-9AA9-484B-B3E8-80436332D563}" destId="{217F43FA-4B4B-B449-89C5-F4EAC3EB021E}" srcOrd="0" destOrd="0" presId="urn:microsoft.com/office/officeart/2008/layout/VerticalCurvedList"/>
    <dgm:cxn modelId="{AA854448-18DE-0745-BB44-1FBDF678FFE2}" type="presParOf" srcId="{2DF7A77A-BBF0-DD46-9B41-51A22E9FD9B9}" destId="{D0F67157-7A21-F344-9C44-32821A471997}" srcOrd="5" destOrd="0" presId="urn:microsoft.com/office/officeart/2008/layout/VerticalCurvedList"/>
    <dgm:cxn modelId="{7F056235-D978-A243-9E69-5A29E6D3D944}" type="presParOf" srcId="{2DF7A77A-BBF0-DD46-9B41-51A22E9FD9B9}" destId="{1BCC9BC4-11AF-7B4D-9EAC-F1E3CD087170}" srcOrd="6" destOrd="0" presId="urn:microsoft.com/office/officeart/2008/layout/VerticalCurvedList"/>
    <dgm:cxn modelId="{09CF16DA-D7CC-3B46-800C-59A012C1999F}" type="presParOf" srcId="{1BCC9BC4-11AF-7B4D-9EAC-F1E3CD087170}" destId="{19776836-D2DE-E745-9EA4-3BAA1687B60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B7B48-E549-0C49-9E64-CAA5DACA251A}">
      <dsp:nvSpPr>
        <dsp:cNvPr id="0" name=""/>
        <dsp:cNvSpPr/>
      </dsp:nvSpPr>
      <dsp:spPr>
        <a:xfrm>
          <a:off x="6524862" y="3054987"/>
          <a:ext cx="2468405" cy="124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r" defTabSz="10668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/>
            <a:t>طلاق سني أو بدعي </a:t>
          </a:r>
          <a:endParaRPr lang="en-US" sz="2400" kern="1200" dirty="0"/>
        </a:p>
      </dsp:txBody>
      <dsp:txXfrm>
        <a:off x="7292755" y="3393858"/>
        <a:ext cx="1673141" cy="879758"/>
      </dsp:txXfrm>
    </dsp:sp>
    <dsp:sp modelId="{D7EB5A1E-AF97-1147-89EA-200F7A29F56F}">
      <dsp:nvSpPr>
        <dsp:cNvPr id="0" name=""/>
        <dsp:cNvSpPr/>
      </dsp:nvSpPr>
      <dsp:spPr>
        <a:xfrm>
          <a:off x="1510917" y="2764596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حسب وقت وقوع الأثر المترتب عليه</a:t>
          </a:r>
          <a:endParaRPr lang="en-US" sz="2000" kern="1200" dirty="0"/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000" kern="1200" dirty="0"/>
            <a:t> </a:t>
          </a:r>
          <a:endParaRPr lang="en-US" sz="2000" kern="1200" dirty="0"/>
        </a:p>
      </dsp:txBody>
      <dsp:txXfrm>
        <a:off x="1541504" y="3143290"/>
        <a:ext cx="1443518" cy="983147"/>
      </dsp:txXfrm>
    </dsp:sp>
    <dsp:sp modelId="{234C9BBD-F776-514F-A173-04758C863BCE}">
      <dsp:nvSpPr>
        <dsp:cNvPr id="0" name=""/>
        <dsp:cNvSpPr/>
      </dsp:nvSpPr>
      <dsp:spPr>
        <a:xfrm>
          <a:off x="6931312" y="80008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/>
            <a:t>طلاق صريح أو كنائي </a:t>
          </a:r>
          <a:endParaRPr lang="en-US" sz="2400" kern="1200" dirty="0"/>
        </a:p>
      </dsp:txBody>
      <dsp:txXfrm>
        <a:off x="7606767" y="110595"/>
        <a:ext cx="1443518" cy="983147"/>
      </dsp:txXfrm>
    </dsp:sp>
    <dsp:sp modelId="{09A2EFC6-604A-1646-9AA3-FB813C514A7A}">
      <dsp:nvSpPr>
        <dsp:cNvPr id="0" name=""/>
        <dsp:cNvSpPr/>
      </dsp:nvSpPr>
      <dsp:spPr>
        <a:xfrm>
          <a:off x="1522331" y="0"/>
          <a:ext cx="2149560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800" kern="1200" dirty="0"/>
            <a:t>طلاق رجعي أو بائن</a:t>
          </a:r>
          <a:endParaRPr lang="en-US" sz="2800" kern="1200" dirty="0"/>
        </a:p>
      </dsp:txBody>
      <dsp:txXfrm>
        <a:off x="1552918" y="30587"/>
        <a:ext cx="1443518" cy="983147"/>
      </dsp:txXfrm>
    </dsp:sp>
    <dsp:sp modelId="{6F41DDB1-FB73-064A-854E-767F03923EF5}">
      <dsp:nvSpPr>
        <dsp:cNvPr id="0" name=""/>
        <dsp:cNvSpPr/>
      </dsp:nvSpPr>
      <dsp:spPr>
        <a:xfrm>
          <a:off x="3261574" y="293754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حسب الأثر المترتب</a:t>
          </a:r>
          <a:endParaRPr lang="en-US" sz="2400" kern="1200" dirty="0"/>
        </a:p>
      </dsp:txBody>
      <dsp:txXfrm>
        <a:off x="3813423" y="845603"/>
        <a:ext cx="1332280" cy="1332280"/>
      </dsp:txXfrm>
    </dsp:sp>
    <dsp:sp modelId="{D17548A4-8AF6-BD4D-9123-73777EFB3201}">
      <dsp:nvSpPr>
        <dsp:cNvPr id="0" name=""/>
        <dsp:cNvSpPr/>
      </dsp:nvSpPr>
      <dsp:spPr>
        <a:xfrm rot="5400000">
          <a:off x="5257808" y="213735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حسب الصيغة</a:t>
          </a:r>
          <a:r>
            <a:rPr lang="en-US" sz="2400" kern="1200" dirty="0"/>
            <a:t> </a:t>
          </a:r>
        </a:p>
      </dsp:txBody>
      <dsp:txXfrm rot="-5400000">
        <a:off x="5257808" y="765584"/>
        <a:ext cx="1332280" cy="1332280"/>
      </dsp:txXfrm>
    </dsp:sp>
    <dsp:sp modelId="{338BB5A1-7EBB-9F40-8D29-24614AC9E5CE}">
      <dsp:nvSpPr>
        <dsp:cNvPr id="0" name=""/>
        <dsp:cNvSpPr/>
      </dsp:nvSpPr>
      <dsp:spPr>
        <a:xfrm rot="10800000">
          <a:off x="5301313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صفة الطلاق بعين الاعتبار</a:t>
          </a:r>
          <a:endParaRPr lang="en-US" sz="2400" kern="1200" dirty="0"/>
        </a:p>
      </dsp:txBody>
      <dsp:txXfrm rot="10800000">
        <a:off x="5301313" y="2219182"/>
        <a:ext cx="1332280" cy="1332280"/>
      </dsp:txXfrm>
    </dsp:sp>
    <dsp:sp modelId="{BF9FA1EF-AA95-4F43-820B-E6F2266A0423}">
      <dsp:nvSpPr>
        <dsp:cNvPr id="0" name=""/>
        <dsp:cNvSpPr/>
      </dsp:nvSpPr>
      <dsp:spPr>
        <a:xfrm rot="16200000">
          <a:off x="3330157" y="2219182"/>
          <a:ext cx="1884129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منجز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معلق على شرط 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مضاف للمستقبل</a:t>
          </a:r>
          <a:endParaRPr lang="en-US" sz="1600" kern="1200" dirty="0"/>
        </a:p>
      </dsp:txBody>
      <dsp:txXfrm rot="5400000">
        <a:off x="3882006" y="2219182"/>
        <a:ext cx="1332280" cy="1332280"/>
      </dsp:txXfrm>
    </dsp:sp>
    <dsp:sp modelId="{1DADDE0E-9D9B-134A-AC66-08606BE49D6F}">
      <dsp:nvSpPr>
        <dsp:cNvPr id="0" name=""/>
        <dsp:cNvSpPr/>
      </dsp:nvSpPr>
      <dsp:spPr>
        <a:xfrm>
          <a:off x="4932537" y="1784048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A36D18-E530-DB4D-9287-2A61C50BB2AA}">
      <dsp:nvSpPr>
        <dsp:cNvPr id="0" name=""/>
        <dsp:cNvSpPr/>
      </dsp:nvSpPr>
      <dsp:spPr>
        <a:xfrm rot="10800000">
          <a:off x="4932537" y="2001615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8D2E4-8FF1-614A-8A0E-92B6D0C8FE14}">
      <dsp:nvSpPr>
        <dsp:cNvPr id="0" name=""/>
        <dsp:cNvSpPr/>
      </dsp:nvSpPr>
      <dsp:spPr>
        <a:xfrm>
          <a:off x="3147060" y="1008"/>
          <a:ext cx="4221479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SA" sz="2400" b="1" kern="1200" dirty="0"/>
            <a:t>الطلاق الصريح </a:t>
          </a:r>
          <a:r>
            <a:rPr lang="ar-SA" sz="2400" b="1" kern="1200" dirty="0" err="1"/>
            <a:t>والكنائي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3180070" y="34018"/>
        <a:ext cx="4155459" cy="1061018"/>
      </dsp:txXfrm>
    </dsp:sp>
    <dsp:sp modelId="{11AFD1F4-6188-914F-BCE5-7C7F627E2328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5719653" y="2057330"/>
        <a:ext cx="936678" cy="236677"/>
      </dsp:txXfrm>
    </dsp:sp>
    <dsp:sp modelId="{704EA1CD-8B38-9044-BE5E-82837E45EB52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الطلاق الصريح ما يستعمل فيه لفظ لا يستعمل في غيره</a:t>
          </a:r>
          <a:endParaRPr lang="en-US" sz="2200" kern="1200" dirty="0"/>
        </a:p>
      </dsp:txBody>
      <dsp:txXfrm>
        <a:off x="6024157" y="3256301"/>
        <a:ext cx="2188056" cy="1061018"/>
      </dsp:txXfrm>
    </dsp:sp>
    <dsp:sp modelId="{8F9FA0A5-FC9E-4648-955B-0CD7D0A90B35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 rot="10800000">
        <a:off x="4789460" y="3668472"/>
        <a:ext cx="936678" cy="236677"/>
      </dsp:txXfrm>
    </dsp:sp>
    <dsp:sp modelId="{DD5F9B32-DD76-D046-B0DA-5A823C51878C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والطلاق </a:t>
          </a:r>
          <a:r>
            <a:rPr lang="ar-SA" sz="2200" kern="1200" dirty="0" err="1"/>
            <a:t>الكنائي</a:t>
          </a:r>
          <a:r>
            <a:rPr lang="ar-SA" sz="2200" kern="1200" dirty="0"/>
            <a:t> هو اللفظ الذي لم يوضع له</a:t>
          </a:r>
          <a:endParaRPr lang="en-US" sz="2200" kern="1200" dirty="0"/>
        </a:p>
      </dsp:txBody>
      <dsp:txXfrm>
        <a:off x="2303385" y="3256301"/>
        <a:ext cx="2188056" cy="1061018"/>
      </dsp:txXfrm>
    </dsp:sp>
    <dsp:sp modelId="{64888367-3936-A44E-B82B-CA6CFF51A768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3859267" y="2057330"/>
        <a:ext cx="936678" cy="2366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6A1C3-BCB0-5645-8A8C-A085535BF989}">
      <dsp:nvSpPr>
        <dsp:cNvPr id="0" name=""/>
        <dsp:cNvSpPr/>
      </dsp:nvSpPr>
      <dsp:spPr>
        <a:xfrm rot="2563277">
          <a:off x="4063086" y="3056513"/>
          <a:ext cx="65587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655879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06B7B-DA4E-D946-A67B-325A270ACEC7}">
      <dsp:nvSpPr>
        <dsp:cNvPr id="0" name=""/>
        <dsp:cNvSpPr/>
      </dsp:nvSpPr>
      <dsp:spPr>
        <a:xfrm>
          <a:off x="4150100" y="2157761"/>
          <a:ext cx="729839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29839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49168-48B0-FB44-9B4A-71803C4A88E1}">
      <dsp:nvSpPr>
        <dsp:cNvPr id="0" name=""/>
        <dsp:cNvSpPr/>
      </dsp:nvSpPr>
      <dsp:spPr>
        <a:xfrm rot="18990820">
          <a:off x="4071468" y="1265987"/>
          <a:ext cx="572994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572994" y="179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C8B36-9936-7D4E-8E23-C498F206B8B3}">
      <dsp:nvSpPr>
        <dsp:cNvPr id="0" name=""/>
        <dsp:cNvSpPr/>
      </dsp:nvSpPr>
      <dsp:spPr>
        <a:xfrm>
          <a:off x="2371613" y="1129500"/>
          <a:ext cx="2092337" cy="20923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57A1E-A69C-4D42-90B6-F60A8AE4B057}">
      <dsp:nvSpPr>
        <dsp:cNvPr id="0" name=""/>
        <dsp:cNvSpPr/>
      </dsp:nvSpPr>
      <dsp:spPr>
        <a:xfrm>
          <a:off x="4340245" y="0"/>
          <a:ext cx="1419069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الطلاق الرجعي</a:t>
          </a:r>
          <a:endParaRPr lang="en-US" sz="1800" kern="1200" dirty="0"/>
        </a:p>
      </dsp:txBody>
      <dsp:txXfrm>
        <a:off x="4548063" y="183849"/>
        <a:ext cx="1003433" cy="887704"/>
      </dsp:txXfrm>
    </dsp:sp>
    <dsp:sp modelId="{0CBC2298-1105-CB4A-B0F7-4746DD413D8B}">
      <dsp:nvSpPr>
        <dsp:cNvPr id="0" name=""/>
        <dsp:cNvSpPr/>
      </dsp:nvSpPr>
      <dsp:spPr>
        <a:xfrm>
          <a:off x="5680271" y="0"/>
          <a:ext cx="21286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200" kern="1200" dirty="0"/>
            <a:t>للزوج حق إعادة الزوجة إلى عصمته</a:t>
          </a:r>
          <a:endParaRPr lang="en-US" sz="2200" kern="1200" dirty="0"/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200" kern="1200" dirty="0"/>
            <a:t>بعد الطلاق الأول أو الثاني </a:t>
          </a:r>
          <a:endParaRPr lang="en-US" sz="2200" kern="1200" dirty="0"/>
        </a:p>
      </dsp:txBody>
      <dsp:txXfrm>
        <a:off x="5680271" y="0"/>
        <a:ext cx="2128603" cy="1255402"/>
      </dsp:txXfrm>
    </dsp:sp>
    <dsp:sp modelId="{B587534B-79BD-B943-92D4-5B36A55C9B6A}">
      <dsp:nvSpPr>
        <dsp:cNvPr id="0" name=""/>
        <dsp:cNvSpPr/>
      </dsp:nvSpPr>
      <dsp:spPr>
        <a:xfrm>
          <a:off x="4879939" y="1547967"/>
          <a:ext cx="1255402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الطلاق البائن بينونة صغرى</a:t>
          </a:r>
          <a:r>
            <a:rPr lang="en-US" sz="1800" kern="1200" dirty="0"/>
            <a:t> </a:t>
          </a:r>
        </a:p>
      </dsp:txBody>
      <dsp:txXfrm>
        <a:off x="5063788" y="1731816"/>
        <a:ext cx="887704" cy="887704"/>
      </dsp:txXfrm>
    </dsp:sp>
    <dsp:sp modelId="{D5CC3CED-93A9-9148-8894-DA5FC8920E5B}">
      <dsp:nvSpPr>
        <dsp:cNvPr id="0" name=""/>
        <dsp:cNvSpPr/>
      </dsp:nvSpPr>
      <dsp:spPr>
        <a:xfrm>
          <a:off x="6260882" y="1547967"/>
          <a:ext cx="18831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200" kern="1200" dirty="0"/>
            <a:t>لا يستطيع الرجل إعادة زوجته بدون مهر وعقد</a:t>
          </a:r>
          <a:endParaRPr lang="en-US" sz="2200" kern="1200" dirty="0"/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200" kern="1200" dirty="0"/>
            <a:t>بعد انقضاء العدة </a:t>
          </a:r>
          <a:endParaRPr lang="en-US" sz="2200" kern="1200" dirty="0"/>
        </a:p>
      </dsp:txBody>
      <dsp:txXfrm>
        <a:off x="6260882" y="1547967"/>
        <a:ext cx="1883103" cy="1255402"/>
      </dsp:txXfrm>
    </dsp:sp>
    <dsp:sp modelId="{9AB8E606-C24E-3A47-A034-5F816F6E773D}">
      <dsp:nvSpPr>
        <dsp:cNvPr id="0" name=""/>
        <dsp:cNvSpPr/>
      </dsp:nvSpPr>
      <dsp:spPr>
        <a:xfrm>
          <a:off x="4465398" y="3095057"/>
          <a:ext cx="1255402" cy="1255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الطلاق البائن بينونة كبرى</a:t>
          </a:r>
          <a:endParaRPr lang="en-US" sz="1800" kern="1200" dirty="0"/>
        </a:p>
      </dsp:txBody>
      <dsp:txXfrm>
        <a:off x="4649247" y="3278906"/>
        <a:ext cx="887704" cy="887704"/>
      </dsp:txXfrm>
    </dsp:sp>
    <dsp:sp modelId="{FA5E8A52-76EF-3C49-A85E-673D3A1402BF}">
      <dsp:nvSpPr>
        <dsp:cNvPr id="0" name=""/>
        <dsp:cNvSpPr/>
      </dsp:nvSpPr>
      <dsp:spPr>
        <a:xfrm>
          <a:off x="5846340" y="3095057"/>
          <a:ext cx="1883103" cy="125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200" kern="1200" dirty="0"/>
            <a:t>لا يملك الزوج حق إعادة زوجته </a:t>
          </a:r>
          <a:endParaRPr lang="en-US" sz="2200" kern="1200" dirty="0"/>
        </a:p>
        <a:p>
          <a:pPr marL="228600" lvl="1" indent="-228600" algn="r" defTabSz="9779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200" kern="1200" dirty="0"/>
            <a:t>إلا بعد زواجها من آخر </a:t>
          </a:r>
          <a:endParaRPr lang="en-US" sz="2200" kern="1200" dirty="0"/>
        </a:p>
      </dsp:txBody>
      <dsp:txXfrm>
        <a:off x="5846340" y="3095057"/>
        <a:ext cx="1883103" cy="12554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F9048-FCFC-8047-BAB4-0693E5752923}">
      <dsp:nvSpPr>
        <dsp:cNvPr id="0" name=""/>
        <dsp:cNvSpPr/>
      </dsp:nvSpPr>
      <dsp:spPr>
        <a:xfrm>
          <a:off x="7561659" y="2764532"/>
          <a:ext cx="91440" cy="3700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0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2E0CD7-DB1C-4647-88EB-FECA36816798}">
      <dsp:nvSpPr>
        <dsp:cNvPr id="0" name=""/>
        <dsp:cNvSpPr/>
      </dsp:nvSpPr>
      <dsp:spPr>
        <a:xfrm>
          <a:off x="5184375" y="1219683"/>
          <a:ext cx="2423003" cy="370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97"/>
              </a:lnTo>
              <a:lnTo>
                <a:pt x="2423003" y="186497"/>
              </a:lnTo>
              <a:lnTo>
                <a:pt x="2423003" y="370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5D90C-B560-BC4A-86B1-1A7162E2290A}">
      <dsp:nvSpPr>
        <dsp:cNvPr id="0" name=""/>
        <dsp:cNvSpPr/>
      </dsp:nvSpPr>
      <dsp:spPr>
        <a:xfrm>
          <a:off x="2761371" y="2764532"/>
          <a:ext cx="1615335" cy="3700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497"/>
              </a:lnTo>
              <a:lnTo>
                <a:pt x="1615335" y="186497"/>
              </a:lnTo>
              <a:lnTo>
                <a:pt x="1615335" y="370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DB540-B225-4042-8724-DEF447564989}">
      <dsp:nvSpPr>
        <dsp:cNvPr id="0" name=""/>
        <dsp:cNvSpPr/>
      </dsp:nvSpPr>
      <dsp:spPr>
        <a:xfrm>
          <a:off x="1146036" y="2764532"/>
          <a:ext cx="1615335" cy="370058"/>
        </a:xfrm>
        <a:custGeom>
          <a:avLst/>
          <a:gdLst/>
          <a:ahLst/>
          <a:cxnLst/>
          <a:rect l="0" t="0" r="0" b="0"/>
          <a:pathLst>
            <a:path>
              <a:moveTo>
                <a:pt x="1615335" y="0"/>
              </a:moveTo>
              <a:lnTo>
                <a:pt x="1615335" y="186497"/>
              </a:lnTo>
              <a:lnTo>
                <a:pt x="0" y="186497"/>
              </a:lnTo>
              <a:lnTo>
                <a:pt x="0" y="3700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551D2-1B7B-8A48-BF30-7B8A6CFF5827}">
      <dsp:nvSpPr>
        <dsp:cNvPr id="0" name=""/>
        <dsp:cNvSpPr/>
      </dsp:nvSpPr>
      <dsp:spPr>
        <a:xfrm>
          <a:off x="2761371" y="1219683"/>
          <a:ext cx="2423003" cy="370058"/>
        </a:xfrm>
        <a:custGeom>
          <a:avLst/>
          <a:gdLst/>
          <a:ahLst/>
          <a:cxnLst/>
          <a:rect l="0" t="0" r="0" b="0"/>
          <a:pathLst>
            <a:path>
              <a:moveTo>
                <a:pt x="2423003" y="0"/>
              </a:moveTo>
              <a:lnTo>
                <a:pt x="2423003" y="186497"/>
              </a:lnTo>
              <a:lnTo>
                <a:pt x="0" y="186497"/>
              </a:lnTo>
              <a:lnTo>
                <a:pt x="0" y="3700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781589-94C5-F142-A3BD-441203B581E4}">
      <dsp:nvSpPr>
        <dsp:cNvPr id="0" name=""/>
        <dsp:cNvSpPr/>
      </dsp:nvSpPr>
      <dsp:spPr>
        <a:xfrm>
          <a:off x="4596980" y="44894"/>
          <a:ext cx="1174789" cy="1174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83F79-2477-C146-AB0F-DB2354993BE1}">
      <dsp:nvSpPr>
        <dsp:cNvPr id="0" name=""/>
        <dsp:cNvSpPr/>
      </dsp:nvSpPr>
      <dsp:spPr>
        <a:xfrm>
          <a:off x="5771770" y="41957"/>
          <a:ext cx="1762184" cy="1174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الطلاق حسب الصفة </a:t>
          </a:r>
          <a:endParaRPr lang="en-US" sz="2400" kern="1200" dirty="0"/>
        </a:p>
      </dsp:txBody>
      <dsp:txXfrm>
        <a:off x="5771770" y="41957"/>
        <a:ext cx="1762184" cy="1174789"/>
      </dsp:txXfrm>
    </dsp:sp>
    <dsp:sp modelId="{8327A42E-03AD-B647-A81D-CF703705EA87}">
      <dsp:nvSpPr>
        <dsp:cNvPr id="0" name=""/>
        <dsp:cNvSpPr/>
      </dsp:nvSpPr>
      <dsp:spPr>
        <a:xfrm>
          <a:off x="2173977" y="1589742"/>
          <a:ext cx="1174789" cy="1174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258C1-AD6B-0A45-9C41-98BD0EF7AFF8}">
      <dsp:nvSpPr>
        <dsp:cNvPr id="0" name=""/>
        <dsp:cNvSpPr/>
      </dsp:nvSpPr>
      <dsp:spPr>
        <a:xfrm>
          <a:off x="3348766" y="1586805"/>
          <a:ext cx="1762184" cy="1174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الطلاق السني</a:t>
          </a:r>
          <a:endParaRPr lang="en-US" sz="2400" kern="1200" dirty="0"/>
        </a:p>
      </dsp:txBody>
      <dsp:txXfrm>
        <a:off x="3348766" y="1586805"/>
        <a:ext cx="1762184" cy="1174789"/>
      </dsp:txXfrm>
    </dsp:sp>
    <dsp:sp modelId="{D9C7DBAC-8ACA-3C4F-8567-88451D28447E}">
      <dsp:nvSpPr>
        <dsp:cNvPr id="0" name=""/>
        <dsp:cNvSpPr/>
      </dsp:nvSpPr>
      <dsp:spPr>
        <a:xfrm>
          <a:off x="558641" y="3134591"/>
          <a:ext cx="1174789" cy="1174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549DB-433A-8B44-A6D6-325D64564F75}">
      <dsp:nvSpPr>
        <dsp:cNvPr id="0" name=""/>
        <dsp:cNvSpPr/>
      </dsp:nvSpPr>
      <dsp:spPr>
        <a:xfrm>
          <a:off x="1733430" y="3131654"/>
          <a:ext cx="1762184" cy="1174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الطلاق الأحسن</a:t>
          </a:r>
          <a:endParaRPr lang="en-US" sz="2400" kern="1200" dirty="0"/>
        </a:p>
      </dsp:txBody>
      <dsp:txXfrm>
        <a:off x="1733430" y="3131654"/>
        <a:ext cx="1762184" cy="1174789"/>
      </dsp:txXfrm>
    </dsp:sp>
    <dsp:sp modelId="{E99B2E6D-D931-084D-AD5B-A7AB10F98190}">
      <dsp:nvSpPr>
        <dsp:cNvPr id="0" name=""/>
        <dsp:cNvSpPr/>
      </dsp:nvSpPr>
      <dsp:spPr>
        <a:xfrm>
          <a:off x="3789312" y="3134591"/>
          <a:ext cx="1174789" cy="1174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0D607-0200-0746-AE66-CD68E31784D1}">
      <dsp:nvSpPr>
        <dsp:cNvPr id="0" name=""/>
        <dsp:cNvSpPr/>
      </dsp:nvSpPr>
      <dsp:spPr>
        <a:xfrm>
          <a:off x="4964102" y="3131654"/>
          <a:ext cx="1762184" cy="1174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الطلاق الحسن</a:t>
          </a:r>
          <a:endParaRPr lang="en-US" sz="2400" kern="1200" dirty="0"/>
        </a:p>
      </dsp:txBody>
      <dsp:txXfrm>
        <a:off x="4964102" y="3131654"/>
        <a:ext cx="1762184" cy="1174789"/>
      </dsp:txXfrm>
    </dsp:sp>
    <dsp:sp modelId="{548FF8A6-72B5-004B-9DF0-BA06641D0B3B}">
      <dsp:nvSpPr>
        <dsp:cNvPr id="0" name=""/>
        <dsp:cNvSpPr/>
      </dsp:nvSpPr>
      <dsp:spPr>
        <a:xfrm>
          <a:off x="7019984" y="1589742"/>
          <a:ext cx="1174789" cy="1174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D28426-E61F-AF42-A6A8-AC8C397389C4}">
      <dsp:nvSpPr>
        <dsp:cNvPr id="0" name=""/>
        <dsp:cNvSpPr/>
      </dsp:nvSpPr>
      <dsp:spPr>
        <a:xfrm>
          <a:off x="8194774" y="1586805"/>
          <a:ext cx="1762184" cy="1174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الطلاق البدعي</a:t>
          </a:r>
          <a:endParaRPr lang="en-US" sz="2400" kern="1200" dirty="0"/>
        </a:p>
      </dsp:txBody>
      <dsp:txXfrm>
        <a:off x="8194774" y="1586805"/>
        <a:ext cx="1762184" cy="1174789"/>
      </dsp:txXfrm>
    </dsp:sp>
    <dsp:sp modelId="{EA40AFA4-6EEA-2C4D-8C7F-74DFDA6328F2}">
      <dsp:nvSpPr>
        <dsp:cNvPr id="0" name=""/>
        <dsp:cNvSpPr/>
      </dsp:nvSpPr>
      <dsp:spPr>
        <a:xfrm>
          <a:off x="7019984" y="3134591"/>
          <a:ext cx="1174789" cy="11747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9A11B-C6CC-A945-A4B2-3852C8467BEF}">
      <dsp:nvSpPr>
        <dsp:cNvPr id="0" name=""/>
        <dsp:cNvSpPr/>
      </dsp:nvSpPr>
      <dsp:spPr>
        <a:xfrm>
          <a:off x="8194774" y="3131654"/>
          <a:ext cx="1762184" cy="1174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أن يقع في حيض أو طهر جامعها فيه</a:t>
          </a:r>
          <a:endParaRPr lang="en-US" sz="2400" kern="1200" dirty="0"/>
        </a:p>
      </dsp:txBody>
      <dsp:txXfrm>
        <a:off x="8194774" y="3131654"/>
        <a:ext cx="1762184" cy="11747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25603A-01D1-2D4B-A5E0-FF1F71BD80C2}">
      <dsp:nvSpPr>
        <dsp:cNvPr id="0" name=""/>
        <dsp:cNvSpPr/>
      </dsp:nvSpPr>
      <dsp:spPr>
        <a:xfrm>
          <a:off x="0" y="0"/>
          <a:ext cx="10515600" cy="1359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الطلاق السني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يطلق الرجل زوجته في طهر لم يجامعها فيه، ويتركها إلى أن تنقضي عدتها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ويستثنى من الطلاق السني الآيسة، والمختلعة، والحامل، والتي لم يدخل عليها زوجها</a:t>
          </a:r>
          <a:endParaRPr lang="en-US" sz="1600" kern="1200" dirty="0"/>
        </a:p>
      </dsp:txBody>
      <dsp:txXfrm>
        <a:off x="2239099" y="0"/>
        <a:ext cx="8276500" cy="1359793"/>
      </dsp:txXfrm>
    </dsp:sp>
    <dsp:sp modelId="{B33A363A-14E5-8145-921C-6D228EB3C922}">
      <dsp:nvSpPr>
        <dsp:cNvPr id="0" name=""/>
        <dsp:cNvSpPr/>
      </dsp:nvSpPr>
      <dsp:spPr>
        <a:xfrm>
          <a:off x="135979" y="135979"/>
          <a:ext cx="2103120" cy="108783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167067-E7C0-4646-B733-281E01B8966E}">
      <dsp:nvSpPr>
        <dsp:cNvPr id="0" name=""/>
        <dsp:cNvSpPr/>
      </dsp:nvSpPr>
      <dsp:spPr>
        <a:xfrm>
          <a:off x="0" y="1495772"/>
          <a:ext cx="10515600" cy="1359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الطلاق الحسن 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أن يطلقها في ثلاثة أطهار لا جماع فيهن، يستقبل كل طهر بطلقة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الطلاق الاحسن </a:t>
          </a:r>
          <a:endParaRPr lang="en-US" sz="1600" kern="1200" dirty="0"/>
        </a:p>
        <a:p>
          <a:pPr marL="342900" lvl="2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الطلاق في طهر لم يجامعها فيه، طلاق واحد، وينتظرها إلى أن تنتهي عدتها، فيرجعها قبل انقضاء العدة، أو تبين منه </a:t>
          </a:r>
          <a:endParaRPr lang="en-US" sz="1600" kern="1200" dirty="0"/>
        </a:p>
      </dsp:txBody>
      <dsp:txXfrm>
        <a:off x="2239099" y="1495772"/>
        <a:ext cx="8276500" cy="1359793"/>
      </dsp:txXfrm>
    </dsp:sp>
    <dsp:sp modelId="{C95B92BA-9B4F-9241-B284-2997E5394A1D}">
      <dsp:nvSpPr>
        <dsp:cNvPr id="0" name=""/>
        <dsp:cNvSpPr/>
      </dsp:nvSpPr>
      <dsp:spPr>
        <a:xfrm>
          <a:off x="135979" y="1631751"/>
          <a:ext cx="2103120" cy="108783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11450-BEAE-1C4A-AB82-AF29623ED941}">
      <dsp:nvSpPr>
        <dsp:cNvPr id="0" name=""/>
        <dsp:cNvSpPr/>
      </dsp:nvSpPr>
      <dsp:spPr>
        <a:xfrm>
          <a:off x="0" y="2991544"/>
          <a:ext cx="10515600" cy="13597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الطلاق </a:t>
          </a:r>
          <a:r>
            <a:rPr lang="ar-SA" sz="2100" kern="1200" dirty="0" err="1"/>
            <a:t>االبدعي</a:t>
          </a:r>
          <a:r>
            <a:rPr lang="ar-SA" sz="2100" kern="1200" dirty="0"/>
            <a:t> 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ومن الطلاق البدعي عند الحنفية أن يطلقها طلقتين، أو ثلاث في طهر واحد، وهو مباح عند الشافعية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2239099" y="2991544"/>
        <a:ext cx="8276500" cy="1359793"/>
      </dsp:txXfrm>
    </dsp:sp>
    <dsp:sp modelId="{993C8BB2-D954-CD40-9AC5-C878DDFC03C1}">
      <dsp:nvSpPr>
        <dsp:cNvPr id="0" name=""/>
        <dsp:cNvSpPr/>
      </dsp:nvSpPr>
      <dsp:spPr>
        <a:xfrm>
          <a:off x="135979" y="3127524"/>
          <a:ext cx="2103120" cy="108783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15725-13D5-8542-B81E-8DA9B6453E40}">
      <dsp:nvSpPr>
        <dsp:cNvPr id="0" name=""/>
        <dsp:cNvSpPr/>
      </dsp:nvSpPr>
      <dsp:spPr>
        <a:xfrm rot="5400000">
          <a:off x="2232753" y="1051598"/>
          <a:ext cx="931628" cy="106062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C69115-1AD8-FF47-8744-CE8FCBB71D81}">
      <dsp:nvSpPr>
        <dsp:cNvPr id="0" name=""/>
        <dsp:cNvSpPr/>
      </dsp:nvSpPr>
      <dsp:spPr>
        <a:xfrm>
          <a:off x="1300136" y="0"/>
          <a:ext cx="1568313" cy="109776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الطلاق المنجز</a:t>
          </a:r>
          <a:endParaRPr lang="en-US" sz="2800" kern="1200" dirty="0"/>
        </a:p>
      </dsp:txBody>
      <dsp:txXfrm>
        <a:off x="1353734" y="53598"/>
        <a:ext cx="1461117" cy="990572"/>
      </dsp:txXfrm>
    </dsp:sp>
    <dsp:sp modelId="{6F81950F-B4BE-4C4F-8D80-9A997102EE51}">
      <dsp:nvSpPr>
        <dsp:cNvPr id="0" name=""/>
        <dsp:cNvSpPr/>
      </dsp:nvSpPr>
      <dsp:spPr>
        <a:xfrm>
          <a:off x="2846417" y="123566"/>
          <a:ext cx="2556292" cy="88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/>
            <a:t>يخلو من أي إضافة ويقع حالا</a:t>
          </a:r>
          <a:endParaRPr lang="en-US" sz="2400" kern="1200" dirty="0"/>
        </a:p>
      </dsp:txBody>
      <dsp:txXfrm>
        <a:off x="2846417" y="123566"/>
        <a:ext cx="2556292" cy="887265"/>
      </dsp:txXfrm>
    </dsp:sp>
    <dsp:sp modelId="{2B6FAAC7-A786-6D46-A182-BA4B0D396E05}">
      <dsp:nvSpPr>
        <dsp:cNvPr id="0" name=""/>
        <dsp:cNvSpPr/>
      </dsp:nvSpPr>
      <dsp:spPr>
        <a:xfrm rot="5400000">
          <a:off x="3872808" y="2542363"/>
          <a:ext cx="931628" cy="106062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910F7-AD6C-AF44-9414-0456AC9FE730}">
      <dsp:nvSpPr>
        <dsp:cNvPr id="0" name=""/>
        <dsp:cNvSpPr/>
      </dsp:nvSpPr>
      <dsp:spPr>
        <a:xfrm>
          <a:off x="2791593" y="1603373"/>
          <a:ext cx="1568313" cy="109776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الطلاق المضاف</a:t>
          </a:r>
          <a:endParaRPr lang="en-US" sz="2800" kern="1200" dirty="0"/>
        </a:p>
      </dsp:txBody>
      <dsp:txXfrm>
        <a:off x="2845191" y="1656971"/>
        <a:ext cx="1461117" cy="990572"/>
      </dsp:txXfrm>
    </dsp:sp>
    <dsp:sp modelId="{35329FF9-18EF-0D41-8CEE-D798B0198350}">
      <dsp:nvSpPr>
        <dsp:cNvPr id="0" name=""/>
        <dsp:cNvSpPr/>
      </dsp:nvSpPr>
      <dsp:spPr>
        <a:xfrm>
          <a:off x="4289443" y="1252026"/>
          <a:ext cx="2950350" cy="1611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400" kern="1200" dirty="0"/>
            <a:t>تتعلق صيغته بزمن معين يقع حالا ويبدأ بالزمن المذكور</a:t>
          </a:r>
          <a:endParaRPr lang="en-US" sz="2400" kern="1200" dirty="0"/>
        </a:p>
      </dsp:txBody>
      <dsp:txXfrm>
        <a:off x="4289443" y="1252026"/>
        <a:ext cx="2950350" cy="1611876"/>
      </dsp:txXfrm>
    </dsp:sp>
    <dsp:sp modelId="{4C0D9C5C-9F5F-7548-B69F-99B2E298936E}">
      <dsp:nvSpPr>
        <dsp:cNvPr id="0" name=""/>
        <dsp:cNvSpPr/>
      </dsp:nvSpPr>
      <dsp:spPr>
        <a:xfrm>
          <a:off x="4317349" y="3253569"/>
          <a:ext cx="1568313" cy="109776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الطلاق المعلق</a:t>
          </a:r>
          <a:endParaRPr lang="en-US" sz="2800" kern="1200" dirty="0"/>
        </a:p>
      </dsp:txBody>
      <dsp:txXfrm>
        <a:off x="4370947" y="3307167"/>
        <a:ext cx="1461117" cy="990572"/>
      </dsp:txXfrm>
    </dsp:sp>
    <dsp:sp modelId="{E29A1CFB-A4E3-0D44-A812-6FC50F062750}">
      <dsp:nvSpPr>
        <dsp:cNvPr id="0" name=""/>
        <dsp:cNvSpPr/>
      </dsp:nvSpPr>
      <dsp:spPr>
        <a:xfrm>
          <a:off x="6279675" y="2761660"/>
          <a:ext cx="2249995" cy="15896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700" kern="1200" dirty="0"/>
            <a:t>ربط حصول الطلاق بحصول أمرٍ ما</a:t>
          </a:r>
          <a:endParaRPr lang="en-US" sz="2700" kern="1200" dirty="0"/>
        </a:p>
      </dsp:txBody>
      <dsp:txXfrm>
        <a:off x="6279675" y="2761660"/>
        <a:ext cx="2249995" cy="15896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29658-DEE4-514C-ADF3-E667190FCF6F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40259-BABC-A44D-A5FE-99C91871A28A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ربط حصول الطلاق بحصول أمرٍ ما، سواءً من فعل الزوجة، أو فعل غيرها، فإن كان من فعلها سمي يميناً، وإن كان من فعل غيرها سمي تعليقاً</a:t>
          </a:r>
          <a:endParaRPr lang="en-US" sz="2700" kern="1200" dirty="0"/>
        </a:p>
      </dsp:txBody>
      <dsp:txXfrm>
        <a:off x="604289" y="435133"/>
        <a:ext cx="9851585" cy="870267"/>
      </dsp:txXfrm>
    </dsp:sp>
    <dsp:sp modelId="{25B139CC-07DA-8242-BAA7-8B009B8B4B8A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8FFEA8-59CE-3448-A49C-32DE7D7C2857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قد يكون التعليق بأداة مثل: إن، إذا، متى، وغيرها، مثل قوله إذا ذهبت إلى بيت أهلك فأنت طالق</a:t>
          </a:r>
          <a:endParaRPr lang="en-US" sz="2700" kern="1200" dirty="0"/>
        </a:p>
      </dsp:txBody>
      <dsp:txXfrm>
        <a:off x="920631" y="1740535"/>
        <a:ext cx="9535243" cy="870267"/>
      </dsp:txXfrm>
    </dsp:sp>
    <dsp:sp modelId="{217F43FA-4B4B-B449-89C5-F4EAC3EB021E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F67157-7A21-F344-9C44-32821A471997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وقد يكون التعليق بدون أداة مثل قوله عليَّ الطلاق لأفعل كذا. وقد أجمع الفقهاء على وقوع الطلاق في هاتين الحالتين إذا استوفى الطلاق الشروط المذكورة مباشرة</a:t>
          </a:r>
          <a:endParaRPr lang="en-US" sz="2700" kern="1200" dirty="0"/>
        </a:p>
      </dsp:txBody>
      <dsp:txXfrm>
        <a:off x="604289" y="3045936"/>
        <a:ext cx="9851585" cy="870267"/>
      </dsp:txXfrm>
    </dsp:sp>
    <dsp:sp modelId="{19776836-D2DE-E745-9EA4-3BAA1687B600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6/3/22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2022-06-03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2022-06-03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2022-06-03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2022-06-03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2022-06-03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2022-06-03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2022-06-03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2022-06-03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2022-06-03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2022-06-03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أنواع الطلاق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د. هدى 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2834640" y="1851659"/>
            <a:ext cx="5669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الثانية عشرة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69573-5A6B-DB41-8B99-106B698D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أنواع الطلاق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E6C92F-2BB6-7D4C-BB15-7EC1DA9DED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7217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8EACB-6CDE-CD45-8ACC-EB6F0659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1AFAB-D741-4B46-9378-086D5BD2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06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52E0-F46A-284B-AF52-94C0365FB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أنواع الطلاق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E44E072-E164-494C-8160-E53ED7457B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5403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23E8F-BA90-CA4F-8C2C-665B99F6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FA0DCC-7E47-B649-9053-58809D97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8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1BE73-A3C5-AF4D-BAD9-35DF8689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الطلاق الرجعي والبائن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A70B7F7-8985-E847-918F-468D2CB2BF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19844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842F0-C7A8-614B-9E32-4FB2A2F08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C9BAA6-5FC7-1C42-95C5-2A67C9381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14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153FF-38D7-A44F-B010-4D97EDF8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أنواع الطلاق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B89144A-5C5E-5441-A260-F3F2A70EA2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9810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97A8F-FA02-264F-AC0F-72D5992D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8D147-0CC4-1640-BA5B-D7EC587E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59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0A7A-91ED-2D49-BC95-4EFA598B6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الطلاق السني أو البدعي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C38277E-E57D-F446-8915-2D60223436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89308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CB8D4-5DD3-4743-908E-C80BC0C04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6B58AD-E32D-4248-B28A-F61E42DDF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5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7B011-7AAE-9C40-A573-27597E9FE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الطلاق المنجز والمعلق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892316E-1DC8-FD4D-BEF1-CBBB68B1E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1704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138CA-E12D-B540-841B-F8F867A1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D9215-A782-2047-91D8-7E122F5AD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66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31B6F-396D-894F-8284-D887CA337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الطلاق المعلق 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D5B9074-04DA-C441-8707-798FE09763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5455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3E901-2338-DF44-BACC-568A035E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2022-06-03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D7385-F00F-1B41-880D-915F39831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50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2410</TotalTime>
  <Words>366</Words>
  <Application>Microsoft Macintosh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أنواع الطلاق </vt:lpstr>
      <vt:lpstr>أنواع الطلاق</vt:lpstr>
      <vt:lpstr>أنواع الطلاق</vt:lpstr>
      <vt:lpstr>الطلاق الرجعي والبائن </vt:lpstr>
      <vt:lpstr>أنواع الطلاق </vt:lpstr>
      <vt:lpstr>الطلاق السني أو البدعي</vt:lpstr>
      <vt:lpstr>الطلاق المنجز والمعلق </vt:lpstr>
      <vt:lpstr>الطلاق المعلق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241</cp:revision>
  <dcterms:created xsi:type="dcterms:W3CDTF">2020-09-13T17:12:40Z</dcterms:created>
  <dcterms:modified xsi:type="dcterms:W3CDTF">2022-06-03T17:34:33Z</dcterms:modified>
</cp:coreProperties>
</file>