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en-US" sz="1800" b="1" dirty="0"/>
              <a:t>23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خُطْبَة الوَدَاعِ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95D56B-D834-4B37-8E37-A07F30DE6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37" y="2666082"/>
            <a:ext cx="11887326" cy="152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5F214A-FA24-4B56-9401-C0C1CDD7A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12" y="2974555"/>
            <a:ext cx="11304976" cy="90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2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4E4E6C-14DC-4552-A570-1448035A7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23" y="2875403"/>
            <a:ext cx="11770554" cy="110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CD5F4D-1700-445A-A9B9-B19439816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26" y="2885294"/>
            <a:ext cx="11244548" cy="108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0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83FEED-B4F7-4293-A44E-8E6C45006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39" y="2789346"/>
            <a:ext cx="11619122" cy="127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3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1B1584-4011-471D-A968-079ABAFBA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78" y="1721000"/>
            <a:ext cx="11046244" cy="34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7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7617A1-7421-4AC9-94A8-1F25DCA7F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64" y="2060154"/>
            <a:ext cx="11162872" cy="375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10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A42C83-2EAF-416A-8C70-3DE1B3DCA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81" y="1839820"/>
            <a:ext cx="10129638" cy="359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517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20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محادثة عن: خُطْبَة الوَدَاعِ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Dr. Ehab ATTA</cp:lastModifiedBy>
  <cp:revision>52</cp:revision>
  <dcterms:created xsi:type="dcterms:W3CDTF">2020-09-13T16:40:33Z</dcterms:created>
  <dcterms:modified xsi:type="dcterms:W3CDTF">2025-01-04T12:07:02Z</dcterms:modified>
</cp:coreProperties>
</file>