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4" r:id="rId2"/>
    <p:sldId id="289" r:id="rId3"/>
    <p:sldId id="286" r:id="rId4"/>
    <p:sldId id="287" r:id="rId5"/>
    <p:sldId id="272" r:id="rId6"/>
    <p:sldId id="273" r:id="rId7"/>
    <p:sldId id="274" r:id="rId8"/>
    <p:sldId id="288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TYqAYNc8cA?si=cVH1XoHs9k_l7xy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التَّسَوُّق (2)</a:t>
            </a:r>
            <a:br>
              <a:rPr lang="ar-EG" dirty="0"/>
            </a:br>
            <a:r>
              <a:rPr lang="en-US" dirty="0"/>
              <a:t>Shopping (2)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4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E0E6A-28CF-4C5E-8A74-941F7885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0D2C2-67EF-48C4-9DE2-173EF6B5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28" y="452815"/>
            <a:ext cx="5493744" cy="59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7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27F11-1C3D-8064-D206-BC99649C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338E4-63EA-45A0-8CCA-34931325C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071" y="1115144"/>
            <a:ext cx="7307858" cy="46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4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7C4FD-69D3-4BD4-B322-1F224515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3E801-7903-4163-A072-10F8A951D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18" y="877983"/>
            <a:ext cx="7638364" cy="51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9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7855-3B38-3E94-F563-D9C3A94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25301-1333-9EAF-BDA6-FF9EE618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367" y="0"/>
            <a:ext cx="2538131" cy="6527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9D76F2-095C-395B-458D-24436F9B2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42" y="0"/>
            <a:ext cx="2591805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5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7855-3B38-3E94-F563-D9C3A94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98DFC-D97B-833B-B5D0-1BCDA374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" y="0"/>
            <a:ext cx="8570020" cy="65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7855-3B38-3E94-F563-D9C3A94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4E4D3-AE76-444D-2E1D-A0BEDE5D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18" y="516834"/>
            <a:ext cx="9636834" cy="56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3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CFB61-85DD-4193-941C-A79D7036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86073-6797-4DDB-A46B-C71DDA59B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02" y="555523"/>
            <a:ext cx="6573396" cy="3565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CF87E0-4E11-4940-BDE2-4257821D8D03}"/>
              </a:ext>
            </a:extLst>
          </p:cNvPr>
          <p:cNvSpPr txBox="1"/>
          <p:nvPr/>
        </p:nvSpPr>
        <p:spPr>
          <a:xfrm>
            <a:off x="3054427" y="5141990"/>
            <a:ext cx="6108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https://youtu.be/DTYqAYNc8cA?si=cVH1XoHs9k_l7xyl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8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35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التَّسَوُّق (2) Shopping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44</cp:revision>
  <dcterms:created xsi:type="dcterms:W3CDTF">2020-09-13T16:40:33Z</dcterms:created>
  <dcterms:modified xsi:type="dcterms:W3CDTF">2025-03-08T18:11:20Z</dcterms:modified>
</cp:coreProperties>
</file>