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5" r:id="rId4"/>
    <p:sldId id="261" r:id="rId5"/>
    <p:sldId id="263" r:id="rId6"/>
    <p:sldId id="264" r:id="rId7"/>
    <p:sldId id="266" r:id="rId8"/>
    <p:sldId id="259" r:id="rId9"/>
  </p:sldIdLst>
  <p:sldSz cx="12190413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93" autoAdjust="0"/>
    <p:restoredTop sz="94746" autoAdjust="0"/>
  </p:normalViewPr>
  <p:slideViewPr>
    <p:cSldViewPr>
      <p:cViewPr varScale="1">
        <p:scale>
          <a:sx n="48" d="100"/>
          <a:sy n="48" d="100"/>
        </p:scale>
        <p:origin x="-62" y="-6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A685D49-7330-470E-8B1E-5B6BEEBD142E}" type="datetimeFigureOut">
              <a:rPr lang="ar-KW" smtClean="0"/>
              <a:t>19/10/1442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8FE828-F224-4F99-81E4-FB7FA5B75D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5689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19/10/1442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19/10/1442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19/10/1442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19/10/1442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19/10/1442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19/10/1442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19/10/1442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83993" cy="6858000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5" name="Google Shape;86;p1"/>
          <p:cNvSpPr txBox="1"/>
          <p:nvPr/>
        </p:nvSpPr>
        <p:spPr>
          <a:xfrm>
            <a:off x="3604376" y="185367"/>
            <a:ext cx="3490092" cy="134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ar-KW" sz="4600" b="1" dirty="0">
                <a:ln w="9525">
                  <a:solidFill>
                    <a:srgbClr val="8064A2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ea typeface="Calibri"/>
                <a:cs typeface="AL-Mateen" pitchFamily="2" charset="-78"/>
                <a:sym typeface="Calibri"/>
              </a:rPr>
              <a:t>المحاضرة</a:t>
            </a: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 </a:t>
            </a:r>
            <a:r>
              <a:rPr lang="ar-KW" sz="4600" b="1" dirty="0">
                <a:ln w="9525">
                  <a:solidFill>
                    <a:srgbClr val="8064A2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ea typeface="Calibri"/>
                <a:cs typeface="AL-Mateen" pitchFamily="2" charset="-78"/>
                <a:sym typeface="Calibri"/>
              </a:rPr>
              <a:t>(11)</a:t>
            </a:r>
            <a:endParaRPr lang="ar-KW" sz="4600" b="1" dirty="0">
              <a:ln w="9525">
                <a:solidFill>
                  <a:srgbClr val="8064A2">
                    <a:lumMod val="20000"/>
                    <a:lumOff val="80000"/>
                  </a:srgbClr>
                </a:solidFill>
                <a:prstDash val="solid"/>
              </a:ln>
              <a:solidFill>
                <a:srgbClr val="4F81BD">
                  <a:lumMod val="50000"/>
                </a:srgbClr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ea typeface="Calibri"/>
              <a:cs typeface="AL-Mateen" pitchFamily="2" charset="-78"/>
              <a:sym typeface="Calibri"/>
            </a:endParaRPr>
          </a:p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>
                <a:ln w="9525">
                  <a:solidFill>
                    <a:srgbClr val="8064A2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ea typeface="Calibri"/>
                <a:cs typeface="AL-Mateen" pitchFamily="2" charset="-78"/>
                <a:sym typeface="Calibri"/>
              </a:rPr>
              <a:t>تفسير</a:t>
            </a: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 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 </a:t>
            </a:r>
            <a:r>
              <a:rPr lang="ar-KW" sz="4600" b="1" dirty="0">
                <a:ln w="9525">
                  <a:solidFill>
                    <a:srgbClr val="8064A2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ea typeface="Calibri"/>
                <a:cs typeface="AL-Mateen" pitchFamily="2" charset="-78"/>
                <a:sym typeface="Calibri"/>
              </a:rPr>
              <a:t>سورة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  </a:t>
            </a:r>
            <a:r>
              <a:rPr lang="ar-KW" sz="4600" b="1" dirty="0">
                <a:ln w="9525">
                  <a:solidFill>
                    <a:srgbClr val="8064A2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ea typeface="Calibri"/>
                <a:cs typeface="AL-Mateen" pitchFamily="2" charset="-78"/>
                <a:sym typeface="Calibri"/>
              </a:rPr>
              <a:t>البلد</a:t>
            </a:r>
            <a:endParaRPr lang="ar-KW" sz="4600" b="1" dirty="0">
              <a:ln w="9525">
                <a:solidFill>
                  <a:srgbClr val="8064A2">
                    <a:lumMod val="20000"/>
                    <a:lumOff val="80000"/>
                  </a:srgbClr>
                </a:solidFill>
                <a:prstDash val="solid"/>
              </a:ln>
              <a:solidFill>
                <a:srgbClr val="4F81BD">
                  <a:lumMod val="50000"/>
                </a:srgbClr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7" name="Google Shape;86;p1"/>
          <p:cNvSpPr txBox="1"/>
          <p:nvPr/>
        </p:nvSpPr>
        <p:spPr>
          <a:xfrm>
            <a:off x="6562597" y="3157663"/>
            <a:ext cx="5041738" cy="70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مقاصد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الآيات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6708758" y="4418640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فوائد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الآيات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20" name="Google Shape;86;p1"/>
          <p:cNvSpPr txBox="1"/>
          <p:nvPr/>
        </p:nvSpPr>
        <p:spPr>
          <a:xfrm>
            <a:off x="6453825" y="1844824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غريب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الألفاظ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5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903262" y="548680"/>
            <a:ext cx="2927469" cy="6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>
                <a:ln w="9525">
                  <a:solidFill>
                    <a:srgbClr val="8064A2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ea typeface="Calibri"/>
                <a:cs typeface="AL-Mateen" pitchFamily="2" charset="-78"/>
                <a:sym typeface="Calibri"/>
              </a:rPr>
              <a:t>سورة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  </a:t>
            </a:r>
            <a:r>
              <a:rPr lang="ar-KW" sz="4600" b="1" dirty="0">
                <a:ln w="9525">
                  <a:solidFill>
                    <a:srgbClr val="8064A2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ea typeface="Calibri"/>
                <a:cs typeface="AL-Mateen" pitchFamily="2" charset="-78"/>
                <a:sym typeface="Calibri"/>
              </a:rPr>
              <a:t>البلد</a:t>
            </a:r>
            <a:endParaRPr lang="ar-KW" sz="4600" b="1" dirty="0">
              <a:ln w="9525">
                <a:solidFill>
                  <a:srgbClr val="8064A2">
                    <a:lumMod val="20000"/>
                    <a:lumOff val="80000"/>
                  </a:srgbClr>
                </a:solidFill>
                <a:prstDash val="solid"/>
              </a:ln>
              <a:solidFill>
                <a:srgbClr val="4F81BD">
                  <a:lumMod val="50000"/>
                </a:srgbClr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6149118" y="1106272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غريب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الألفاظ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118542" y="2060848"/>
            <a:ext cx="11283609" cy="445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البلد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مكة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المكرمة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		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حلّ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حالّ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مقيم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فيه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</a:p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كبد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مشقة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وتعب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			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أيحسب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أيظن</a:t>
            </a:r>
          </a:p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أهلكت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أنفقت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			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لبدا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كثيرا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</a:p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النجدين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النجد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الطريق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المرتفعة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والمراد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بالنجدين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طريقا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الخير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والشر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اقتحم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اقتحم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الشيء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دخل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فيه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بشدة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	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العقبة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الطريق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الوعرة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الجبل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endParaRPr lang="ar-KW" sz="3200" b="1" dirty="0" smtClean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رقبة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عتقها أو المعاونة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عليه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		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مسغبة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الجوع</a:t>
            </a:r>
          </a:p>
          <a:p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متربة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الفقر ، تقول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ترب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الرجل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افتقر 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الميمنة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طريق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النجاة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والسعادة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		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المشأمة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طريق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الشقاء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			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مؤصدة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مطبقة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عليهم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6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0"/>
            <a:ext cx="1018733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5" name="Google Shape;86;p1"/>
          <p:cNvSpPr txBox="1"/>
          <p:nvPr/>
        </p:nvSpPr>
        <p:spPr>
          <a:xfrm>
            <a:off x="3820400" y="476672"/>
            <a:ext cx="2850870" cy="83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  </a:t>
            </a: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البلد</a:t>
            </a:r>
          </a:p>
        </p:txBody>
      </p:sp>
      <p:sp>
        <p:nvSpPr>
          <p:cNvPr id="17" name="Google Shape;86;p1"/>
          <p:cNvSpPr txBox="1"/>
          <p:nvPr/>
        </p:nvSpPr>
        <p:spPr>
          <a:xfrm>
            <a:off x="6562597" y="1477108"/>
            <a:ext cx="5041738" cy="70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مقاصد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الآيات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2" y="2204864"/>
            <a:ext cx="11287270" cy="78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 rtl="1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ذكر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حال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الإنسان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؛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بين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كَبَد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الكفر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والعذاب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وبين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الصعود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لسلم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الرحمة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والإيمان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الدارين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6708758" y="3314711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فوائد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الآيات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8" name="Google Shape;86;p1"/>
          <p:cNvSpPr txBox="1"/>
          <p:nvPr/>
        </p:nvSpPr>
        <p:spPr>
          <a:xfrm>
            <a:off x="622598" y="4077072"/>
            <a:ext cx="11104813" cy="24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 rtl="1"/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•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عتق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الرقاب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،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وإطعام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المحتاجين في وقت الشدة، والإيمان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بالله،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والتواصي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بالصبر والرحمة: من أسباب دخول الجنّة.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 من دلائل النبوة إخباره أن مكة ستكون حلالًا له ساعة من نهار.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 لم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 ضي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 الله طرق الرق </a:t>
            </a:r>
            <a:r>
              <a:rPr lang="ar-SA" sz="36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وس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 طرق العتق، فجعل الإعتاق من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القربات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والكفارات.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18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83993" cy="6858000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797772" y="468661"/>
            <a:ext cx="3881609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chemeClr val="dk1"/>
              </a:buClr>
              <a:buSzPts val="6000"/>
            </a:pP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تفسير</a:t>
            </a: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AL-Mateen" pitchFamily="2" charset="-78"/>
                <a:sym typeface="Calibri"/>
              </a:rPr>
              <a:t> 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AL-Mateen" pitchFamily="2" charset="-78"/>
                <a:sym typeface="Calibri"/>
              </a:rPr>
              <a:t> </a:t>
            </a: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AL-Mateen" pitchFamily="2" charset="-78"/>
                <a:sym typeface="Calibri"/>
              </a:rPr>
              <a:t>  </a:t>
            </a: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الشمس</a:t>
            </a:r>
          </a:p>
        </p:txBody>
      </p:sp>
      <p:sp>
        <p:nvSpPr>
          <p:cNvPr id="18" name="Google Shape;86;p1"/>
          <p:cNvSpPr txBox="1"/>
          <p:nvPr/>
        </p:nvSpPr>
        <p:spPr>
          <a:xfrm>
            <a:off x="6453825" y="1916832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غريب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الألفاظ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20" name="Google Shape;86;p1"/>
          <p:cNvSpPr txBox="1"/>
          <p:nvPr/>
        </p:nvSpPr>
        <p:spPr>
          <a:xfrm>
            <a:off x="6465550" y="3338520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مقاصد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21" name="Google Shape;86;p1"/>
          <p:cNvSpPr txBox="1"/>
          <p:nvPr/>
        </p:nvSpPr>
        <p:spPr>
          <a:xfrm>
            <a:off x="6480196" y="4870897"/>
            <a:ext cx="4876839" cy="75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فوائد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3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797773" y="263788"/>
            <a:ext cx="3139236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  </a:t>
            </a: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الشمس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6167214" y="1610328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غريب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الألفاظ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15" name="Google Shape;86;p1"/>
          <p:cNvSpPr txBox="1"/>
          <p:nvPr/>
        </p:nvSpPr>
        <p:spPr>
          <a:xfrm>
            <a:off x="118542" y="2492896"/>
            <a:ext cx="11903623" cy="402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ضحاها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ضحى الشمس ضوؤها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	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تلاها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 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تبعها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	</a:t>
            </a:r>
            <a:endParaRPr lang="ar-KW" sz="24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pPr algn="just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جلاها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كشف الشمس وأتمّ وضوحها 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يغشاها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يزيل </a:t>
            </a:r>
            <a:r>
              <a:rPr lang="ar-KW" sz="36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ضوءها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ويحجبه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</a:t>
            </a:r>
          </a:p>
          <a:p>
            <a:pPr algn="just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بناها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رفعها،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وجعل كل كوكب من الكواكب بمنزلة لبنة من بناء سقف أو قبة تحيط </a:t>
            </a:r>
            <a:r>
              <a:rPr lang="ar-KW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بك 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طحاها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وطحا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الأرض بسطها وجعلها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فراشا 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سوّاها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ركب فيها القوى الظاهرة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والباطنة،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وجعل لكل منها وظيفة </a:t>
            </a:r>
            <a:r>
              <a:rPr lang="ar-KW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تؤديها. 	      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فألهمها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عرّفها </a:t>
            </a:r>
            <a:r>
              <a:rPr lang="ar-KW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ومكّنها 	</a:t>
            </a:r>
          </a:p>
          <a:p>
            <a:pPr algn="just"/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فجورها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يكون سببا </a:t>
            </a:r>
            <a:r>
              <a:rPr lang="ar-KW" sz="36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فى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الخسران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والهلكة 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تقواها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يحفظ النفس من سوء العاقبة 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أفلح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أصاب الفلاح،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وهو إدراك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  </a:t>
            </a:r>
            <a:r>
              <a:rPr lang="ar-KW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زكاها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طهرها من أدناس </a:t>
            </a:r>
            <a:r>
              <a:rPr lang="ar-KW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الذنوب</a:t>
            </a:r>
            <a:endParaRPr lang="ar-KW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81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797773" y="263788"/>
            <a:ext cx="3139236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  </a:t>
            </a: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الشمس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6167214" y="1250288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غريب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الألفاظ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15" name="Google Shape;86;p1"/>
          <p:cNvSpPr txBox="1"/>
          <p:nvPr/>
        </p:nvSpPr>
        <p:spPr>
          <a:xfrm>
            <a:off x="-97482" y="2132856"/>
            <a:ext cx="12119647" cy="438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خاب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خسر 	</a:t>
            </a:r>
            <a:r>
              <a:rPr lang="ar-KW" sz="3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			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دسّاها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أنقصها وأخفاها بالمعاصي</a:t>
            </a:r>
          </a:p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طّغواها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الطّغوى والطغيان: مجاوزة الحد  </a:t>
            </a:r>
            <a:r>
              <a:rPr lang="ar-KW" sz="3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	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انبعث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قام بعقر الناقة</a:t>
            </a:r>
          </a:p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أشقاها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أشقى ثمود وهو قدار بن </a:t>
            </a:r>
            <a:r>
              <a:rPr lang="ar-KW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سالف.</a:t>
            </a:r>
            <a:r>
              <a:rPr lang="ar-KW" sz="3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رسول اللّه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صالح عليه السلام</a:t>
            </a:r>
          </a:p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ناقة اللّه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احذروا التعرض لناقة اللّه</a:t>
            </a:r>
            <a:r>
              <a:rPr lang="ar-KW" sz="3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	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وسقياها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شربها الذي اختصها به </a:t>
            </a:r>
            <a:r>
              <a:rPr lang="ar-KW" sz="36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فى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يومها 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فعقروها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فنحروها</a:t>
            </a:r>
            <a:r>
              <a:rPr lang="ar-KW" sz="3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		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فدمدم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فأطبق عليهم العذاب</a:t>
            </a:r>
          </a:p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 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فسواها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فسوى القبيلة </a:t>
            </a:r>
            <a:r>
              <a:rPr lang="ar-KW" sz="36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فى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العقوبة فلم يفلت منها أحد </a:t>
            </a:r>
            <a:r>
              <a:rPr lang="ar-KW" sz="3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</a:t>
            </a:r>
            <a:endParaRPr lang="ar-KW" sz="3600" b="1" dirty="0" smtClean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عقباها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عاقبة الدمدمة وتبعتها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just"/>
            <a:endParaRPr lang="ar-KW" sz="24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47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5" name="Google Shape;86;p1"/>
          <p:cNvSpPr txBox="1"/>
          <p:nvPr/>
        </p:nvSpPr>
        <p:spPr>
          <a:xfrm>
            <a:off x="3857065" y="476672"/>
            <a:ext cx="2958221" cy="83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الشمس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7" name="Google Shape;86;p1"/>
          <p:cNvSpPr txBox="1"/>
          <p:nvPr/>
        </p:nvSpPr>
        <p:spPr>
          <a:xfrm>
            <a:off x="6562597" y="1645495"/>
            <a:ext cx="5041738" cy="70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مقاصد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الآيات: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550590" y="2420888"/>
            <a:ext cx="1073668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تركز على إظهار آيات الله وآلائه في الآفاق والأنفس وأحوالها، تزكية للنفوس، وزجرًا عن </a:t>
            </a: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العصيان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6741479" y="3482536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فوائد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الآيات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8" name="Google Shape;86;p1"/>
          <p:cNvSpPr txBox="1"/>
          <p:nvPr/>
        </p:nvSpPr>
        <p:spPr>
          <a:xfrm>
            <a:off x="766614" y="4365104"/>
            <a:ext cx="10672765" cy="207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200" dirty="0"/>
              <a:t>•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أهمية تزكية النفس 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وتطهيرها</a:t>
            </a:r>
            <a:endParaRPr lang="ar-KW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/>
            <a:r>
              <a:rPr lang="ar-SA" sz="3200" dirty="0"/>
              <a:t>• 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المتعاونون على المعصية شركاء في الإثم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/>
            <a:r>
              <a:rPr lang="ar-SA" sz="3200" dirty="0"/>
              <a:t>•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الذنوب سبب للعقوبات 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الدنيوية</a:t>
            </a:r>
            <a:endParaRPr lang="ar-KW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/>
            <a:r>
              <a:rPr lang="ar-SA" sz="3200" dirty="0"/>
              <a:t>• 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 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ميسر لما خلق له فمنهم مطيع ومنهم عاصٍ</a:t>
            </a:r>
            <a:r>
              <a:rPr lang="ar-KW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87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267</Words>
  <Application>Microsoft Office PowerPoint</Application>
  <PresentationFormat>مخصص</PresentationFormat>
  <Paragraphs>65</Paragraphs>
  <Slides>8</Slides>
  <Notes>8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Shikh kamal</dc:creator>
  <cp:lastModifiedBy>Shikh kamal</cp:lastModifiedBy>
  <cp:revision>63</cp:revision>
  <dcterms:created xsi:type="dcterms:W3CDTF">2020-09-21T19:44:50Z</dcterms:created>
  <dcterms:modified xsi:type="dcterms:W3CDTF">2021-05-30T04:45:59Z</dcterms:modified>
</cp:coreProperties>
</file>