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2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notesSlides/notesSlide3.xml" ContentType="application/vnd.openxmlformats-officedocument.presentationml.notesSlide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notesSlides/notesSlide5.xml" ContentType="application/vnd.openxmlformats-officedocument.presentationml.notesSlide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notesSlides/notesSlide6.xml" ContentType="application/vnd.openxmlformats-officedocument.presentationml.notesSlide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6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7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8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9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32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33.xml" ContentType="application/vnd.openxmlformats-officedocument.presentationml.notesSlide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256" r:id="rId2"/>
    <p:sldId id="404" r:id="rId3"/>
    <p:sldId id="405" r:id="rId4"/>
    <p:sldId id="338" r:id="rId5"/>
    <p:sldId id="339" r:id="rId6"/>
    <p:sldId id="387" r:id="rId7"/>
    <p:sldId id="389" r:id="rId8"/>
    <p:sldId id="390" r:id="rId9"/>
    <p:sldId id="391" r:id="rId10"/>
    <p:sldId id="403" r:id="rId11"/>
    <p:sldId id="386" r:id="rId12"/>
    <p:sldId id="392" r:id="rId13"/>
    <p:sldId id="397" r:id="rId14"/>
    <p:sldId id="401" r:id="rId15"/>
    <p:sldId id="398" r:id="rId16"/>
    <p:sldId id="402" r:id="rId17"/>
    <p:sldId id="399" r:id="rId18"/>
    <p:sldId id="393" r:id="rId19"/>
    <p:sldId id="400" r:id="rId20"/>
    <p:sldId id="394" r:id="rId21"/>
    <p:sldId id="396" r:id="rId22"/>
    <p:sldId id="395" r:id="rId23"/>
    <p:sldId id="406" r:id="rId24"/>
    <p:sldId id="407" r:id="rId25"/>
    <p:sldId id="408" r:id="rId26"/>
    <p:sldId id="409" r:id="rId27"/>
    <p:sldId id="410" r:id="rId28"/>
    <p:sldId id="411" r:id="rId29"/>
    <p:sldId id="412" r:id="rId30"/>
    <p:sldId id="413" r:id="rId31"/>
    <p:sldId id="414" r:id="rId32"/>
    <p:sldId id="415" r:id="rId33"/>
    <p:sldId id="416" r:id="rId34"/>
    <p:sldId id="417" r:id="rId35"/>
    <p:sldId id="418" r:id="rId36"/>
    <p:sldId id="419" r:id="rId37"/>
    <p:sldId id="420" r:id="rId38"/>
    <p:sldId id="421" r:id="rId39"/>
    <p:sldId id="422" r:id="rId40"/>
    <p:sldId id="423" r:id="rId41"/>
    <p:sldId id="424" r:id="rId42"/>
    <p:sldId id="425" r:id="rId43"/>
    <p:sldId id="426" r:id="rId44"/>
    <p:sldId id="427" r:id="rId45"/>
    <p:sldId id="290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A504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956" autoAdjust="0"/>
    <p:restoredTop sz="92683"/>
  </p:normalViewPr>
  <p:slideViewPr>
    <p:cSldViewPr snapToGrid="0" snapToObjects="1">
      <p:cViewPr varScale="1">
        <p:scale>
          <a:sx n="71" d="100"/>
          <a:sy n="71" d="100"/>
        </p:scale>
        <p:origin x="37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5AB9F58-8F72-4836-A94B-F4F1F54F35F9}" type="doc">
      <dgm:prSet loTypeId="urn:microsoft.com/office/officeart/2005/8/layout/hierarchy1" loCatId="hierarchy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9352BB4-4AA7-4EAE-BD4B-9CE9BE17D27F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1"/>
          <a:r>
            <a:rPr lang="ar-KW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أقسام الصفات</a:t>
          </a:r>
          <a:endParaRPr lang="en-CA" sz="20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  <a:p>
          <a:r>
            <a:rPr lang="en-U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Categories of Sifat</a:t>
          </a:r>
        </a:p>
      </dgm:t>
    </dgm:pt>
    <dgm:pt modelId="{81246A8D-3EA9-4AF6-9D39-D9B5D3B8C67C}" type="parTrans" cxnId="{07965D0B-60BA-4AA7-BEBB-8F9C2AD2CF38}">
      <dgm:prSet/>
      <dgm:spPr/>
      <dgm:t>
        <a:bodyPr/>
        <a:lstStyle/>
        <a:p>
          <a:endParaRPr lang="en-US" sz="105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07D480F-F6E6-474E-85CF-F5AA4692D7F5}" type="sibTrans" cxnId="{07965D0B-60BA-4AA7-BEBB-8F9C2AD2CF38}">
      <dgm:prSet/>
      <dgm:spPr/>
      <dgm:t>
        <a:bodyPr/>
        <a:lstStyle/>
        <a:p>
          <a:endParaRPr lang="en-US" sz="105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C1775DE-5D2F-4B4A-A138-EDE2FC931C04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chemeClr val="accent1">
            <a:lumMod val="40000"/>
            <a:lumOff val="60000"/>
          </a:schemeClr>
        </a:solidFill>
        <a:ln/>
      </dgm:spPr>
      <dgm:t>
        <a:bodyPr spcFirstLastPara="0" vert="horz" wrap="square" lIns="60960" tIns="60960" rIns="60960" bIns="60960" numCol="1" spcCol="1270" anchor="ctr" anchorCtr="0"/>
        <a:lstStyle/>
        <a:p>
          <a:pPr marL="0"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18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الصفات </a:t>
          </a:r>
          <a:r>
            <a:rPr lang="ar-KW" sz="18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العارضة</a:t>
          </a:r>
        </a:p>
        <a:p>
          <a:pPr marL="0"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Sifat ‘</a:t>
          </a:r>
          <a:r>
            <a:rPr lang="en-US" sz="1800" b="1" kern="1200" dirty="0" err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Aridah</a:t>
          </a:r>
          <a:r>
            <a:rPr lang="en-US" sz="18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(transient attributes)</a:t>
          </a:r>
        </a:p>
      </dgm:t>
    </dgm:pt>
    <dgm:pt modelId="{2EBDB9A7-8631-4595-ACC1-2DA82412D03F}" type="parTrans" cxnId="{C1E40A33-D9BC-438D-8F35-CBBEF5DA95F5}">
      <dgm:prSet/>
      <dgm:spPr/>
      <dgm:t>
        <a:bodyPr/>
        <a:lstStyle/>
        <a:p>
          <a:endParaRPr lang="en-US" sz="105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B566999-95EA-4DEA-92D1-C57780304DFD}" type="sibTrans" cxnId="{C1E40A33-D9BC-438D-8F35-CBBEF5DA95F5}">
      <dgm:prSet/>
      <dgm:spPr/>
      <dgm:t>
        <a:bodyPr/>
        <a:lstStyle/>
        <a:p>
          <a:endParaRPr lang="en-US" sz="105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25351B1-8A1A-4044-9630-CD6F1264ADA3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chemeClr val="accent1">
            <a:lumMod val="40000"/>
            <a:lumOff val="60000"/>
          </a:schemeClr>
        </a:solidFill>
        <a:ln/>
      </dgm:spPr>
      <dgm:t>
        <a:bodyPr spcFirstLastPara="0" vert="horz" wrap="square" lIns="60960" tIns="60960" rIns="60960" bIns="60960" numCol="1" spcCol="1270" anchor="ctr" anchorCtr="0"/>
        <a:lstStyle/>
        <a:p>
          <a:pPr marL="0"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18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الصفات </a:t>
          </a:r>
          <a:r>
            <a:rPr lang="ar-KW" sz="18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الذاتية</a:t>
          </a:r>
        </a:p>
        <a:p>
          <a:pPr marL="0"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Sifat </a:t>
          </a:r>
          <a:r>
            <a:rPr lang="en-US" sz="1800" b="1" kern="1200" dirty="0" err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Dhatiyyah</a:t>
          </a:r>
          <a:r>
            <a:rPr lang="en-US" sz="18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(inherent attributes) </a:t>
          </a:r>
        </a:p>
      </dgm:t>
    </dgm:pt>
    <dgm:pt modelId="{2D2716DC-EEA1-4007-A9DE-C945F4EA7276}" type="parTrans" cxnId="{653974B1-9B9D-4C74-A8F7-5C0F7BB0BBC0}">
      <dgm:prSet/>
      <dgm:spPr/>
      <dgm:t>
        <a:bodyPr/>
        <a:lstStyle/>
        <a:p>
          <a:endParaRPr lang="en-US" sz="105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8D0BA90-37CE-46B8-8811-05E0FC71D09C}" type="sibTrans" cxnId="{653974B1-9B9D-4C74-A8F7-5C0F7BB0BBC0}">
      <dgm:prSet/>
      <dgm:spPr/>
      <dgm:t>
        <a:bodyPr/>
        <a:lstStyle/>
        <a:p>
          <a:endParaRPr lang="en-US" sz="105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A63CCC0-A1D9-E446-94AC-2E78A214AC6F}">
      <dgm:prSet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chemeClr val="accent1">
            <a:lumMod val="20000"/>
            <a:lumOff val="80000"/>
          </a:schemeClr>
        </a:solidFill>
        <a:ln/>
      </dgm:spPr>
      <dgm:t>
        <a:bodyPr spcFirstLastPara="0" vert="horz" wrap="square" lIns="60960" tIns="60960" rIns="60960" bIns="60960" numCol="1" spcCol="1270" anchor="ctr" anchorCtr="0"/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ar-KW" sz="18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الصفات التي </a:t>
          </a:r>
          <a:r>
            <a:rPr lang="ar-KW" sz="18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لها ضد</a:t>
          </a:r>
        </a:p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ar-KW" sz="18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</a:t>
          </a:r>
          <a:r>
            <a:rPr lang="en-CA" sz="18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Opposing</a:t>
          </a:r>
          <a:r>
            <a:rPr lang="en-CA" sz="18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Sifat</a:t>
          </a:r>
          <a:endParaRPr lang="en-US" sz="1800" b="1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418FF4D2-F1A7-754F-A933-18C6EA23BA05}" type="parTrans" cxnId="{1581B3E3-E42F-BE41-B366-604C2D29BA38}">
      <dgm:prSet/>
      <dgm:spPr/>
      <dgm:t>
        <a:bodyPr/>
        <a:lstStyle/>
        <a:p>
          <a:endParaRPr lang="en-US"/>
        </a:p>
      </dgm:t>
    </dgm:pt>
    <dgm:pt modelId="{9DF1AE87-7C1F-BB4C-BD36-A5672835176A}" type="sibTrans" cxnId="{1581B3E3-E42F-BE41-B366-604C2D29BA38}">
      <dgm:prSet/>
      <dgm:spPr/>
      <dgm:t>
        <a:bodyPr/>
        <a:lstStyle/>
        <a:p>
          <a:endParaRPr lang="en-US"/>
        </a:p>
      </dgm:t>
    </dgm:pt>
    <dgm:pt modelId="{8EF77134-37C4-6E4C-91E7-87C457150025}">
      <dgm:prSet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chemeClr val="accent1">
            <a:lumMod val="20000"/>
            <a:lumOff val="80000"/>
          </a:schemeClr>
        </a:solidFill>
        <a:ln/>
      </dgm:spPr>
      <dgm:t>
        <a:bodyPr spcFirstLastPara="0" vert="horz" wrap="square" lIns="60960" tIns="60960" rIns="60960" bIns="60960" numCol="1" spcCol="1270" anchor="ctr" anchorCtr="0"/>
        <a:lstStyle/>
        <a:p>
          <a:pPr marL="0"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18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الصفات التي </a:t>
          </a:r>
          <a:r>
            <a:rPr lang="ar-KW" sz="18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ليس لها ضد</a:t>
          </a:r>
        </a:p>
        <a:p>
          <a:pPr marL="0"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18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</a:t>
          </a:r>
          <a:r>
            <a:rPr lang="en-CA" sz="18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Non-Opposing</a:t>
          </a:r>
          <a:r>
            <a:rPr lang="en-CA" sz="18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Sifat</a:t>
          </a:r>
          <a:endParaRPr lang="en-US" sz="1800" b="1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E572FEA2-F27B-0B49-AF23-57C7AF602791}" type="parTrans" cxnId="{0D22DB7D-3F71-8147-93F7-933A7906FD1C}">
      <dgm:prSet/>
      <dgm:spPr/>
      <dgm:t>
        <a:bodyPr/>
        <a:lstStyle/>
        <a:p>
          <a:endParaRPr lang="en-US"/>
        </a:p>
      </dgm:t>
    </dgm:pt>
    <dgm:pt modelId="{4A0F5E06-BF6C-DB4E-91BF-70170C9F1133}" type="sibTrans" cxnId="{0D22DB7D-3F71-8147-93F7-933A7906FD1C}">
      <dgm:prSet/>
      <dgm:spPr/>
      <dgm:t>
        <a:bodyPr/>
        <a:lstStyle/>
        <a:p>
          <a:endParaRPr lang="en-US"/>
        </a:p>
      </dgm:t>
    </dgm:pt>
    <dgm:pt modelId="{508C869C-F18F-194C-B2B6-A54FEF44A1CB}">
      <dgm:prSet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chemeClr val="accent1">
            <a:lumMod val="20000"/>
            <a:lumOff val="80000"/>
          </a:schemeClr>
        </a:solidFill>
        <a:ln/>
      </dgm:spPr>
      <dgm:t>
        <a:bodyPr spcFirstLastPara="0" vert="horz" wrap="square" lIns="60960" tIns="60960" rIns="60960" bIns="60960" numCol="1" spcCol="1270" anchor="ctr" anchorCtr="0"/>
        <a:lstStyle/>
        <a:p>
          <a:pPr marL="0"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8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تفخيم الراء</a:t>
          </a:r>
        </a:p>
        <a:p>
          <a:pPr marL="0"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Tafkheem</a:t>
          </a:r>
          <a:r>
            <a:rPr lang="en-US" sz="18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in </a:t>
          </a:r>
          <a:r>
            <a:rPr lang="ar-SA" sz="1800" b="1" kern="12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ر</a:t>
          </a:r>
          <a:endParaRPr lang="en-US" sz="1800" b="1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253AE64C-88D0-934C-A6A3-517DB1349B2E}" type="parTrans" cxnId="{B73C61D9-5CCA-944F-86E4-B00AEE0AF044}">
      <dgm:prSet/>
      <dgm:spPr/>
      <dgm:t>
        <a:bodyPr/>
        <a:lstStyle/>
        <a:p>
          <a:endParaRPr lang="en-US"/>
        </a:p>
      </dgm:t>
    </dgm:pt>
    <dgm:pt modelId="{B21FD05D-D1C2-B540-880B-227DF771D44F}" type="sibTrans" cxnId="{B73C61D9-5CCA-944F-86E4-B00AEE0AF044}">
      <dgm:prSet/>
      <dgm:spPr/>
      <dgm:t>
        <a:bodyPr/>
        <a:lstStyle/>
        <a:p>
          <a:endParaRPr lang="en-US"/>
        </a:p>
      </dgm:t>
    </dgm:pt>
    <dgm:pt modelId="{0A18EE62-7CC9-450B-BF86-073A99C562A8}" type="pres">
      <dgm:prSet presAssocID="{25AB9F58-8F72-4836-A94B-F4F1F54F35F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E7F93EB1-1C0B-4270-BBD6-122465F853B8}" type="pres">
      <dgm:prSet presAssocID="{39352BB4-4AA7-4EAE-BD4B-9CE9BE17D27F}" presName="hierRoot1" presStyleCnt="0"/>
      <dgm:spPr/>
    </dgm:pt>
    <dgm:pt modelId="{9A745BAB-DEAD-4D36-9B80-1D51B6178C88}" type="pres">
      <dgm:prSet presAssocID="{39352BB4-4AA7-4EAE-BD4B-9CE9BE17D27F}" presName="composite" presStyleCnt="0"/>
      <dgm:spPr/>
    </dgm:pt>
    <dgm:pt modelId="{C37FD1C0-CF2A-4383-B468-CDCC9EC339B3}" type="pres">
      <dgm:prSet presAssocID="{39352BB4-4AA7-4EAE-BD4B-9CE9BE17D27F}" presName="background" presStyleLbl="node0" presStyleIdx="0" presStyleCn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noFill/>
        <a:ln>
          <a:noFill/>
        </a:ln>
      </dgm:spPr>
    </dgm:pt>
    <dgm:pt modelId="{87B5326B-57AB-4127-A1EF-CFEF63980617}" type="pres">
      <dgm:prSet presAssocID="{39352BB4-4AA7-4EAE-BD4B-9CE9BE17D27F}" presName="text" presStyleLbl="fgAcc0" presStyleIdx="0" presStyleCnt="1" custScaleX="90527" custScaleY="41828" custLinFactNeighborX="21760" custLinFactNeighborY="-2057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59ACDE9-C9A6-40F8-B290-4DBF22579BAC}" type="pres">
      <dgm:prSet presAssocID="{39352BB4-4AA7-4EAE-BD4B-9CE9BE17D27F}" presName="hierChild2" presStyleCnt="0"/>
      <dgm:spPr/>
    </dgm:pt>
    <dgm:pt modelId="{B8A512B8-C4ED-4BC5-A5FC-0BE84CB62B8C}" type="pres">
      <dgm:prSet presAssocID="{2EBDB9A7-8631-4595-ACC1-2DA82412D03F}" presName="Name10" presStyleLbl="parChTrans1D2" presStyleIdx="0" presStyleCnt="2" custSzX="168445" custSzY="989199"/>
      <dgm:spPr/>
      <dgm:t>
        <a:bodyPr/>
        <a:lstStyle/>
        <a:p>
          <a:endParaRPr lang="en-US"/>
        </a:p>
      </dgm:t>
    </dgm:pt>
    <dgm:pt modelId="{523C577E-FF44-4476-A0D2-06F9EE521598}" type="pres">
      <dgm:prSet presAssocID="{7C1775DE-5D2F-4B4A-A138-EDE2FC931C04}" presName="hierRoot2" presStyleCnt="0"/>
      <dgm:spPr/>
    </dgm:pt>
    <dgm:pt modelId="{86CE1F06-D5C5-4582-970A-E43AC1FE63DB}" type="pres">
      <dgm:prSet presAssocID="{7C1775DE-5D2F-4B4A-A138-EDE2FC931C04}" presName="composite2" presStyleCnt="0"/>
      <dgm:spPr/>
    </dgm:pt>
    <dgm:pt modelId="{92929E99-89CA-4E2F-80DB-EAD268F78E5B}" type="pres">
      <dgm:prSet presAssocID="{7C1775DE-5D2F-4B4A-A138-EDE2FC931C04}" presName="background2" presStyleLbl="node2" presStyleIdx="0" presStyleCnt="2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noFill/>
        <a:ln>
          <a:noFill/>
        </a:ln>
      </dgm:spPr>
    </dgm:pt>
    <dgm:pt modelId="{FA918A27-BF5A-4058-B5B6-0974613E8504}" type="pres">
      <dgm:prSet presAssocID="{7C1775DE-5D2F-4B4A-A138-EDE2FC931C04}" presName="text2" presStyleLbl="fgAcc2" presStyleIdx="0" presStyleCnt="2" custScaleX="88372" custScaleY="54019" custLinFactX="100000" custLinFactNeighborX="109899" custLinFactNeighborY="-23870">
        <dgm:presLayoutVars>
          <dgm:chPref val="3"/>
        </dgm:presLayoutVars>
      </dgm:prSet>
      <dgm:spPr>
        <a:xfrm>
          <a:off x="8068645" y="2368306"/>
          <a:ext cx="3270051" cy="1144329"/>
        </a:xfrm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186B5B8C-4575-4E0D-A070-ACD678E1CB2F}" type="pres">
      <dgm:prSet presAssocID="{7C1775DE-5D2F-4B4A-A138-EDE2FC931C04}" presName="hierChild3" presStyleCnt="0"/>
      <dgm:spPr/>
    </dgm:pt>
    <dgm:pt modelId="{43E12BDF-2547-4047-BFE6-7CAEBEE11DE6}" type="pres">
      <dgm:prSet presAssocID="{253AE64C-88D0-934C-A6A3-517DB1349B2E}" presName="Name17" presStyleLbl="parChTrans1D3" presStyleIdx="0" presStyleCnt="3"/>
      <dgm:spPr/>
      <dgm:t>
        <a:bodyPr/>
        <a:lstStyle/>
        <a:p>
          <a:endParaRPr lang="en-US"/>
        </a:p>
      </dgm:t>
    </dgm:pt>
    <dgm:pt modelId="{1D0D7A5A-F25C-E941-803E-FFE4C93DEE9E}" type="pres">
      <dgm:prSet presAssocID="{508C869C-F18F-194C-B2B6-A54FEF44A1CB}" presName="hierRoot3" presStyleCnt="0"/>
      <dgm:spPr/>
    </dgm:pt>
    <dgm:pt modelId="{5BB28F30-6727-9F46-B004-C8594971DC58}" type="pres">
      <dgm:prSet presAssocID="{508C869C-F18F-194C-B2B6-A54FEF44A1CB}" presName="composite3" presStyleCnt="0"/>
      <dgm:spPr/>
    </dgm:pt>
    <dgm:pt modelId="{53D13AB1-7D41-924D-9A96-788D413B6D0A}" type="pres">
      <dgm:prSet presAssocID="{508C869C-F18F-194C-B2B6-A54FEF44A1CB}" presName="background3" presStyleLbl="node3" presStyleIdx="0" presStyleCnt="3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noFill/>
        <a:ln>
          <a:noFill/>
        </a:ln>
      </dgm:spPr>
    </dgm:pt>
    <dgm:pt modelId="{07CE774C-EBF4-B14F-8070-983B5C23409E}" type="pres">
      <dgm:prSet presAssocID="{508C869C-F18F-194C-B2B6-A54FEF44A1CB}" presName="text3" presStyleLbl="fgAcc3" presStyleIdx="0" presStyleCnt="3" custScaleX="51983" custScaleY="33029" custLinFactX="100000" custLinFactNeighborX="103289" custLinFactNeighborY="-36789">
        <dgm:presLayoutVars>
          <dgm:chPref val="3"/>
        </dgm:presLayoutVars>
      </dgm:prSet>
      <dgm:spPr>
        <a:xfrm>
          <a:off x="6096012" y="4072685"/>
          <a:ext cx="3336038" cy="2118384"/>
        </a:xfrm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69F56C3A-0216-FB4E-8338-E0BC355FEF8D}" type="pres">
      <dgm:prSet presAssocID="{508C869C-F18F-194C-B2B6-A54FEF44A1CB}" presName="hierChild4" presStyleCnt="0"/>
      <dgm:spPr/>
    </dgm:pt>
    <dgm:pt modelId="{CB66131A-34F2-4892-ABF9-EE9B85E3299E}" type="pres">
      <dgm:prSet presAssocID="{2D2716DC-EEA1-4007-A9DE-C945F4EA7276}" presName="Name10" presStyleLbl="parChTrans1D2" presStyleIdx="1" presStyleCnt="2" custSzX="1846328" custSzY="987480"/>
      <dgm:spPr/>
      <dgm:t>
        <a:bodyPr/>
        <a:lstStyle/>
        <a:p>
          <a:endParaRPr lang="en-US"/>
        </a:p>
      </dgm:t>
    </dgm:pt>
    <dgm:pt modelId="{53F7C3FA-16E8-4828-877E-ECB1BCD9D427}" type="pres">
      <dgm:prSet presAssocID="{125351B1-8A1A-4044-9630-CD6F1264ADA3}" presName="hierRoot2" presStyleCnt="0"/>
      <dgm:spPr/>
    </dgm:pt>
    <dgm:pt modelId="{A958DC44-D5DA-4F12-9938-7AFD23E64DE4}" type="pres">
      <dgm:prSet presAssocID="{125351B1-8A1A-4044-9630-CD6F1264ADA3}" presName="composite2" presStyleCnt="0"/>
      <dgm:spPr/>
    </dgm:pt>
    <dgm:pt modelId="{5BE465AE-52B8-49F7-A994-BABE380B60EE}" type="pres">
      <dgm:prSet presAssocID="{125351B1-8A1A-4044-9630-CD6F1264ADA3}" presName="background2" presStyleLbl="node2" presStyleIdx="1" presStyleCnt="2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noFill/>
        <a:ln>
          <a:noFill/>
        </a:ln>
      </dgm:spPr>
    </dgm:pt>
    <dgm:pt modelId="{75938AC8-333D-43E5-9DC2-7825ECBE8024}" type="pres">
      <dgm:prSet presAssocID="{125351B1-8A1A-4044-9630-CD6F1264ADA3}" presName="text2" presStyleLbl="fgAcc2" presStyleIdx="1" presStyleCnt="2" custScaleX="84017" custScaleY="52769" custLinFactX="-57615" custLinFactNeighborX="-100000" custLinFactNeighborY="-24267">
        <dgm:presLayoutVars>
          <dgm:chPref val="3"/>
        </dgm:presLayoutVars>
      </dgm:prSet>
      <dgm:spPr>
        <a:xfrm>
          <a:off x="1486836" y="2359896"/>
          <a:ext cx="3108887" cy="1117850"/>
        </a:xfrm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B9840C60-A398-47E3-87EA-D03573C474BD}" type="pres">
      <dgm:prSet presAssocID="{125351B1-8A1A-4044-9630-CD6F1264ADA3}" presName="hierChild3" presStyleCnt="0"/>
      <dgm:spPr/>
    </dgm:pt>
    <dgm:pt modelId="{24C42EC2-9301-0E4C-9BFA-9ECEEC8CEEEA}" type="pres">
      <dgm:prSet presAssocID="{418FF4D2-F1A7-754F-A933-18C6EA23BA05}" presName="Name17" presStyleLbl="parChTrans1D3" presStyleIdx="1" presStyleCnt="3"/>
      <dgm:spPr/>
      <dgm:t>
        <a:bodyPr/>
        <a:lstStyle/>
        <a:p>
          <a:endParaRPr lang="en-US"/>
        </a:p>
      </dgm:t>
    </dgm:pt>
    <dgm:pt modelId="{0D7C8232-38AE-644A-9F4F-DDA7CD88C044}" type="pres">
      <dgm:prSet presAssocID="{5A63CCC0-A1D9-E446-94AC-2E78A214AC6F}" presName="hierRoot3" presStyleCnt="0"/>
      <dgm:spPr/>
    </dgm:pt>
    <dgm:pt modelId="{D5C5DF1F-66A4-2643-9C87-8245BEC4AA3F}" type="pres">
      <dgm:prSet presAssocID="{5A63CCC0-A1D9-E446-94AC-2E78A214AC6F}" presName="composite3" presStyleCnt="0"/>
      <dgm:spPr/>
    </dgm:pt>
    <dgm:pt modelId="{8ECA99C4-CD96-824C-A4A8-2CAFF5841A84}" type="pres">
      <dgm:prSet presAssocID="{5A63CCC0-A1D9-E446-94AC-2E78A214AC6F}" presName="background3" presStyleLbl="node3" presStyleIdx="1" presStyleCnt="3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noFill/>
        <a:ln>
          <a:noFill/>
        </a:ln>
      </dgm:spPr>
    </dgm:pt>
    <dgm:pt modelId="{19B0351E-DCC6-554F-B9AA-234D46FDF55D}" type="pres">
      <dgm:prSet presAssocID="{5A63CCC0-A1D9-E446-94AC-2E78A214AC6F}" presName="text3" presStyleLbl="fgAcc3" presStyleIdx="1" presStyleCnt="3" custScaleX="85529" custScaleY="46207" custLinFactX="-3650" custLinFactNeighborX="-100000" custLinFactNeighborY="-17004">
        <dgm:presLayoutVars>
          <dgm:chPref val="3"/>
        </dgm:presLayoutVars>
      </dgm:prSet>
      <dgm:spPr>
        <a:xfrm>
          <a:off x="112415" y="4924658"/>
          <a:ext cx="3232231" cy="1108844"/>
        </a:xfrm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4F9B2580-D081-7347-8D5D-7FC3801D7FDD}" type="pres">
      <dgm:prSet presAssocID="{5A63CCC0-A1D9-E446-94AC-2E78A214AC6F}" presName="hierChild4" presStyleCnt="0"/>
      <dgm:spPr/>
    </dgm:pt>
    <dgm:pt modelId="{E2BF0E28-A0AE-BB44-81E6-1A4FC4F13469}" type="pres">
      <dgm:prSet presAssocID="{E572FEA2-F27B-0B49-AF23-57C7AF602791}" presName="Name17" presStyleLbl="parChTrans1D3" presStyleIdx="2" presStyleCnt="3"/>
      <dgm:spPr/>
      <dgm:t>
        <a:bodyPr/>
        <a:lstStyle/>
        <a:p>
          <a:endParaRPr lang="en-US"/>
        </a:p>
      </dgm:t>
    </dgm:pt>
    <dgm:pt modelId="{C5851C95-7C86-9048-A5CC-D02C46D1E69D}" type="pres">
      <dgm:prSet presAssocID="{8EF77134-37C4-6E4C-91E7-87C457150025}" presName="hierRoot3" presStyleCnt="0"/>
      <dgm:spPr/>
    </dgm:pt>
    <dgm:pt modelId="{21AE0733-C298-9040-8A92-B35F147995A4}" type="pres">
      <dgm:prSet presAssocID="{8EF77134-37C4-6E4C-91E7-87C457150025}" presName="composite3" presStyleCnt="0"/>
      <dgm:spPr/>
    </dgm:pt>
    <dgm:pt modelId="{C7F615D1-78A6-6344-85E6-A92FB4CB3CF9}" type="pres">
      <dgm:prSet presAssocID="{8EF77134-37C4-6E4C-91E7-87C457150025}" presName="background3" presStyleLbl="node3" presStyleIdx="2" presStyleCnt="3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noFill/>
        <a:ln>
          <a:noFill/>
        </a:ln>
      </dgm:spPr>
    </dgm:pt>
    <dgm:pt modelId="{CA56E514-22C7-264E-990A-F97A4615913A}" type="pres">
      <dgm:prSet presAssocID="{8EF77134-37C4-6E4C-91E7-87C457150025}" presName="text3" presStyleLbl="fgAcc3" presStyleIdx="2" presStyleCnt="3" custScaleX="85529" custScaleY="46207" custLinFactX="-6658" custLinFactNeighborX="-100000" custLinFactNeighborY="-18819">
        <dgm:presLayoutVars>
          <dgm:chPref val="3"/>
        </dgm:presLayoutVars>
      </dgm:prSet>
      <dgm:spPr>
        <a:xfrm>
          <a:off x="3772828" y="4964853"/>
          <a:ext cx="3232231" cy="1108844"/>
        </a:xfrm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DA8A18B6-9DDC-1945-88C1-DD4DDD4CEE48}" type="pres">
      <dgm:prSet presAssocID="{8EF77134-37C4-6E4C-91E7-87C457150025}" presName="hierChild4" presStyleCnt="0"/>
      <dgm:spPr/>
    </dgm:pt>
  </dgm:ptLst>
  <dgm:cxnLst>
    <dgm:cxn modelId="{C1E40A33-D9BC-438D-8F35-CBBEF5DA95F5}" srcId="{39352BB4-4AA7-4EAE-BD4B-9CE9BE17D27F}" destId="{7C1775DE-5D2F-4B4A-A138-EDE2FC931C04}" srcOrd="0" destOrd="0" parTransId="{2EBDB9A7-8631-4595-ACC1-2DA82412D03F}" sibTransId="{AB566999-95EA-4DEA-92D1-C57780304DFD}"/>
    <dgm:cxn modelId="{ACE31C49-F30F-462A-AE9C-06D7A0FDE288}" type="presOf" srcId="{39352BB4-4AA7-4EAE-BD4B-9CE9BE17D27F}" destId="{87B5326B-57AB-4127-A1EF-CFEF63980617}" srcOrd="0" destOrd="0" presId="urn:microsoft.com/office/officeart/2005/8/layout/hierarchy1"/>
    <dgm:cxn modelId="{E42AE638-0E87-6842-87F5-9E630C3429E4}" type="presOf" srcId="{508C869C-F18F-194C-B2B6-A54FEF44A1CB}" destId="{07CE774C-EBF4-B14F-8070-983B5C23409E}" srcOrd="0" destOrd="0" presId="urn:microsoft.com/office/officeart/2005/8/layout/hierarchy1"/>
    <dgm:cxn modelId="{1581B3E3-E42F-BE41-B366-604C2D29BA38}" srcId="{125351B1-8A1A-4044-9630-CD6F1264ADA3}" destId="{5A63CCC0-A1D9-E446-94AC-2E78A214AC6F}" srcOrd="0" destOrd="0" parTransId="{418FF4D2-F1A7-754F-A933-18C6EA23BA05}" sibTransId="{9DF1AE87-7C1F-BB4C-BD36-A5672835176A}"/>
    <dgm:cxn modelId="{D343CA34-1552-EA49-BF94-4911652F8684}" type="presOf" srcId="{418FF4D2-F1A7-754F-A933-18C6EA23BA05}" destId="{24C42EC2-9301-0E4C-9BFA-9ECEEC8CEEEA}" srcOrd="0" destOrd="0" presId="urn:microsoft.com/office/officeart/2005/8/layout/hierarchy1"/>
    <dgm:cxn modelId="{0D22DB7D-3F71-8147-93F7-933A7906FD1C}" srcId="{125351B1-8A1A-4044-9630-CD6F1264ADA3}" destId="{8EF77134-37C4-6E4C-91E7-87C457150025}" srcOrd="1" destOrd="0" parTransId="{E572FEA2-F27B-0B49-AF23-57C7AF602791}" sibTransId="{4A0F5E06-BF6C-DB4E-91BF-70170C9F1133}"/>
    <dgm:cxn modelId="{93FA8017-CD56-B144-A5C7-0A901162CA49}" type="presOf" srcId="{8EF77134-37C4-6E4C-91E7-87C457150025}" destId="{CA56E514-22C7-264E-990A-F97A4615913A}" srcOrd="0" destOrd="0" presId="urn:microsoft.com/office/officeart/2005/8/layout/hierarchy1"/>
    <dgm:cxn modelId="{12BEC569-610A-9544-9337-0AAD6778DD08}" type="presOf" srcId="{253AE64C-88D0-934C-A6A3-517DB1349B2E}" destId="{43E12BDF-2547-4047-BFE6-7CAEBEE11DE6}" srcOrd="0" destOrd="0" presId="urn:microsoft.com/office/officeart/2005/8/layout/hierarchy1"/>
    <dgm:cxn modelId="{07965D0B-60BA-4AA7-BEBB-8F9C2AD2CF38}" srcId="{25AB9F58-8F72-4836-A94B-F4F1F54F35F9}" destId="{39352BB4-4AA7-4EAE-BD4B-9CE9BE17D27F}" srcOrd="0" destOrd="0" parTransId="{81246A8D-3EA9-4AF6-9D39-D9B5D3B8C67C}" sibTransId="{107D480F-F6E6-474E-85CF-F5AA4692D7F5}"/>
    <dgm:cxn modelId="{4B7B7B74-3BDC-014E-B79B-A425B0B52D64}" type="presOf" srcId="{E572FEA2-F27B-0B49-AF23-57C7AF602791}" destId="{E2BF0E28-A0AE-BB44-81E6-1A4FC4F13469}" srcOrd="0" destOrd="0" presId="urn:microsoft.com/office/officeart/2005/8/layout/hierarchy1"/>
    <dgm:cxn modelId="{653974B1-9B9D-4C74-A8F7-5C0F7BB0BBC0}" srcId="{39352BB4-4AA7-4EAE-BD4B-9CE9BE17D27F}" destId="{125351B1-8A1A-4044-9630-CD6F1264ADA3}" srcOrd="1" destOrd="0" parTransId="{2D2716DC-EEA1-4007-A9DE-C945F4EA7276}" sibTransId="{18D0BA90-37CE-46B8-8811-05E0FC71D09C}"/>
    <dgm:cxn modelId="{31B93BDC-A4F7-44CC-8F49-B33FFFF233DF}" type="presOf" srcId="{125351B1-8A1A-4044-9630-CD6F1264ADA3}" destId="{75938AC8-333D-43E5-9DC2-7825ECBE8024}" srcOrd="0" destOrd="0" presId="urn:microsoft.com/office/officeart/2005/8/layout/hierarchy1"/>
    <dgm:cxn modelId="{63108E98-BB92-41EE-9124-E0F4CD10135B}" type="presOf" srcId="{2EBDB9A7-8631-4595-ACC1-2DA82412D03F}" destId="{B8A512B8-C4ED-4BC5-A5FC-0BE84CB62B8C}" srcOrd="0" destOrd="0" presId="urn:microsoft.com/office/officeart/2005/8/layout/hierarchy1"/>
    <dgm:cxn modelId="{B73C61D9-5CCA-944F-86E4-B00AEE0AF044}" srcId="{7C1775DE-5D2F-4B4A-A138-EDE2FC931C04}" destId="{508C869C-F18F-194C-B2B6-A54FEF44A1CB}" srcOrd="0" destOrd="0" parTransId="{253AE64C-88D0-934C-A6A3-517DB1349B2E}" sibTransId="{B21FD05D-D1C2-B540-880B-227DF771D44F}"/>
    <dgm:cxn modelId="{4ED19005-023D-46FC-9BA3-F3FA1665224C}" type="presOf" srcId="{2D2716DC-EEA1-4007-A9DE-C945F4EA7276}" destId="{CB66131A-34F2-4892-ABF9-EE9B85E3299E}" srcOrd="0" destOrd="0" presId="urn:microsoft.com/office/officeart/2005/8/layout/hierarchy1"/>
    <dgm:cxn modelId="{DD77A870-10CE-BC44-B074-BE3C0553062D}" type="presOf" srcId="{5A63CCC0-A1D9-E446-94AC-2E78A214AC6F}" destId="{19B0351E-DCC6-554F-B9AA-234D46FDF55D}" srcOrd="0" destOrd="0" presId="urn:microsoft.com/office/officeart/2005/8/layout/hierarchy1"/>
    <dgm:cxn modelId="{6C8855B0-B0AB-40A6-B6D3-02AD74D2041E}" type="presOf" srcId="{25AB9F58-8F72-4836-A94B-F4F1F54F35F9}" destId="{0A18EE62-7CC9-450B-BF86-073A99C562A8}" srcOrd="0" destOrd="0" presId="urn:microsoft.com/office/officeart/2005/8/layout/hierarchy1"/>
    <dgm:cxn modelId="{69A85602-E7E8-41C5-83D6-6E16B99FFA7F}" type="presOf" srcId="{7C1775DE-5D2F-4B4A-A138-EDE2FC931C04}" destId="{FA918A27-BF5A-4058-B5B6-0974613E8504}" srcOrd="0" destOrd="0" presId="urn:microsoft.com/office/officeart/2005/8/layout/hierarchy1"/>
    <dgm:cxn modelId="{922EE34E-B977-4D7C-9612-A484A656AA2F}" type="presParOf" srcId="{0A18EE62-7CC9-450B-BF86-073A99C562A8}" destId="{E7F93EB1-1C0B-4270-BBD6-122465F853B8}" srcOrd="0" destOrd="0" presId="urn:microsoft.com/office/officeart/2005/8/layout/hierarchy1"/>
    <dgm:cxn modelId="{BBA76ADA-ED3D-4518-852D-5E5BA520E936}" type="presParOf" srcId="{E7F93EB1-1C0B-4270-BBD6-122465F853B8}" destId="{9A745BAB-DEAD-4D36-9B80-1D51B6178C88}" srcOrd="0" destOrd="0" presId="urn:microsoft.com/office/officeart/2005/8/layout/hierarchy1"/>
    <dgm:cxn modelId="{029735C6-388A-442E-A4C8-BF5E5D2C96F3}" type="presParOf" srcId="{9A745BAB-DEAD-4D36-9B80-1D51B6178C88}" destId="{C37FD1C0-CF2A-4383-B468-CDCC9EC339B3}" srcOrd="0" destOrd="0" presId="urn:microsoft.com/office/officeart/2005/8/layout/hierarchy1"/>
    <dgm:cxn modelId="{444AE939-E3B3-4906-904F-F4B33B2DEC6F}" type="presParOf" srcId="{9A745BAB-DEAD-4D36-9B80-1D51B6178C88}" destId="{87B5326B-57AB-4127-A1EF-CFEF63980617}" srcOrd="1" destOrd="0" presId="urn:microsoft.com/office/officeart/2005/8/layout/hierarchy1"/>
    <dgm:cxn modelId="{8D36E258-E3B5-4ECB-B325-F9394DE507B1}" type="presParOf" srcId="{E7F93EB1-1C0B-4270-BBD6-122465F853B8}" destId="{E59ACDE9-C9A6-40F8-B290-4DBF22579BAC}" srcOrd="1" destOrd="0" presId="urn:microsoft.com/office/officeart/2005/8/layout/hierarchy1"/>
    <dgm:cxn modelId="{3D9E9B59-8544-49F1-89AE-22C4DF69648E}" type="presParOf" srcId="{E59ACDE9-C9A6-40F8-B290-4DBF22579BAC}" destId="{B8A512B8-C4ED-4BC5-A5FC-0BE84CB62B8C}" srcOrd="0" destOrd="0" presId="urn:microsoft.com/office/officeart/2005/8/layout/hierarchy1"/>
    <dgm:cxn modelId="{4E7F787D-5BF1-473C-83D5-C7F40CD2C9D6}" type="presParOf" srcId="{E59ACDE9-C9A6-40F8-B290-4DBF22579BAC}" destId="{523C577E-FF44-4476-A0D2-06F9EE521598}" srcOrd="1" destOrd="0" presId="urn:microsoft.com/office/officeart/2005/8/layout/hierarchy1"/>
    <dgm:cxn modelId="{E430FC71-322F-4D40-9C2B-F870F331A982}" type="presParOf" srcId="{523C577E-FF44-4476-A0D2-06F9EE521598}" destId="{86CE1F06-D5C5-4582-970A-E43AC1FE63DB}" srcOrd="0" destOrd="0" presId="urn:microsoft.com/office/officeart/2005/8/layout/hierarchy1"/>
    <dgm:cxn modelId="{425294AA-A6DD-4429-AEA0-5D5DADA80D5F}" type="presParOf" srcId="{86CE1F06-D5C5-4582-970A-E43AC1FE63DB}" destId="{92929E99-89CA-4E2F-80DB-EAD268F78E5B}" srcOrd="0" destOrd="0" presId="urn:microsoft.com/office/officeart/2005/8/layout/hierarchy1"/>
    <dgm:cxn modelId="{CE500997-468B-4AEC-A2F5-27E0D511B744}" type="presParOf" srcId="{86CE1F06-D5C5-4582-970A-E43AC1FE63DB}" destId="{FA918A27-BF5A-4058-B5B6-0974613E8504}" srcOrd="1" destOrd="0" presId="urn:microsoft.com/office/officeart/2005/8/layout/hierarchy1"/>
    <dgm:cxn modelId="{B1714B2E-2149-4BED-89AA-90B7ECFBF5EA}" type="presParOf" srcId="{523C577E-FF44-4476-A0D2-06F9EE521598}" destId="{186B5B8C-4575-4E0D-A070-ACD678E1CB2F}" srcOrd="1" destOrd="0" presId="urn:microsoft.com/office/officeart/2005/8/layout/hierarchy1"/>
    <dgm:cxn modelId="{F35E9D7C-A31A-D54B-9B5B-E6B8AF9AE1D9}" type="presParOf" srcId="{186B5B8C-4575-4E0D-A070-ACD678E1CB2F}" destId="{43E12BDF-2547-4047-BFE6-7CAEBEE11DE6}" srcOrd="0" destOrd="0" presId="urn:microsoft.com/office/officeart/2005/8/layout/hierarchy1"/>
    <dgm:cxn modelId="{D286E849-4F19-FD45-BD13-80E845AB5D85}" type="presParOf" srcId="{186B5B8C-4575-4E0D-A070-ACD678E1CB2F}" destId="{1D0D7A5A-F25C-E941-803E-FFE4C93DEE9E}" srcOrd="1" destOrd="0" presId="urn:microsoft.com/office/officeart/2005/8/layout/hierarchy1"/>
    <dgm:cxn modelId="{43BAF43E-BC84-7140-A84F-49C88FB6E4DC}" type="presParOf" srcId="{1D0D7A5A-F25C-E941-803E-FFE4C93DEE9E}" destId="{5BB28F30-6727-9F46-B004-C8594971DC58}" srcOrd="0" destOrd="0" presId="urn:microsoft.com/office/officeart/2005/8/layout/hierarchy1"/>
    <dgm:cxn modelId="{E6910EEC-EC9D-2546-B83D-3E770ED4E27B}" type="presParOf" srcId="{5BB28F30-6727-9F46-B004-C8594971DC58}" destId="{53D13AB1-7D41-924D-9A96-788D413B6D0A}" srcOrd="0" destOrd="0" presId="urn:microsoft.com/office/officeart/2005/8/layout/hierarchy1"/>
    <dgm:cxn modelId="{0D6ECF30-621E-B24E-9F04-5D22D8B3C38E}" type="presParOf" srcId="{5BB28F30-6727-9F46-B004-C8594971DC58}" destId="{07CE774C-EBF4-B14F-8070-983B5C23409E}" srcOrd="1" destOrd="0" presId="urn:microsoft.com/office/officeart/2005/8/layout/hierarchy1"/>
    <dgm:cxn modelId="{CC971D85-9950-2A4E-8B78-C9FDF60B304F}" type="presParOf" srcId="{1D0D7A5A-F25C-E941-803E-FFE4C93DEE9E}" destId="{69F56C3A-0216-FB4E-8338-E0BC355FEF8D}" srcOrd="1" destOrd="0" presId="urn:microsoft.com/office/officeart/2005/8/layout/hierarchy1"/>
    <dgm:cxn modelId="{5BBA0B9A-8FDA-48B7-AE79-6B59663B063C}" type="presParOf" srcId="{E59ACDE9-C9A6-40F8-B290-4DBF22579BAC}" destId="{CB66131A-34F2-4892-ABF9-EE9B85E3299E}" srcOrd="2" destOrd="0" presId="urn:microsoft.com/office/officeart/2005/8/layout/hierarchy1"/>
    <dgm:cxn modelId="{59CBA523-DC03-4C7B-ACBE-257E887D6A1D}" type="presParOf" srcId="{E59ACDE9-C9A6-40F8-B290-4DBF22579BAC}" destId="{53F7C3FA-16E8-4828-877E-ECB1BCD9D427}" srcOrd="3" destOrd="0" presId="urn:microsoft.com/office/officeart/2005/8/layout/hierarchy1"/>
    <dgm:cxn modelId="{1244E05C-347B-4A2A-B9C5-375F6F2B02E4}" type="presParOf" srcId="{53F7C3FA-16E8-4828-877E-ECB1BCD9D427}" destId="{A958DC44-D5DA-4F12-9938-7AFD23E64DE4}" srcOrd="0" destOrd="0" presId="urn:microsoft.com/office/officeart/2005/8/layout/hierarchy1"/>
    <dgm:cxn modelId="{EFDD5A8A-939F-4F1B-A305-0B546154744F}" type="presParOf" srcId="{A958DC44-D5DA-4F12-9938-7AFD23E64DE4}" destId="{5BE465AE-52B8-49F7-A994-BABE380B60EE}" srcOrd="0" destOrd="0" presId="urn:microsoft.com/office/officeart/2005/8/layout/hierarchy1"/>
    <dgm:cxn modelId="{B88FD125-1AD7-498B-A912-6E4D2F68B1CD}" type="presParOf" srcId="{A958DC44-D5DA-4F12-9938-7AFD23E64DE4}" destId="{75938AC8-333D-43E5-9DC2-7825ECBE8024}" srcOrd="1" destOrd="0" presId="urn:microsoft.com/office/officeart/2005/8/layout/hierarchy1"/>
    <dgm:cxn modelId="{FC7589DE-4991-4CB5-820F-37191C43121D}" type="presParOf" srcId="{53F7C3FA-16E8-4828-877E-ECB1BCD9D427}" destId="{B9840C60-A398-47E3-87EA-D03573C474BD}" srcOrd="1" destOrd="0" presId="urn:microsoft.com/office/officeart/2005/8/layout/hierarchy1"/>
    <dgm:cxn modelId="{7A90119A-D0E7-4A40-96D1-FC4AA19AF297}" type="presParOf" srcId="{B9840C60-A398-47E3-87EA-D03573C474BD}" destId="{24C42EC2-9301-0E4C-9BFA-9ECEEC8CEEEA}" srcOrd="0" destOrd="0" presId="urn:microsoft.com/office/officeart/2005/8/layout/hierarchy1"/>
    <dgm:cxn modelId="{46A4EF00-E469-A347-B2F7-1E84D85D1C03}" type="presParOf" srcId="{B9840C60-A398-47E3-87EA-D03573C474BD}" destId="{0D7C8232-38AE-644A-9F4F-DDA7CD88C044}" srcOrd="1" destOrd="0" presId="urn:microsoft.com/office/officeart/2005/8/layout/hierarchy1"/>
    <dgm:cxn modelId="{A3E0B645-E271-CE4A-9A81-51090302A91A}" type="presParOf" srcId="{0D7C8232-38AE-644A-9F4F-DDA7CD88C044}" destId="{D5C5DF1F-66A4-2643-9C87-8245BEC4AA3F}" srcOrd="0" destOrd="0" presId="urn:microsoft.com/office/officeart/2005/8/layout/hierarchy1"/>
    <dgm:cxn modelId="{27757CE1-EF5A-E84B-863F-F942DAE3C0D6}" type="presParOf" srcId="{D5C5DF1F-66A4-2643-9C87-8245BEC4AA3F}" destId="{8ECA99C4-CD96-824C-A4A8-2CAFF5841A84}" srcOrd="0" destOrd="0" presId="urn:microsoft.com/office/officeart/2005/8/layout/hierarchy1"/>
    <dgm:cxn modelId="{A50BA643-EAC5-2744-B130-E57BA3BAD315}" type="presParOf" srcId="{D5C5DF1F-66A4-2643-9C87-8245BEC4AA3F}" destId="{19B0351E-DCC6-554F-B9AA-234D46FDF55D}" srcOrd="1" destOrd="0" presId="urn:microsoft.com/office/officeart/2005/8/layout/hierarchy1"/>
    <dgm:cxn modelId="{0B34A3BE-421B-E944-8115-13E1302AC4B1}" type="presParOf" srcId="{0D7C8232-38AE-644A-9F4F-DDA7CD88C044}" destId="{4F9B2580-D081-7347-8D5D-7FC3801D7FDD}" srcOrd="1" destOrd="0" presId="urn:microsoft.com/office/officeart/2005/8/layout/hierarchy1"/>
    <dgm:cxn modelId="{7D6B05F1-F6C3-AA4A-AD24-373BDEC3A3CD}" type="presParOf" srcId="{B9840C60-A398-47E3-87EA-D03573C474BD}" destId="{E2BF0E28-A0AE-BB44-81E6-1A4FC4F13469}" srcOrd="2" destOrd="0" presId="urn:microsoft.com/office/officeart/2005/8/layout/hierarchy1"/>
    <dgm:cxn modelId="{24284F44-3C42-CF40-9228-9975F344D973}" type="presParOf" srcId="{B9840C60-A398-47E3-87EA-D03573C474BD}" destId="{C5851C95-7C86-9048-A5CC-D02C46D1E69D}" srcOrd="3" destOrd="0" presId="urn:microsoft.com/office/officeart/2005/8/layout/hierarchy1"/>
    <dgm:cxn modelId="{4B70CA97-76F2-1C47-B3E4-2540E381A654}" type="presParOf" srcId="{C5851C95-7C86-9048-A5CC-D02C46D1E69D}" destId="{21AE0733-C298-9040-8A92-B35F147995A4}" srcOrd="0" destOrd="0" presId="urn:microsoft.com/office/officeart/2005/8/layout/hierarchy1"/>
    <dgm:cxn modelId="{C2B3BEFC-0FBC-AB41-86C3-7370D6652D8B}" type="presParOf" srcId="{21AE0733-C298-9040-8A92-B35F147995A4}" destId="{C7F615D1-78A6-6344-85E6-A92FB4CB3CF9}" srcOrd="0" destOrd="0" presId="urn:microsoft.com/office/officeart/2005/8/layout/hierarchy1"/>
    <dgm:cxn modelId="{A4A597F7-B1E6-6241-8BE7-B6AEBCB0EBAF}" type="presParOf" srcId="{21AE0733-C298-9040-8A92-B35F147995A4}" destId="{CA56E514-22C7-264E-990A-F97A4615913A}" srcOrd="1" destOrd="0" presId="urn:microsoft.com/office/officeart/2005/8/layout/hierarchy1"/>
    <dgm:cxn modelId="{9BDECE46-0072-6D49-AB36-CB65BC9AF6AA}" type="presParOf" srcId="{C5851C95-7C86-9048-A5CC-D02C46D1E69D}" destId="{DA8A18B6-9DDC-1945-88C1-DD4DDD4CEE4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5AB9F58-8F72-4836-A94B-F4F1F54F35F9}" type="doc">
      <dgm:prSet loTypeId="urn:microsoft.com/office/officeart/2005/8/layout/hierarchy3" loCatId="hierarchy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DA6BAE4-EAAE-9244-AFC9-777DEFF1B20F}">
      <dgm:prSet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chemeClr val="accent1"/>
        </a:solidFill>
        <a:ln/>
      </dgm:spPr>
      <dgm:t>
        <a:bodyPr spcFirstLastPara="0" vert="horz" wrap="square" lIns="76200" tIns="76200" rIns="76200" bIns="76200" numCol="1" spcCol="1270" anchor="ctr" anchorCtr="0"/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2800" b="1" kern="1200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التفشي</a:t>
          </a:r>
        </a:p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 err="1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Tafashi</a:t>
          </a:r>
          <a:endParaRPr lang="en-US" sz="2400" b="1" kern="1200" dirty="0">
            <a:solidFill>
              <a:srgbClr val="FFFFFF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6F21B67F-7AA2-574D-94C2-89A77CEBA5BC}" type="parTrans" cxnId="{1AA20213-ECD0-864D-9172-467B2637CCB2}">
      <dgm:prSet/>
      <dgm:spPr/>
      <dgm:t>
        <a:bodyPr/>
        <a:lstStyle/>
        <a:p>
          <a:endParaRPr lang="en-US"/>
        </a:p>
      </dgm:t>
    </dgm:pt>
    <dgm:pt modelId="{62E46592-FD98-5B4D-AF47-35E783A9064A}" type="sibTrans" cxnId="{1AA20213-ECD0-864D-9172-467B2637CCB2}">
      <dgm:prSet/>
      <dgm:spPr/>
      <dgm:t>
        <a:bodyPr/>
        <a:lstStyle/>
        <a:p>
          <a:endParaRPr lang="en-US"/>
        </a:p>
      </dgm:t>
    </dgm:pt>
    <dgm:pt modelId="{0432A97B-56DC-F540-AD25-3AE34547B6B3}">
      <dgm:prSet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pPr algn="ctr" rtl="1"/>
          <a:r>
            <a:rPr lang="ar-KW" sz="1800" b="1" kern="1200" dirty="0">
              <a:solidFill>
                <a:srgbClr val="FF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انتشار خروج الريح </a:t>
          </a:r>
          <a:r>
            <a:rPr lang="ar-KW" sz="18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من بين اللسان والحنك الأعلى حتى يصل إلى مخرج الظاء</a:t>
          </a:r>
        </a:p>
        <a:p>
          <a:pPr algn="ctr" rtl="0"/>
          <a:r>
            <a:rPr lang="en-US" sz="1200" b="1" kern="1200" dirty="0">
              <a:solidFill>
                <a:srgbClr val="FF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Spreading</a:t>
          </a:r>
          <a:r>
            <a:rPr lang="en-US" sz="12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</a:t>
          </a:r>
          <a:r>
            <a:rPr lang="en-US" sz="1200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the issuance of</a:t>
          </a:r>
          <a:r>
            <a:rPr lang="en-US" sz="12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</a:t>
          </a:r>
          <a:r>
            <a:rPr lang="en-US" sz="1200" b="1" kern="1200" dirty="0">
              <a:solidFill>
                <a:srgbClr val="FF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air</a:t>
          </a:r>
          <a:r>
            <a:rPr lang="en-US" sz="12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</a:t>
          </a:r>
          <a:r>
            <a:rPr lang="en-US" sz="1200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between the tongue and the palate until it reaches the P.O.A. </a:t>
          </a:r>
          <a:endParaRPr lang="en-CA" sz="1200" kern="1200" dirty="0">
            <a:solidFill>
              <a:srgbClr val="002060"/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AF82679B-3F0E-B84E-A728-64F4D1FFD3E4}" type="parTrans" cxnId="{AEAB87B0-4F51-A344-B146-1AC42DD03732}">
      <dgm:prSet/>
      <dgm:spPr/>
      <dgm:t>
        <a:bodyPr/>
        <a:lstStyle/>
        <a:p>
          <a:endParaRPr lang="en-US"/>
        </a:p>
      </dgm:t>
    </dgm:pt>
    <dgm:pt modelId="{3C3485AF-34AA-5941-A9D8-F7B3F854E46C}" type="sibTrans" cxnId="{AEAB87B0-4F51-A344-B146-1AC42DD03732}">
      <dgm:prSet/>
      <dgm:spPr/>
      <dgm:t>
        <a:bodyPr/>
        <a:lstStyle/>
        <a:p>
          <a:endParaRPr lang="en-US"/>
        </a:p>
      </dgm:t>
    </dgm:pt>
    <dgm:pt modelId="{0F351C89-AF4A-6E42-99BF-55A58B7E5409}">
      <dgm:prSet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pPr rtl="0"/>
          <a:r>
            <a:rPr lang="ar-SA" sz="2400" b="1" kern="1200" dirty="0" err="1">
              <a:solidFill>
                <a:srgbClr val="FF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ش</a:t>
          </a:r>
          <a:endParaRPr lang="en-US" sz="2400" b="1" kern="1200" dirty="0">
            <a:solidFill>
              <a:srgbClr val="002060"/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7D163C46-4ABC-6746-BD89-F73AED8CF62B}" type="parTrans" cxnId="{26638D7B-AA3F-B04F-9592-8B6065BED5D8}">
      <dgm:prSet/>
      <dgm:spPr/>
      <dgm:t>
        <a:bodyPr/>
        <a:lstStyle/>
        <a:p>
          <a:endParaRPr lang="en-US"/>
        </a:p>
      </dgm:t>
    </dgm:pt>
    <dgm:pt modelId="{7CFE5B41-927F-FC46-930E-1E97325773C1}" type="sibTrans" cxnId="{26638D7B-AA3F-B04F-9592-8B6065BED5D8}">
      <dgm:prSet/>
      <dgm:spPr/>
      <dgm:t>
        <a:bodyPr/>
        <a:lstStyle/>
        <a:p>
          <a:endParaRPr lang="en-US"/>
        </a:p>
      </dgm:t>
    </dgm:pt>
    <dgm:pt modelId="{BDCD72CA-B4B6-7B4D-B879-D54517A57B99}" type="pres">
      <dgm:prSet presAssocID="{25AB9F58-8F72-4836-A94B-F4F1F54F35F9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FEEE2F48-F9C2-0F4B-8E22-8CB096831D2D}" type="pres">
      <dgm:prSet presAssocID="{DDA6BAE4-EAAE-9244-AFC9-777DEFF1B20F}" presName="root" presStyleCnt="0"/>
      <dgm:spPr/>
    </dgm:pt>
    <dgm:pt modelId="{114BA837-44E8-DE4D-A213-D337A7FF85CF}" type="pres">
      <dgm:prSet presAssocID="{DDA6BAE4-EAAE-9244-AFC9-777DEFF1B20F}" presName="rootComposite" presStyleCnt="0"/>
      <dgm:spPr/>
    </dgm:pt>
    <dgm:pt modelId="{C862D6CF-0F2A-574E-9D6B-B0F217E93131}" type="pres">
      <dgm:prSet presAssocID="{DDA6BAE4-EAAE-9244-AFC9-777DEFF1B20F}" presName="rootText" presStyleLbl="node1" presStyleIdx="0" presStyleCnt="1" custScaleX="158744" custLinFactNeighborX="9025" custLinFactNeighborY="820"/>
      <dgm:spPr/>
      <dgm:t>
        <a:bodyPr/>
        <a:lstStyle/>
        <a:p>
          <a:endParaRPr lang="en-US"/>
        </a:p>
      </dgm:t>
    </dgm:pt>
    <dgm:pt modelId="{7668057E-2776-BC4E-BA58-59AB4B562B6F}" type="pres">
      <dgm:prSet presAssocID="{DDA6BAE4-EAAE-9244-AFC9-777DEFF1B20F}" presName="rootConnector" presStyleLbl="node1" presStyleIdx="0" presStyleCnt="1"/>
      <dgm:spPr/>
      <dgm:t>
        <a:bodyPr/>
        <a:lstStyle/>
        <a:p>
          <a:endParaRPr lang="en-US"/>
        </a:p>
      </dgm:t>
    </dgm:pt>
    <dgm:pt modelId="{8F9B33A1-3368-F340-A43F-492A0097A536}" type="pres">
      <dgm:prSet presAssocID="{DDA6BAE4-EAAE-9244-AFC9-777DEFF1B20F}" presName="childShape" presStyleCnt="0"/>
      <dgm:spPr/>
    </dgm:pt>
    <dgm:pt modelId="{5A2011DD-D123-C045-B4CD-75E9717C4731}" type="pres">
      <dgm:prSet presAssocID="{AF82679B-3F0E-B84E-A728-64F4D1FFD3E4}" presName="Name13" presStyleLbl="parChTrans1D2" presStyleIdx="0" presStyleCnt="2"/>
      <dgm:spPr/>
      <dgm:t>
        <a:bodyPr/>
        <a:lstStyle/>
        <a:p>
          <a:endParaRPr lang="en-US"/>
        </a:p>
      </dgm:t>
    </dgm:pt>
    <dgm:pt modelId="{111E5199-DF9E-D842-B191-2F14B5E7603F}" type="pres">
      <dgm:prSet presAssocID="{0432A97B-56DC-F540-AD25-3AE34547B6B3}" presName="childText" presStyleLbl="bgAcc1" presStyleIdx="0" presStyleCnt="2" custScaleX="24589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17F352-F534-D04F-A529-25C428668B9F}" type="pres">
      <dgm:prSet presAssocID="{7D163C46-4ABC-6746-BD89-F73AED8CF62B}" presName="Name13" presStyleLbl="parChTrans1D2" presStyleIdx="1" presStyleCnt="2"/>
      <dgm:spPr/>
      <dgm:t>
        <a:bodyPr/>
        <a:lstStyle/>
        <a:p>
          <a:endParaRPr lang="en-US"/>
        </a:p>
      </dgm:t>
    </dgm:pt>
    <dgm:pt modelId="{9BC2FE20-8B40-8742-BA27-0270EAA699D4}" type="pres">
      <dgm:prSet presAssocID="{0F351C89-AF4A-6E42-99BF-55A58B7E5409}" presName="childText" presStyleLbl="bgAcc1" presStyleIdx="1" presStyleCnt="2" custScaleX="26740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FD4FDD4-EFFC-498C-A61D-9C2499AEC6F7}" type="presOf" srcId="{AF82679B-3F0E-B84E-A728-64F4D1FFD3E4}" destId="{5A2011DD-D123-C045-B4CD-75E9717C4731}" srcOrd="0" destOrd="0" presId="urn:microsoft.com/office/officeart/2005/8/layout/hierarchy3"/>
    <dgm:cxn modelId="{517B656B-0A20-47A2-9C5C-CD73CBD74F89}" type="presOf" srcId="{25AB9F58-8F72-4836-A94B-F4F1F54F35F9}" destId="{BDCD72CA-B4B6-7B4D-B879-D54517A57B99}" srcOrd="0" destOrd="0" presId="urn:microsoft.com/office/officeart/2005/8/layout/hierarchy3"/>
    <dgm:cxn modelId="{56657F9E-286C-406D-95C5-F23A3E5F27BE}" type="presOf" srcId="{DDA6BAE4-EAAE-9244-AFC9-777DEFF1B20F}" destId="{7668057E-2776-BC4E-BA58-59AB4B562B6F}" srcOrd="1" destOrd="0" presId="urn:microsoft.com/office/officeart/2005/8/layout/hierarchy3"/>
    <dgm:cxn modelId="{0063BE7C-0BCD-4505-B372-76BA409FBD47}" type="presOf" srcId="{0432A97B-56DC-F540-AD25-3AE34547B6B3}" destId="{111E5199-DF9E-D842-B191-2F14B5E7603F}" srcOrd="0" destOrd="0" presId="urn:microsoft.com/office/officeart/2005/8/layout/hierarchy3"/>
    <dgm:cxn modelId="{AEAB87B0-4F51-A344-B146-1AC42DD03732}" srcId="{DDA6BAE4-EAAE-9244-AFC9-777DEFF1B20F}" destId="{0432A97B-56DC-F540-AD25-3AE34547B6B3}" srcOrd="0" destOrd="0" parTransId="{AF82679B-3F0E-B84E-A728-64F4D1FFD3E4}" sibTransId="{3C3485AF-34AA-5941-A9D8-F7B3F854E46C}"/>
    <dgm:cxn modelId="{26638D7B-AA3F-B04F-9592-8B6065BED5D8}" srcId="{DDA6BAE4-EAAE-9244-AFC9-777DEFF1B20F}" destId="{0F351C89-AF4A-6E42-99BF-55A58B7E5409}" srcOrd="1" destOrd="0" parTransId="{7D163C46-4ABC-6746-BD89-F73AED8CF62B}" sibTransId="{7CFE5B41-927F-FC46-930E-1E97325773C1}"/>
    <dgm:cxn modelId="{F86FBD05-738B-4CD8-8364-3E6B73AFB806}" type="presOf" srcId="{DDA6BAE4-EAAE-9244-AFC9-777DEFF1B20F}" destId="{C862D6CF-0F2A-574E-9D6B-B0F217E93131}" srcOrd="0" destOrd="0" presId="urn:microsoft.com/office/officeart/2005/8/layout/hierarchy3"/>
    <dgm:cxn modelId="{1AA20213-ECD0-864D-9172-467B2637CCB2}" srcId="{25AB9F58-8F72-4836-A94B-F4F1F54F35F9}" destId="{DDA6BAE4-EAAE-9244-AFC9-777DEFF1B20F}" srcOrd="0" destOrd="0" parTransId="{6F21B67F-7AA2-574D-94C2-89A77CEBA5BC}" sibTransId="{62E46592-FD98-5B4D-AF47-35E783A9064A}"/>
    <dgm:cxn modelId="{A53E2213-AA91-45BC-8AC3-7F4E61FBEDE8}" type="presOf" srcId="{0F351C89-AF4A-6E42-99BF-55A58B7E5409}" destId="{9BC2FE20-8B40-8742-BA27-0270EAA699D4}" srcOrd="0" destOrd="0" presId="urn:microsoft.com/office/officeart/2005/8/layout/hierarchy3"/>
    <dgm:cxn modelId="{71F246CA-6B3E-4BAC-BAF6-D3EF4633CF88}" type="presOf" srcId="{7D163C46-4ABC-6746-BD89-F73AED8CF62B}" destId="{0D17F352-F534-D04F-A529-25C428668B9F}" srcOrd="0" destOrd="0" presId="urn:microsoft.com/office/officeart/2005/8/layout/hierarchy3"/>
    <dgm:cxn modelId="{335937F6-C8DE-4462-8FA0-247EE31D9A16}" type="presParOf" srcId="{BDCD72CA-B4B6-7B4D-B879-D54517A57B99}" destId="{FEEE2F48-F9C2-0F4B-8E22-8CB096831D2D}" srcOrd="0" destOrd="0" presId="urn:microsoft.com/office/officeart/2005/8/layout/hierarchy3"/>
    <dgm:cxn modelId="{CAFA3E37-4F6B-4004-980D-34ACF4C4CC7D}" type="presParOf" srcId="{FEEE2F48-F9C2-0F4B-8E22-8CB096831D2D}" destId="{114BA837-44E8-DE4D-A213-D337A7FF85CF}" srcOrd="0" destOrd="0" presId="urn:microsoft.com/office/officeart/2005/8/layout/hierarchy3"/>
    <dgm:cxn modelId="{2E0A36C2-75DD-48C3-ACBD-50B5497BA596}" type="presParOf" srcId="{114BA837-44E8-DE4D-A213-D337A7FF85CF}" destId="{C862D6CF-0F2A-574E-9D6B-B0F217E93131}" srcOrd="0" destOrd="0" presId="urn:microsoft.com/office/officeart/2005/8/layout/hierarchy3"/>
    <dgm:cxn modelId="{3F3E8D4B-E52D-4CBB-9BC7-071D9AD3B05B}" type="presParOf" srcId="{114BA837-44E8-DE4D-A213-D337A7FF85CF}" destId="{7668057E-2776-BC4E-BA58-59AB4B562B6F}" srcOrd="1" destOrd="0" presId="urn:microsoft.com/office/officeart/2005/8/layout/hierarchy3"/>
    <dgm:cxn modelId="{5DB07646-2080-4CFF-AA83-FCE67276C384}" type="presParOf" srcId="{FEEE2F48-F9C2-0F4B-8E22-8CB096831D2D}" destId="{8F9B33A1-3368-F340-A43F-492A0097A536}" srcOrd="1" destOrd="0" presId="urn:microsoft.com/office/officeart/2005/8/layout/hierarchy3"/>
    <dgm:cxn modelId="{4916AB28-4640-4466-8CE5-FCE7C41F99DA}" type="presParOf" srcId="{8F9B33A1-3368-F340-A43F-492A0097A536}" destId="{5A2011DD-D123-C045-B4CD-75E9717C4731}" srcOrd="0" destOrd="0" presId="urn:microsoft.com/office/officeart/2005/8/layout/hierarchy3"/>
    <dgm:cxn modelId="{EB8A65C1-61A3-4D99-8F97-79A8CD8D7439}" type="presParOf" srcId="{8F9B33A1-3368-F340-A43F-492A0097A536}" destId="{111E5199-DF9E-D842-B191-2F14B5E7603F}" srcOrd="1" destOrd="0" presId="urn:microsoft.com/office/officeart/2005/8/layout/hierarchy3"/>
    <dgm:cxn modelId="{C22A924E-6D27-4304-BA2E-C9D0E8025B62}" type="presParOf" srcId="{8F9B33A1-3368-F340-A43F-492A0097A536}" destId="{0D17F352-F534-D04F-A529-25C428668B9F}" srcOrd="2" destOrd="0" presId="urn:microsoft.com/office/officeart/2005/8/layout/hierarchy3"/>
    <dgm:cxn modelId="{A437CD0D-42EF-41AE-95B8-2B07D94A96AF}" type="presParOf" srcId="{8F9B33A1-3368-F340-A43F-492A0097A536}" destId="{9BC2FE20-8B40-8742-BA27-0270EAA699D4}" srcOrd="3" destOrd="0" presId="urn:microsoft.com/office/officeart/2005/8/layout/hierarchy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5AB9F58-8F72-4836-A94B-F4F1F54F35F9}" type="doc">
      <dgm:prSet loTypeId="urn:microsoft.com/office/officeart/2005/8/layout/hierarchy3" loCatId="hierarchy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DA6BAE4-EAAE-9244-AFC9-777DEFF1B20F}">
      <dgm:prSet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chemeClr val="accent1"/>
        </a:solidFill>
        <a:ln/>
      </dgm:spPr>
      <dgm:t>
        <a:bodyPr spcFirstLastPara="0" vert="horz" wrap="square" lIns="76200" tIns="76200" rIns="76200" bIns="76200" numCol="1" spcCol="1270" anchor="ctr" anchorCtr="0"/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2800" b="1" kern="1200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الاستطالة</a:t>
          </a:r>
        </a:p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 err="1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Istitallah</a:t>
          </a:r>
          <a:endParaRPr lang="en-US" sz="2400" b="1" kern="1200" dirty="0">
            <a:solidFill>
              <a:srgbClr val="FFFFFF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6F21B67F-7AA2-574D-94C2-89A77CEBA5BC}" type="parTrans" cxnId="{1AA20213-ECD0-864D-9172-467B2637CCB2}">
      <dgm:prSet/>
      <dgm:spPr/>
      <dgm:t>
        <a:bodyPr/>
        <a:lstStyle/>
        <a:p>
          <a:endParaRPr lang="en-US"/>
        </a:p>
      </dgm:t>
    </dgm:pt>
    <dgm:pt modelId="{62E46592-FD98-5B4D-AF47-35E783A9064A}" type="sibTrans" cxnId="{1AA20213-ECD0-864D-9172-467B2637CCB2}">
      <dgm:prSet/>
      <dgm:spPr/>
      <dgm:t>
        <a:bodyPr/>
        <a:lstStyle/>
        <a:p>
          <a:endParaRPr lang="en-US"/>
        </a:p>
      </dgm:t>
    </dgm:pt>
    <dgm:pt modelId="{0432A97B-56DC-F540-AD25-3AE34547B6B3}">
      <dgm:prSet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pPr algn="ctr" rtl="1"/>
          <a:r>
            <a:rPr lang="ar-KW" sz="18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بين</a:t>
          </a:r>
          <a:r>
            <a:rPr lang="ar-KW" sz="18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</a:t>
          </a:r>
          <a:r>
            <a:rPr lang="ar-KW" sz="1800" b="1" kern="1200" dirty="0">
              <a:solidFill>
                <a:srgbClr val="FF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امتداد </a:t>
          </a:r>
          <a:r>
            <a:rPr lang="ar-KW" sz="18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الصوت من أول إحدى حافتي اللسان إلى آخرها</a:t>
          </a:r>
        </a:p>
        <a:p>
          <a:pPr algn="ctr" rtl="1"/>
          <a:r>
            <a:rPr lang="en-CA" sz="1200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The </a:t>
          </a:r>
          <a:r>
            <a:rPr lang="en-US" sz="1200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extension of the sound from beginning of one edge of the tongue to the its end</a:t>
          </a:r>
          <a:endParaRPr lang="en-CA" sz="1200" kern="1200" dirty="0">
            <a:solidFill>
              <a:srgbClr val="002060"/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AF82679B-3F0E-B84E-A728-64F4D1FFD3E4}" type="parTrans" cxnId="{AEAB87B0-4F51-A344-B146-1AC42DD03732}">
      <dgm:prSet/>
      <dgm:spPr/>
      <dgm:t>
        <a:bodyPr/>
        <a:lstStyle/>
        <a:p>
          <a:endParaRPr lang="en-US"/>
        </a:p>
      </dgm:t>
    </dgm:pt>
    <dgm:pt modelId="{3C3485AF-34AA-5941-A9D8-F7B3F854E46C}" type="sibTrans" cxnId="{AEAB87B0-4F51-A344-B146-1AC42DD03732}">
      <dgm:prSet/>
      <dgm:spPr/>
      <dgm:t>
        <a:bodyPr/>
        <a:lstStyle/>
        <a:p>
          <a:endParaRPr lang="en-US"/>
        </a:p>
      </dgm:t>
    </dgm:pt>
    <dgm:pt modelId="{0F351C89-AF4A-6E42-99BF-55A58B7E5409}">
      <dgm:prSet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pPr rtl="0"/>
          <a:r>
            <a:rPr lang="ar-SA" sz="2400" b="1" kern="1200" dirty="0" err="1">
              <a:solidFill>
                <a:srgbClr val="FF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ض</a:t>
          </a:r>
          <a:endParaRPr lang="en-US" sz="2400" b="1" kern="1200" dirty="0">
            <a:solidFill>
              <a:srgbClr val="002060"/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7D163C46-4ABC-6746-BD89-F73AED8CF62B}" type="parTrans" cxnId="{26638D7B-AA3F-B04F-9592-8B6065BED5D8}">
      <dgm:prSet/>
      <dgm:spPr/>
      <dgm:t>
        <a:bodyPr/>
        <a:lstStyle/>
        <a:p>
          <a:endParaRPr lang="en-US"/>
        </a:p>
      </dgm:t>
    </dgm:pt>
    <dgm:pt modelId="{7CFE5B41-927F-FC46-930E-1E97325773C1}" type="sibTrans" cxnId="{26638D7B-AA3F-B04F-9592-8B6065BED5D8}">
      <dgm:prSet/>
      <dgm:spPr/>
      <dgm:t>
        <a:bodyPr/>
        <a:lstStyle/>
        <a:p>
          <a:endParaRPr lang="en-US"/>
        </a:p>
      </dgm:t>
    </dgm:pt>
    <dgm:pt modelId="{BDCD72CA-B4B6-7B4D-B879-D54517A57B99}" type="pres">
      <dgm:prSet presAssocID="{25AB9F58-8F72-4836-A94B-F4F1F54F35F9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FEEE2F48-F9C2-0F4B-8E22-8CB096831D2D}" type="pres">
      <dgm:prSet presAssocID="{DDA6BAE4-EAAE-9244-AFC9-777DEFF1B20F}" presName="root" presStyleCnt="0"/>
      <dgm:spPr/>
    </dgm:pt>
    <dgm:pt modelId="{114BA837-44E8-DE4D-A213-D337A7FF85CF}" type="pres">
      <dgm:prSet presAssocID="{DDA6BAE4-EAAE-9244-AFC9-777DEFF1B20F}" presName="rootComposite" presStyleCnt="0"/>
      <dgm:spPr/>
    </dgm:pt>
    <dgm:pt modelId="{C862D6CF-0F2A-574E-9D6B-B0F217E93131}" type="pres">
      <dgm:prSet presAssocID="{DDA6BAE4-EAAE-9244-AFC9-777DEFF1B20F}" presName="rootText" presStyleLbl="node1" presStyleIdx="0" presStyleCnt="1" custScaleX="158744" custLinFactNeighborX="9025" custLinFactNeighborY="820"/>
      <dgm:spPr/>
      <dgm:t>
        <a:bodyPr/>
        <a:lstStyle/>
        <a:p>
          <a:endParaRPr lang="en-US"/>
        </a:p>
      </dgm:t>
    </dgm:pt>
    <dgm:pt modelId="{7668057E-2776-BC4E-BA58-59AB4B562B6F}" type="pres">
      <dgm:prSet presAssocID="{DDA6BAE4-EAAE-9244-AFC9-777DEFF1B20F}" presName="rootConnector" presStyleLbl="node1" presStyleIdx="0" presStyleCnt="1"/>
      <dgm:spPr/>
      <dgm:t>
        <a:bodyPr/>
        <a:lstStyle/>
        <a:p>
          <a:endParaRPr lang="en-US"/>
        </a:p>
      </dgm:t>
    </dgm:pt>
    <dgm:pt modelId="{8F9B33A1-3368-F340-A43F-492A0097A536}" type="pres">
      <dgm:prSet presAssocID="{DDA6BAE4-EAAE-9244-AFC9-777DEFF1B20F}" presName="childShape" presStyleCnt="0"/>
      <dgm:spPr/>
    </dgm:pt>
    <dgm:pt modelId="{5A2011DD-D123-C045-B4CD-75E9717C4731}" type="pres">
      <dgm:prSet presAssocID="{AF82679B-3F0E-B84E-A728-64F4D1FFD3E4}" presName="Name13" presStyleLbl="parChTrans1D2" presStyleIdx="0" presStyleCnt="2"/>
      <dgm:spPr/>
      <dgm:t>
        <a:bodyPr/>
        <a:lstStyle/>
        <a:p>
          <a:endParaRPr lang="en-US"/>
        </a:p>
      </dgm:t>
    </dgm:pt>
    <dgm:pt modelId="{111E5199-DF9E-D842-B191-2F14B5E7603F}" type="pres">
      <dgm:prSet presAssocID="{0432A97B-56DC-F540-AD25-3AE34547B6B3}" presName="childText" presStyleLbl="bgAcc1" presStyleIdx="0" presStyleCnt="2" custScaleX="24589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17F352-F534-D04F-A529-25C428668B9F}" type="pres">
      <dgm:prSet presAssocID="{7D163C46-4ABC-6746-BD89-F73AED8CF62B}" presName="Name13" presStyleLbl="parChTrans1D2" presStyleIdx="1" presStyleCnt="2"/>
      <dgm:spPr/>
      <dgm:t>
        <a:bodyPr/>
        <a:lstStyle/>
        <a:p>
          <a:endParaRPr lang="en-US"/>
        </a:p>
      </dgm:t>
    </dgm:pt>
    <dgm:pt modelId="{9BC2FE20-8B40-8742-BA27-0270EAA699D4}" type="pres">
      <dgm:prSet presAssocID="{0F351C89-AF4A-6E42-99BF-55A58B7E5409}" presName="childText" presStyleLbl="bgAcc1" presStyleIdx="1" presStyleCnt="2" custScaleX="26740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7AF3BA0-C4A4-4060-8502-9F0C4697FE82}" type="presOf" srcId="{0F351C89-AF4A-6E42-99BF-55A58B7E5409}" destId="{9BC2FE20-8B40-8742-BA27-0270EAA699D4}" srcOrd="0" destOrd="0" presId="urn:microsoft.com/office/officeart/2005/8/layout/hierarchy3"/>
    <dgm:cxn modelId="{AEAB87B0-4F51-A344-B146-1AC42DD03732}" srcId="{DDA6BAE4-EAAE-9244-AFC9-777DEFF1B20F}" destId="{0432A97B-56DC-F540-AD25-3AE34547B6B3}" srcOrd="0" destOrd="0" parTransId="{AF82679B-3F0E-B84E-A728-64F4D1FFD3E4}" sibTransId="{3C3485AF-34AA-5941-A9D8-F7B3F854E46C}"/>
    <dgm:cxn modelId="{79B81679-14BC-420A-9DD5-FA2077B563D0}" type="presOf" srcId="{7D163C46-4ABC-6746-BD89-F73AED8CF62B}" destId="{0D17F352-F534-D04F-A529-25C428668B9F}" srcOrd="0" destOrd="0" presId="urn:microsoft.com/office/officeart/2005/8/layout/hierarchy3"/>
    <dgm:cxn modelId="{26638D7B-AA3F-B04F-9592-8B6065BED5D8}" srcId="{DDA6BAE4-EAAE-9244-AFC9-777DEFF1B20F}" destId="{0F351C89-AF4A-6E42-99BF-55A58B7E5409}" srcOrd="1" destOrd="0" parTransId="{7D163C46-4ABC-6746-BD89-F73AED8CF62B}" sibTransId="{7CFE5B41-927F-FC46-930E-1E97325773C1}"/>
    <dgm:cxn modelId="{4AF3E794-D065-44BD-9CCE-C697A8182675}" type="presOf" srcId="{DDA6BAE4-EAAE-9244-AFC9-777DEFF1B20F}" destId="{7668057E-2776-BC4E-BA58-59AB4B562B6F}" srcOrd="1" destOrd="0" presId="urn:microsoft.com/office/officeart/2005/8/layout/hierarchy3"/>
    <dgm:cxn modelId="{1AA20213-ECD0-864D-9172-467B2637CCB2}" srcId="{25AB9F58-8F72-4836-A94B-F4F1F54F35F9}" destId="{DDA6BAE4-EAAE-9244-AFC9-777DEFF1B20F}" srcOrd="0" destOrd="0" parTransId="{6F21B67F-7AA2-574D-94C2-89A77CEBA5BC}" sibTransId="{62E46592-FD98-5B4D-AF47-35E783A9064A}"/>
    <dgm:cxn modelId="{1789B13E-07DD-44E3-A179-2A6E22C429DC}" type="presOf" srcId="{25AB9F58-8F72-4836-A94B-F4F1F54F35F9}" destId="{BDCD72CA-B4B6-7B4D-B879-D54517A57B99}" srcOrd="0" destOrd="0" presId="urn:microsoft.com/office/officeart/2005/8/layout/hierarchy3"/>
    <dgm:cxn modelId="{37350D1F-A87A-4D49-A518-373B547609E3}" type="presOf" srcId="{AF82679B-3F0E-B84E-A728-64F4D1FFD3E4}" destId="{5A2011DD-D123-C045-B4CD-75E9717C4731}" srcOrd="0" destOrd="0" presId="urn:microsoft.com/office/officeart/2005/8/layout/hierarchy3"/>
    <dgm:cxn modelId="{E04D7D06-A5E9-496F-9D59-D959ADAAAD73}" type="presOf" srcId="{0432A97B-56DC-F540-AD25-3AE34547B6B3}" destId="{111E5199-DF9E-D842-B191-2F14B5E7603F}" srcOrd="0" destOrd="0" presId="urn:microsoft.com/office/officeart/2005/8/layout/hierarchy3"/>
    <dgm:cxn modelId="{4F656C88-DB74-43FC-A857-D18C2F15CE6E}" type="presOf" srcId="{DDA6BAE4-EAAE-9244-AFC9-777DEFF1B20F}" destId="{C862D6CF-0F2A-574E-9D6B-B0F217E93131}" srcOrd="0" destOrd="0" presId="urn:microsoft.com/office/officeart/2005/8/layout/hierarchy3"/>
    <dgm:cxn modelId="{64A3C117-BAF7-4C85-9664-0E6874913BBF}" type="presParOf" srcId="{BDCD72CA-B4B6-7B4D-B879-D54517A57B99}" destId="{FEEE2F48-F9C2-0F4B-8E22-8CB096831D2D}" srcOrd="0" destOrd="0" presId="urn:microsoft.com/office/officeart/2005/8/layout/hierarchy3"/>
    <dgm:cxn modelId="{5A32F149-334A-4070-8D7D-83D32F2FC3CA}" type="presParOf" srcId="{FEEE2F48-F9C2-0F4B-8E22-8CB096831D2D}" destId="{114BA837-44E8-DE4D-A213-D337A7FF85CF}" srcOrd="0" destOrd="0" presId="urn:microsoft.com/office/officeart/2005/8/layout/hierarchy3"/>
    <dgm:cxn modelId="{0B64F0DB-6757-4DC7-B018-46C56A391948}" type="presParOf" srcId="{114BA837-44E8-DE4D-A213-D337A7FF85CF}" destId="{C862D6CF-0F2A-574E-9D6B-B0F217E93131}" srcOrd="0" destOrd="0" presId="urn:microsoft.com/office/officeart/2005/8/layout/hierarchy3"/>
    <dgm:cxn modelId="{3177104F-13AD-45A3-9198-513AEA46B4C1}" type="presParOf" srcId="{114BA837-44E8-DE4D-A213-D337A7FF85CF}" destId="{7668057E-2776-BC4E-BA58-59AB4B562B6F}" srcOrd="1" destOrd="0" presId="urn:microsoft.com/office/officeart/2005/8/layout/hierarchy3"/>
    <dgm:cxn modelId="{F11BFB0A-6926-4F0A-8821-EF9C5100E06B}" type="presParOf" srcId="{FEEE2F48-F9C2-0F4B-8E22-8CB096831D2D}" destId="{8F9B33A1-3368-F340-A43F-492A0097A536}" srcOrd="1" destOrd="0" presId="urn:microsoft.com/office/officeart/2005/8/layout/hierarchy3"/>
    <dgm:cxn modelId="{66BD748F-0EAC-42CB-991D-300BCC21B8DE}" type="presParOf" srcId="{8F9B33A1-3368-F340-A43F-492A0097A536}" destId="{5A2011DD-D123-C045-B4CD-75E9717C4731}" srcOrd="0" destOrd="0" presId="urn:microsoft.com/office/officeart/2005/8/layout/hierarchy3"/>
    <dgm:cxn modelId="{A41313A3-1697-42FB-A2C4-031409756C96}" type="presParOf" srcId="{8F9B33A1-3368-F340-A43F-492A0097A536}" destId="{111E5199-DF9E-D842-B191-2F14B5E7603F}" srcOrd="1" destOrd="0" presId="urn:microsoft.com/office/officeart/2005/8/layout/hierarchy3"/>
    <dgm:cxn modelId="{BD4ADA2A-5860-491C-A2EB-2C54E5DA3560}" type="presParOf" srcId="{8F9B33A1-3368-F340-A43F-492A0097A536}" destId="{0D17F352-F534-D04F-A529-25C428668B9F}" srcOrd="2" destOrd="0" presId="urn:microsoft.com/office/officeart/2005/8/layout/hierarchy3"/>
    <dgm:cxn modelId="{E17CD289-B83B-4836-9B09-FDA9C100F47E}" type="presParOf" srcId="{8F9B33A1-3368-F340-A43F-492A0097A536}" destId="{9BC2FE20-8B40-8742-BA27-0270EAA699D4}" srcOrd="3" destOrd="0" presId="urn:microsoft.com/office/officeart/2005/8/layout/hierarchy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25AB9F58-8F72-4836-A94B-F4F1F54F35F9}" type="doc">
      <dgm:prSet loTypeId="urn:microsoft.com/office/officeart/2005/8/layout/hierarchy3" loCatId="hierarchy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DA6BAE4-EAAE-9244-AFC9-777DEFF1B20F}">
      <dgm:prSet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chemeClr val="accent1"/>
        </a:solidFill>
        <a:ln/>
      </dgm:spPr>
      <dgm:t>
        <a:bodyPr spcFirstLastPara="0" vert="horz" wrap="square" lIns="76200" tIns="76200" rIns="76200" bIns="76200" numCol="1" spcCol="1270" anchor="ctr" anchorCtr="0"/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2800" b="1" kern="1200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اللين</a:t>
          </a:r>
        </a:p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Leen</a:t>
          </a:r>
        </a:p>
      </dgm:t>
    </dgm:pt>
    <dgm:pt modelId="{6F21B67F-7AA2-574D-94C2-89A77CEBA5BC}" type="parTrans" cxnId="{1AA20213-ECD0-864D-9172-467B2637CCB2}">
      <dgm:prSet/>
      <dgm:spPr/>
      <dgm:t>
        <a:bodyPr/>
        <a:lstStyle/>
        <a:p>
          <a:endParaRPr lang="en-US"/>
        </a:p>
      </dgm:t>
    </dgm:pt>
    <dgm:pt modelId="{62E46592-FD98-5B4D-AF47-35E783A9064A}" type="sibTrans" cxnId="{1AA20213-ECD0-864D-9172-467B2637CCB2}">
      <dgm:prSet/>
      <dgm:spPr/>
      <dgm:t>
        <a:bodyPr/>
        <a:lstStyle/>
        <a:p>
          <a:endParaRPr lang="en-US"/>
        </a:p>
      </dgm:t>
    </dgm:pt>
    <dgm:pt modelId="{0432A97B-56DC-F540-AD25-3AE34547B6B3}">
      <dgm:prSet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pPr algn="ctr" rtl="1"/>
          <a:r>
            <a:rPr lang="ar-KW" sz="18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إخراج الحرف من مخرجه </a:t>
          </a:r>
          <a:r>
            <a:rPr lang="ar-KW" sz="1800" b="1" kern="1200" dirty="0">
              <a:solidFill>
                <a:srgbClr val="FF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بسهولة وعدم كلفة</a:t>
          </a:r>
        </a:p>
        <a:p>
          <a:pPr algn="ctr" rtl="1"/>
          <a:r>
            <a:rPr lang="en-CA" sz="1800" b="0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The </a:t>
          </a:r>
          <a:r>
            <a:rPr lang="en-US" sz="1800" b="0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issuance of the letter from its P.O.A. </a:t>
          </a:r>
          <a:r>
            <a:rPr lang="en-US" sz="1800" b="1" kern="1200" dirty="0">
              <a:solidFill>
                <a:srgbClr val="FF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easily</a:t>
          </a:r>
          <a:endParaRPr lang="en-CA" sz="1200" b="1" kern="1200" dirty="0">
            <a:solidFill>
              <a:srgbClr val="002060"/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AF82679B-3F0E-B84E-A728-64F4D1FFD3E4}" type="parTrans" cxnId="{AEAB87B0-4F51-A344-B146-1AC42DD03732}">
      <dgm:prSet/>
      <dgm:spPr/>
      <dgm:t>
        <a:bodyPr/>
        <a:lstStyle/>
        <a:p>
          <a:endParaRPr lang="en-US"/>
        </a:p>
      </dgm:t>
    </dgm:pt>
    <dgm:pt modelId="{3C3485AF-34AA-5941-A9D8-F7B3F854E46C}" type="sibTrans" cxnId="{AEAB87B0-4F51-A344-B146-1AC42DD03732}">
      <dgm:prSet/>
      <dgm:spPr/>
      <dgm:t>
        <a:bodyPr/>
        <a:lstStyle/>
        <a:p>
          <a:endParaRPr lang="en-US"/>
        </a:p>
      </dgm:t>
    </dgm:pt>
    <dgm:pt modelId="{0F351C89-AF4A-6E42-99BF-55A58B7E5409}">
      <dgm:prSet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pPr rtl="0"/>
          <a:r>
            <a:rPr lang="ar-SA" sz="2400" b="1" kern="1200" dirty="0">
              <a:solidFill>
                <a:srgbClr val="FF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ـَ وْ   ،   ـَ </a:t>
          </a:r>
          <a:r>
            <a:rPr lang="ar-SA" sz="2400" b="1" kern="1200" dirty="0" err="1">
              <a:solidFill>
                <a:srgbClr val="FF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يْ</a:t>
          </a:r>
          <a:endParaRPr lang="en-US" sz="2400" b="1" kern="1200" dirty="0">
            <a:solidFill>
              <a:srgbClr val="FF0000"/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7D163C46-4ABC-6746-BD89-F73AED8CF62B}" type="parTrans" cxnId="{26638D7B-AA3F-B04F-9592-8B6065BED5D8}">
      <dgm:prSet/>
      <dgm:spPr/>
      <dgm:t>
        <a:bodyPr/>
        <a:lstStyle/>
        <a:p>
          <a:endParaRPr lang="en-US"/>
        </a:p>
      </dgm:t>
    </dgm:pt>
    <dgm:pt modelId="{7CFE5B41-927F-FC46-930E-1E97325773C1}" type="sibTrans" cxnId="{26638D7B-AA3F-B04F-9592-8B6065BED5D8}">
      <dgm:prSet/>
      <dgm:spPr/>
      <dgm:t>
        <a:bodyPr/>
        <a:lstStyle/>
        <a:p>
          <a:endParaRPr lang="en-US"/>
        </a:p>
      </dgm:t>
    </dgm:pt>
    <dgm:pt modelId="{BDCD72CA-B4B6-7B4D-B879-D54517A57B99}" type="pres">
      <dgm:prSet presAssocID="{25AB9F58-8F72-4836-A94B-F4F1F54F35F9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FEEE2F48-F9C2-0F4B-8E22-8CB096831D2D}" type="pres">
      <dgm:prSet presAssocID="{DDA6BAE4-EAAE-9244-AFC9-777DEFF1B20F}" presName="root" presStyleCnt="0"/>
      <dgm:spPr/>
    </dgm:pt>
    <dgm:pt modelId="{114BA837-44E8-DE4D-A213-D337A7FF85CF}" type="pres">
      <dgm:prSet presAssocID="{DDA6BAE4-EAAE-9244-AFC9-777DEFF1B20F}" presName="rootComposite" presStyleCnt="0"/>
      <dgm:spPr/>
    </dgm:pt>
    <dgm:pt modelId="{C862D6CF-0F2A-574E-9D6B-B0F217E93131}" type="pres">
      <dgm:prSet presAssocID="{DDA6BAE4-EAAE-9244-AFC9-777DEFF1B20F}" presName="rootText" presStyleLbl="node1" presStyleIdx="0" presStyleCnt="1" custScaleX="158744" custLinFactNeighborX="9025" custLinFactNeighborY="820"/>
      <dgm:spPr/>
      <dgm:t>
        <a:bodyPr/>
        <a:lstStyle/>
        <a:p>
          <a:endParaRPr lang="en-US"/>
        </a:p>
      </dgm:t>
    </dgm:pt>
    <dgm:pt modelId="{7668057E-2776-BC4E-BA58-59AB4B562B6F}" type="pres">
      <dgm:prSet presAssocID="{DDA6BAE4-EAAE-9244-AFC9-777DEFF1B20F}" presName="rootConnector" presStyleLbl="node1" presStyleIdx="0" presStyleCnt="1"/>
      <dgm:spPr/>
      <dgm:t>
        <a:bodyPr/>
        <a:lstStyle/>
        <a:p>
          <a:endParaRPr lang="en-US"/>
        </a:p>
      </dgm:t>
    </dgm:pt>
    <dgm:pt modelId="{8F9B33A1-3368-F340-A43F-492A0097A536}" type="pres">
      <dgm:prSet presAssocID="{DDA6BAE4-EAAE-9244-AFC9-777DEFF1B20F}" presName="childShape" presStyleCnt="0"/>
      <dgm:spPr/>
    </dgm:pt>
    <dgm:pt modelId="{5A2011DD-D123-C045-B4CD-75E9717C4731}" type="pres">
      <dgm:prSet presAssocID="{AF82679B-3F0E-B84E-A728-64F4D1FFD3E4}" presName="Name13" presStyleLbl="parChTrans1D2" presStyleIdx="0" presStyleCnt="2"/>
      <dgm:spPr/>
      <dgm:t>
        <a:bodyPr/>
        <a:lstStyle/>
        <a:p>
          <a:endParaRPr lang="en-US"/>
        </a:p>
      </dgm:t>
    </dgm:pt>
    <dgm:pt modelId="{111E5199-DF9E-D842-B191-2F14B5E7603F}" type="pres">
      <dgm:prSet presAssocID="{0432A97B-56DC-F540-AD25-3AE34547B6B3}" presName="childText" presStyleLbl="bgAcc1" presStyleIdx="0" presStyleCnt="2" custScaleX="24589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17F352-F534-D04F-A529-25C428668B9F}" type="pres">
      <dgm:prSet presAssocID="{7D163C46-4ABC-6746-BD89-F73AED8CF62B}" presName="Name13" presStyleLbl="parChTrans1D2" presStyleIdx="1" presStyleCnt="2"/>
      <dgm:spPr/>
      <dgm:t>
        <a:bodyPr/>
        <a:lstStyle/>
        <a:p>
          <a:endParaRPr lang="en-US"/>
        </a:p>
      </dgm:t>
    </dgm:pt>
    <dgm:pt modelId="{9BC2FE20-8B40-8742-BA27-0270EAA699D4}" type="pres">
      <dgm:prSet presAssocID="{0F351C89-AF4A-6E42-99BF-55A58B7E5409}" presName="childText" presStyleLbl="bgAcc1" presStyleIdx="1" presStyleCnt="2" custScaleX="26740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1F91422-DBEB-4CFF-9274-E644A5C2A824}" type="presOf" srcId="{25AB9F58-8F72-4836-A94B-F4F1F54F35F9}" destId="{BDCD72CA-B4B6-7B4D-B879-D54517A57B99}" srcOrd="0" destOrd="0" presId="urn:microsoft.com/office/officeart/2005/8/layout/hierarchy3"/>
    <dgm:cxn modelId="{45548A9E-A0EB-4CA0-8DCE-6172841E0F58}" type="presOf" srcId="{AF82679B-3F0E-B84E-A728-64F4D1FFD3E4}" destId="{5A2011DD-D123-C045-B4CD-75E9717C4731}" srcOrd="0" destOrd="0" presId="urn:microsoft.com/office/officeart/2005/8/layout/hierarchy3"/>
    <dgm:cxn modelId="{AEAB87B0-4F51-A344-B146-1AC42DD03732}" srcId="{DDA6BAE4-EAAE-9244-AFC9-777DEFF1B20F}" destId="{0432A97B-56DC-F540-AD25-3AE34547B6B3}" srcOrd="0" destOrd="0" parTransId="{AF82679B-3F0E-B84E-A728-64F4D1FFD3E4}" sibTransId="{3C3485AF-34AA-5941-A9D8-F7B3F854E46C}"/>
    <dgm:cxn modelId="{26638D7B-AA3F-B04F-9592-8B6065BED5D8}" srcId="{DDA6BAE4-EAAE-9244-AFC9-777DEFF1B20F}" destId="{0F351C89-AF4A-6E42-99BF-55A58B7E5409}" srcOrd="1" destOrd="0" parTransId="{7D163C46-4ABC-6746-BD89-F73AED8CF62B}" sibTransId="{7CFE5B41-927F-FC46-930E-1E97325773C1}"/>
    <dgm:cxn modelId="{83B859FD-A794-4F92-AD05-1ED613581D63}" type="presOf" srcId="{0432A97B-56DC-F540-AD25-3AE34547B6B3}" destId="{111E5199-DF9E-D842-B191-2F14B5E7603F}" srcOrd="0" destOrd="0" presId="urn:microsoft.com/office/officeart/2005/8/layout/hierarchy3"/>
    <dgm:cxn modelId="{BAEA00E6-13F8-4803-8117-E3A33F30C4D1}" type="presOf" srcId="{7D163C46-4ABC-6746-BD89-F73AED8CF62B}" destId="{0D17F352-F534-D04F-A529-25C428668B9F}" srcOrd="0" destOrd="0" presId="urn:microsoft.com/office/officeart/2005/8/layout/hierarchy3"/>
    <dgm:cxn modelId="{1AA20213-ECD0-864D-9172-467B2637CCB2}" srcId="{25AB9F58-8F72-4836-A94B-F4F1F54F35F9}" destId="{DDA6BAE4-EAAE-9244-AFC9-777DEFF1B20F}" srcOrd="0" destOrd="0" parTransId="{6F21B67F-7AA2-574D-94C2-89A77CEBA5BC}" sibTransId="{62E46592-FD98-5B4D-AF47-35E783A9064A}"/>
    <dgm:cxn modelId="{808EE3CD-1697-4203-8A75-D49E0FCA8B38}" type="presOf" srcId="{DDA6BAE4-EAAE-9244-AFC9-777DEFF1B20F}" destId="{7668057E-2776-BC4E-BA58-59AB4B562B6F}" srcOrd="1" destOrd="0" presId="urn:microsoft.com/office/officeart/2005/8/layout/hierarchy3"/>
    <dgm:cxn modelId="{ABE132A4-039F-4C23-8D70-B8692A73FA34}" type="presOf" srcId="{DDA6BAE4-EAAE-9244-AFC9-777DEFF1B20F}" destId="{C862D6CF-0F2A-574E-9D6B-B0F217E93131}" srcOrd="0" destOrd="0" presId="urn:microsoft.com/office/officeart/2005/8/layout/hierarchy3"/>
    <dgm:cxn modelId="{91741E6C-2EDA-4670-9773-39FCDD7881A6}" type="presOf" srcId="{0F351C89-AF4A-6E42-99BF-55A58B7E5409}" destId="{9BC2FE20-8B40-8742-BA27-0270EAA699D4}" srcOrd="0" destOrd="0" presId="urn:microsoft.com/office/officeart/2005/8/layout/hierarchy3"/>
    <dgm:cxn modelId="{F9A9BBB0-5721-4435-9A28-8AF75F688A04}" type="presParOf" srcId="{BDCD72CA-B4B6-7B4D-B879-D54517A57B99}" destId="{FEEE2F48-F9C2-0F4B-8E22-8CB096831D2D}" srcOrd="0" destOrd="0" presId="urn:microsoft.com/office/officeart/2005/8/layout/hierarchy3"/>
    <dgm:cxn modelId="{4E1E850C-02D1-492D-9F46-505EB2D1162C}" type="presParOf" srcId="{FEEE2F48-F9C2-0F4B-8E22-8CB096831D2D}" destId="{114BA837-44E8-DE4D-A213-D337A7FF85CF}" srcOrd="0" destOrd="0" presId="urn:microsoft.com/office/officeart/2005/8/layout/hierarchy3"/>
    <dgm:cxn modelId="{65DBD1DC-AF51-4112-9994-6A54631E586B}" type="presParOf" srcId="{114BA837-44E8-DE4D-A213-D337A7FF85CF}" destId="{C862D6CF-0F2A-574E-9D6B-B0F217E93131}" srcOrd="0" destOrd="0" presId="urn:microsoft.com/office/officeart/2005/8/layout/hierarchy3"/>
    <dgm:cxn modelId="{063635A5-E5AB-4636-A8E2-71196F54E551}" type="presParOf" srcId="{114BA837-44E8-DE4D-A213-D337A7FF85CF}" destId="{7668057E-2776-BC4E-BA58-59AB4B562B6F}" srcOrd="1" destOrd="0" presId="urn:microsoft.com/office/officeart/2005/8/layout/hierarchy3"/>
    <dgm:cxn modelId="{C1912DAE-B538-4FFE-A419-6F93C3A8C243}" type="presParOf" srcId="{FEEE2F48-F9C2-0F4B-8E22-8CB096831D2D}" destId="{8F9B33A1-3368-F340-A43F-492A0097A536}" srcOrd="1" destOrd="0" presId="urn:microsoft.com/office/officeart/2005/8/layout/hierarchy3"/>
    <dgm:cxn modelId="{E83E5164-BEEB-44F1-A74A-0D72390329D5}" type="presParOf" srcId="{8F9B33A1-3368-F340-A43F-492A0097A536}" destId="{5A2011DD-D123-C045-B4CD-75E9717C4731}" srcOrd="0" destOrd="0" presId="urn:microsoft.com/office/officeart/2005/8/layout/hierarchy3"/>
    <dgm:cxn modelId="{08A51189-0E86-4B64-9FBE-5DD8358CC0E4}" type="presParOf" srcId="{8F9B33A1-3368-F340-A43F-492A0097A536}" destId="{111E5199-DF9E-D842-B191-2F14B5E7603F}" srcOrd="1" destOrd="0" presId="urn:microsoft.com/office/officeart/2005/8/layout/hierarchy3"/>
    <dgm:cxn modelId="{0A8696DE-07F7-4B9A-AFDC-4047ACAD6EBE}" type="presParOf" srcId="{8F9B33A1-3368-F340-A43F-492A0097A536}" destId="{0D17F352-F534-D04F-A529-25C428668B9F}" srcOrd="2" destOrd="0" presId="urn:microsoft.com/office/officeart/2005/8/layout/hierarchy3"/>
    <dgm:cxn modelId="{6E9B3F33-6CB7-4C9B-B7E8-DA16A8A1B019}" type="presParOf" srcId="{8F9B33A1-3368-F340-A43F-492A0097A536}" destId="{9BC2FE20-8B40-8742-BA27-0270EAA699D4}" srcOrd="3" destOrd="0" presId="urn:microsoft.com/office/officeart/2005/8/layout/hierarchy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25AB9F58-8F72-4836-A94B-F4F1F54F35F9}" type="doc">
      <dgm:prSet loTypeId="urn:microsoft.com/office/officeart/2005/8/layout/hierarchy3" loCatId="hierarchy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DA6BAE4-EAAE-9244-AFC9-777DEFF1B20F}">
      <dgm:prSet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chemeClr val="accent1"/>
        </a:solidFill>
        <a:ln/>
      </dgm:spPr>
      <dgm:t>
        <a:bodyPr spcFirstLastPara="0" vert="horz" wrap="square" lIns="76200" tIns="76200" rIns="76200" bIns="76200" numCol="1" spcCol="1270" anchor="ctr" anchorCtr="0"/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2800" b="1" kern="1200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الخَفاء</a:t>
          </a:r>
        </a:p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 err="1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Khafaa</a:t>
          </a:r>
          <a:endParaRPr lang="en-US" sz="2400" b="1" kern="1200" dirty="0">
            <a:solidFill>
              <a:srgbClr val="FFFFFF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6F21B67F-7AA2-574D-94C2-89A77CEBA5BC}" type="parTrans" cxnId="{1AA20213-ECD0-864D-9172-467B2637CCB2}">
      <dgm:prSet/>
      <dgm:spPr/>
      <dgm:t>
        <a:bodyPr/>
        <a:lstStyle/>
        <a:p>
          <a:endParaRPr lang="en-US"/>
        </a:p>
      </dgm:t>
    </dgm:pt>
    <dgm:pt modelId="{62E46592-FD98-5B4D-AF47-35E783A9064A}" type="sibTrans" cxnId="{1AA20213-ECD0-864D-9172-467B2637CCB2}">
      <dgm:prSet/>
      <dgm:spPr/>
      <dgm:t>
        <a:bodyPr/>
        <a:lstStyle/>
        <a:p>
          <a:endParaRPr lang="en-US"/>
        </a:p>
      </dgm:t>
    </dgm:pt>
    <dgm:pt modelId="{0432A97B-56DC-F540-AD25-3AE34547B6B3}">
      <dgm:prSet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pPr algn="ctr" rtl="1"/>
          <a:r>
            <a:rPr lang="ar-KW" sz="1800" b="1" kern="1200" dirty="0">
              <a:solidFill>
                <a:srgbClr val="FF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خفاء صوت الحرف </a:t>
          </a:r>
          <a:r>
            <a:rPr lang="ar-KW" sz="18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عند النطق به</a:t>
          </a:r>
          <a:r>
            <a:rPr lang="en-CA" sz="18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</a:t>
          </a:r>
          <a:endParaRPr lang="ar-KW" sz="1800" b="1" kern="1200" dirty="0">
            <a:solidFill>
              <a:srgbClr val="002060"/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  <a:p>
          <a:pPr algn="ctr" rtl="0"/>
          <a:r>
            <a:rPr lang="en-US" sz="1400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According to the </a:t>
          </a:r>
          <a:r>
            <a:rPr lang="en-US" sz="1400" kern="1200" dirty="0" err="1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Tajweed</a:t>
          </a:r>
          <a:r>
            <a:rPr lang="en-US" sz="1400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terminology, it means hiding the letter</a:t>
          </a:r>
          <a:r>
            <a:rPr lang="en-CA" sz="1400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</a:t>
          </a:r>
        </a:p>
      </dgm:t>
    </dgm:pt>
    <dgm:pt modelId="{AF82679B-3F0E-B84E-A728-64F4D1FFD3E4}" type="parTrans" cxnId="{AEAB87B0-4F51-A344-B146-1AC42DD03732}">
      <dgm:prSet/>
      <dgm:spPr/>
      <dgm:t>
        <a:bodyPr/>
        <a:lstStyle/>
        <a:p>
          <a:endParaRPr lang="en-US"/>
        </a:p>
      </dgm:t>
    </dgm:pt>
    <dgm:pt modelId="{3C3485AF-34AA-5941-A9D8-F7B3F854E46C}" type="sibTrans" cxnId="{AEAB87B0-4F51-A344-B146-1AC42DD03732}">
      <dgm:prSet/>
      <dgm:spPr/>
      <dgm:t>
        <a:bodyPr/>
        <a:lstStyle/>
        <a:p>
          <a:endParaRPr lang="en-US"/>
        </a:p>
      </dgm:t>
    </dgm:pt>
    <dgm:pt modelId="{0F351C89-AF4A-6E42-99BF-55A58B7E5409}">
      <dgm:prSet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pPr rtl="1"/>
          <a:r>
            <a:rPr lang="ar-SA" sz="2400" b="1" kern="1200" dirty="0">
              <a:solidFill>
                <a:srgbClr val="FF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هـ + اوي مدية (</a:t>
          </a:r>
          <a:r>
            <a:rPr lang="en-CA" sz="2400" b="1" kern="1200" dirty="0" err="1">
              <a:solidFill>
                <a:srgbClr val="FF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madd</a:t>
          </a:r>
          <a:r>
            <a:rPr lang="ar-SA" sz="2400" b="1" kern="1200" dirty="0">
              <a:solidFill>
                <a:srgbClr val="FF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)</a:t>
          </a:r>
        </a:p>
      </dgm:t>
    </dgm:pt>
    <dgm:pt modelId="{7D163C46-4ABC-6746-BD89-F73AED8CF62B}" type="parTrans" cxnId="{26638D7B-AA3F-B04F-9592-8B6065BED5D8}">
      <dgm:prSet/>
      <dgm:spPr/>
      <dgm:t>
        <a:bodyPr/>
        <a:lstStyle/>
        <a:p>
          <a:endParaRPr lang="en-US"/>
        </a:p>
      </dgm:t>
    </dgm:pt>
    <dgm:pt modelId="{7CFE5B41-927F-FC46-930E-1E97325773C1}" type="sibTrans" cxnId="{26638D7B-AA3F-B04F-9592-8B6065BED5D8}">
      <dgm:prSet/>
      <dgm:spPr/>
      <dgm:t>
        <a:bodyPr/>
        <a:lstStyle/>
        <a:p>
          <a:endParaRPr lang="en-US"/>
        </a:p>
      </dgm:t>
    </dgm:pt>
    <dgm:pt modelId="{BDCD72CA-B4B6-7B4D-B879-D54517A57B99}" type="pres">
      <dgm:prSet presAssocID="{25AB9F58-8F72-4836-A94B-F4F1F54F35F9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FEEE2F48-F9C2-0F4B-8E22-8CB096831D2D}" type="pres">
      <dgm:prSet presAssocID="{DDA6BAE4-EAAE-9244-AFC9-777DEFF1B20F}" presName="root" presStyleCnt="0"/>
      <dgm:spPr/>
    </dgm:pt>
    <dgm:pt modelId="{114BA837-44E8-DE4D-A213-D337A7FF85CF}" type="pres">
      <dgm:prSet presAssocID="{DDA6BAE4-EAAE-9244-AFC9-777DEFF1B20F}" presName="rootComposite" presStyleCnt="0"/>
      <dgm:spPr/>
    </dgm:pt>
    <dgm:pt modelId="{C862D6CF-0F2A-574E-9D6B-B0F217E93131}" type="pres">
      <dgm:prSet presAssocID="{DDA6BAE4-EAAE-9244-AFC9-777DEFF1B20F}" presName="rootText" presStyleLbl="node1" presStyleIdx="0" presStyleCnt="1" custScaleX="158744" custLinFactNeighborX="9025" custLinFactNeighborY="820"/>
      <dgm:spPr/>
      <dgm:t>
        <a:bodyPr/>
        <a:lstStyle/>
        <a:p>
          <a:endParaRPr lang="en-US"/>
        </a:p>
      </dgm:t>
    </dgm:pt>
    <dgm:pt modelId="{7668057E-2776-BC4E-BA58-59AB4B562B6F}" type="pres">
      <dgm:prSet presAssocID="{DDA6BAE4-EAAE-9244-AFC9-777DEFF1B20F}" presName="rootConnector" presStyleLbl="node1" presStyleIdx="0" presStyleCnt="1"/>
      <dgm:spPr/>
      <dgm:t>
        <a:bodyPr/>
        <a:lstStyle/>
        <a:p>
          <a:endParaRPr lang="en-US"/>
        </a:p>
      </dgm:t>
    </dgm:pt>
    <dgm:pt modelId="{8F9B33A1-3368-F340-A43F-492A0097A536}" type="pres">
      <dgm:prSet presAssocID="{DDA6BAE4-EAAE-9244-AFC9-777DEFF1B20F}" presName="childShape" presStyleCnt="0"/>
      <dgm:spPr/>
    </dgm:pt>
    <dgm:pt modelId="{5A2011DD-D123-C045-B4CD-75E9717C4731}" type="pres">
      <dgm:prSet presAssocID="{AF82679B-3F0E-B84E-A728-64F4D1FFD3E4}" presName="Name13" presStyleLbl="parChTrans1D2" presStyleIdx="0" presStyleCnt="2"/>
      <dgm:spPr/>
      <dgm:t>
        <a:bodyPr/>
        <a:lstStyle/>
        <a:p>
          <a:endParaRPr lang="en-US"/>
        </a:p>
      </dgm:t>
    </dgm:pt>
    <dgm:pt modelId="{111E5199-DF9E-D842-B191-2F14B5E7603F}" type="pres">
      <dgm:prSet presAssocID="{0432A97B-56DC-F540-AD25-3AE34547B6B3}" presName="childText" presStyleLbl="bgAcc1" presStyleIdx="0" presStyleCnt="2" custScaleX="24589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17F352-F534-D04F-A529-25C428668B9F}" type="pres">
      <dgm:prSet presAssocID="{7D163C46-4ABC-6746-BD89-F73AED8CF62B}" presName="Name13" presStyleLbl="parChTrans1D2" presStyleIdx="1" presStyleCnt="2"/>
      <dgm:spPr/>
      <dgm:t>
        <a:bodyPr/>
        <a:lstStyle/>
        <a:p>
          <a:endParaRPr lang="en-US"/>
        </a:p>
      </dgm:t>
    </dgm:pt>
    <dgm:pt modelId="{9BC2FE20-8B40-8742-BA27-0270EAA699D4}" type="pres">
      <dgm:prSet presAssocID="{0F351C89-AF4A-6E42-99BF-55A58B7E5409}" presName="childText" presStyleLbl="bgAcc1" presStyleIdx="1" presStyleCnt="2" custScaleX="26740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62D84F6-9B68-413C-9A1F-9E3FDBCC7666}" type="presOf" srcId="{DDA6BAE4-EAAE-9244-AFC9-777DEFF1B20F}" destId="{7668057E-2776-BC4E-BA58-59AB4B562B6F}" srcOrd="1" destOrd="0" presId="urn:microsoft.com/office/officeart/2005/8/layout/hierarchy3"/>
    <dgm:cxn modelId="{AEAB87B0-4F51-A344-B146-1AC42DD03732}" srcId="{DDA6BAE4-EAAE-9244-AFC9-777DEFF1B20F}" destId="{0432A97B-56DC-F540-AD25-3AE34547B6B3}" srcOrd="0" destOrd="0" parTransId="{AF82679B-3F0E-B84E-A728-64F4D1FFD3E4}" sibTransId="{3C3485AF-34AA-5941-A9D8-F7B3F854E46C}"/>
    <dgm:cxn modelId="{1E45C606-B32F-4803-9E80-EC940BCAF005}" type="presOf" srcId="{AF82679B-3F0E-B84E-A728-64F4D1FFD3E4}" destId="{5A2011DD-D123-C045-B4CD-75E9717C4731}" srcOrd="0" destOrd="0" presId="urn:microsoft.com/office/officeart/2005/8/layout/hierarchy3"/>
    <dgm:cxn modelId="{C43217E6-52ED-4B72-8BEB-986D851D3B60}" type="presOf" srcId="{0432A97B-56DC-F540-AD25-3AE34547B6B3}" destId="{111E5199-DF9E-D842-B191-2F14B5E7603F}" srcOrd="0" destOrd="0" presId="urn:microsoft.com/office/officeart/2005/8/layout/hierarchy3"/>
    <dgm:cxn modelId="{0A8C8C6F-043A-47FD-B16D-1B840030F74C}" type="presOf" srcId="{DDA6BAE4-EAAE-9244-AFC9-777DEFF1B20F}" destId="{C862D6CF-0F2A-574E-9D6B-B0F217E93131}" srcOrd="0" destOrd="0" presId="urn:microsoft.com/office/officeart/2005/8/layout/hierarchy3"/>
    <dgm:cxn modelId="{7494D64B-E9BD-4835-89EB-A6237BA9EF6D}" type="presOf" srcId="{7D163C46-4ABC-6746-BD89-F73AED8CF62B}" destId="{0D17F352-F534-D04F-A529-25C428668B9F}" srcOrd="0" destOrd="0" presId="urn:microsoft.com/office/officeart/2005/8/layout/hierarchy3"/>
    <dgm:cxn modelId="{26638D7B-AA3F-B04F-9592-8B6065BED5D8}" srcId="{DDA6BAE4-EAAE-9244-AFC9-777DEFF1B20F}" destId="{0F351C89-AF4A-6E42-99BF-55A58B7E5409}" srcOrd="1" destOrd="0" parTransId="{7D163C46-4ABC-6746-BD89-F73AED8CF62B}" sibTransId="{7CFE5B41-927F-FC46-930E-1E97325773C1}"/>
    <dgm:cxn modelId="{0EB7103B-491A-4325-9D04-3EA9AB58A498}" type="presOf" srcId="{25AB9F58-8F72-4836-A94B-F4F1F54F35F9}" destId="{BDCD72CA-B4B6-7B4D-B879-D54517A57B99}" srcOrd="0" destOrd="0" presId="urn:microsoft.com/office/officeart/2005/8/layout/hierarchy3"/>
    <dgm:cxn modelId="{6B6B9C8A-6399-4334-88C0-4018ADE60035}" type="presOf" srcId="{0F351C89-AF4A-6E42-99BF-55A58B7E5409}" destId="{9BC2FE20-8B40-8742-BA27-0270EAA699D4}" srcOrd="0" destOrd="0" presId="urn:microsoft.com/office/officeart/2005/8/layout/hierarchy3"/>
    <dgm:cxn modelId="{1AA20213-ECD0-864D-9172-467B2637CCB2}" srcId="{25AB9F58-8F72-4836-A94B-F4F1F54F35F9}" destId="{DDA6BAE4-EAAE-9244-AFC9-777DEFF1B20F}" srcOrd="0" destOrd="0" parTransId="{6F21B67F-7AA2-574D-94C2-89A77CEBA5BC}" sibTransId="{62E46592-FD98-5B4D-AF47-35E783A9064A}"/>
    <dgm:cxn modelId="{C3D20624-042A-4000-B502-7F2843BD7EE2}" type="presParOf" srcId="{BDCD72CA-B4B6-7B4D-B879-D54517A57B99}" destId="{FEEE2F48-F9C2-0F4B-8E22-8CB096831D2D}" srcOrd="0" destOrd="0" presId="urn:microsoft.com/office/officeart/2005/8/layout/hierarchy3"/>
    <dgm:cxn modelId="{C0E2A907-8FC9-4ED6-8333-C882299742A6}" type="presParOf" srcId="{FEEE2F48-F9C2-0F4B-8E22-8CB096831D2D}" destId="{114BA837-44E8-DE4D-A213-D337A7FF85CF}" srcOrd="0" destOrd="0" presId="urn:microsoft.com/office/officeart/2005/8/layout/hierarchy3"/>
    <dgm:cxn modelId="{B20B825A-CF2E-419C-A4D9-D5F2CC3A2F32}" type="presParOf" srcId="{114BA837-44E8-DE4D-A213-D337A7FF85CF}" destId="{C862D6CF-0F2A-574E-9D6B-B0F217E93131}" srcOrd="0" destOrd="0" presId="urn:microsoft.com/office/officeart/2005/8/layout/hierarchy3"/>
    <dgm:cxn modelId="{F8576B99-1212-4E68-9BBC-4CDC930A2CC6}" type="presParOf" srcId="{114BA837-44E8-DE4D-A213-D337A7FF85CF}" destId="{7668057E-2776-BC4E-BA58-59AB4B562B6F}" srcOrd="1" destOrd="0" presId="urn:microsoft.com/office/officeart/2005/8/layout/hierarchy3"/>
    <dgm:cxn modelId="{99D3C724-F7D6-48B6-9471-A7F1AFB8367B}" type="presParOf" srcId="{FEEE2F48-F9C2-0F4B-8E22-8CB096831D2D}" destId="{8F9B33A1-3368-F340-A43F-492A0097A536}" srcOrd="1" destOrd="0" presId="urn:microsoft.com/office/officeart/2005/8/layout/hierarchy3"/>
    <dgm:cxn modelId="{4FCDE440-6808-4AAC-8184-2B6F4B54B261}" type="presParOf" srcId="{8F9B33A1-3368-F340-A43F-492A0097A536}" destId="{5A2011DD-D123-C045-B4CD-75E9717C4731}" srcOrd="0" destOrd="0" presId="urn:microsoft.com/office/officeart/2005/8/layout/hierarchy3"/>
    <dgm:cxn modelId="{65CD7078-EA73-4D23-81DE-658FBB00FE64}" type="presParOf" srcId="{8F9B33A1-3368-F340-A43F-492A0097A536}" destId="{111E5199-DF9E-D842-B191-2F14B5E7603F}" srcOrd="1" destOrd="0" presId="urn:microsoft.com/office/officeart/2005/8/layout/hierarchy3"/>
    <dgm:cxn modelId="{FBA36C2B-E61A-4458-9418-F2A8EFD9FC4C}" type="presParOf" srcId="{8F9B33A1-3368-F340-A43F-492A0097A536}" destId="{0D17F352-F534-D04F-A529-25C428668B9F}" srcOrd="2" destOrd="0" presId="urn:microsoft.com/office/officeart/2005/8/layout/hierarchy3"/>
    <dgm:cxn modelId="{46C1EFCD-AB9D-4862-BBC6-783C51D2BC4A}" type="presParOf" srcId="{8F9B33A1-3368-F340-A43F-492A0097A536}" destId="{9BC2FE20-8B40-8742-BA27-0270EAA699D4}" srcOrd="3" destOrd="0" presId="urn:microsoft.com/office/officeart/2005/8/layout/hierarchy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5AB9F58-8F72-4836-A94B-F4F1F54F35F9}" type="doc">
      <dgm:prSet loTypeId="urn:microsoft.com/office/officeart/2005/8/layout/hierarchy1" loCatId="hierarchy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9352BB4-4AA7-4EAE-BD4B-9CE9BE17D27F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1"/>
          <a:r>
            <a:rPr lang="ar-KW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أقسام الصفات</a:t>
          </a:r>
          <a:endParaRPr lang="en-CA" sz="20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  <a:p>
          <a:r>
            <a:rPr lang="en-U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Categories of Sifat</a:t>
          </a:r>
        </a:p>
      </dgm:t>
    </dgm:pt>
    <dgm:pt modelId="{81246A8D-3EA9-4AF6-9D39-D9B5D3B8C67C}" type="parTrans" cxnId="{07965D0B-60BA-4AA7-BEBB-8F9C2AD2CF38}">
      <dgm:prSet/>
      <dgm:spPr/>
      <dgm:t>
        <a:bodyPr/>
        <a:lstStyle/>
        <a:p>
          <a:endParaRPr lang="en-US" sz="105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07D480F-F6E6-474E-85CF-F5AA4692D7F5}" type="sibTrans" cxnId="{07965D0B-60BA-4AA7-BEBB-8F9C2AD2CF38}">
      <dgm:prSet/>
      <dgm:spPr/>
      <dgm:t>
        <a:bodyPr/>
        <a:lstStyle/>
        <a:p>
          <a:endParaRPr lang="en-US" sz="105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C1775DE-5D2F-4B4A-A138-EDE2FC931C04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chemeClr val="accent1">
            <a:lumMod val="40000"/>
            <a:lumOff val="60000"/>
          </a:schemeClr>
        </a:solidFill>
        <a:ln/>
      </dgm:spPr>
      <dgm:t>
        <a:bodyPr spcFirstLastPara="0" vert="horz" wrap="square" lIns="60960" tIns="60960" rIns="60960" bIns="60960" numCol="1" spcCol="1270" anchor="ctr" anchorCtr="0"/>
        <a:lstStyle/>
        <a:p>
          <a:pPr marL="0"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18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الصفات </a:t>
          </a:r>
          <a:r>
            <a:rPr lang="ar-KW" sz="18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العارضة</a:t>
          </a:r>
        </a:p>
        <a:p>
          <a:pPr marL="0"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Sifat ‘</a:t>
          </a:r>
          <a:r>
            <a:rPr lang="en-US" sz="1800" b="1" kern="1200" dirty="0" err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Aridah</a:t>
          </a:r>
          <a:r>
            <a:rPr lang="en-US" sz="18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(transient attributes)</a:t>
          </a:r>
        </a:p>
      </dgm:t>
    </dgm:pt>
    <dgm:pt modelId="{2EBDB9A7-8631-4595-ACC1-2DA82412D03F}" type="parTrans" cxnId="{C1E40A33-D9BC-438D-8F35-CBBEF5DA95F5}">
      <dgm:prSet/>
      <dgm:spPr/>
      <dgm:t>
        <a:bodyPr/>
        <a:lstStyle/>
        <a:p>
          <a:endParaRPr lang="en-US" sz="105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B566999-95EA-4DEA-92D1-C57780304DFD}" type="sibTrans" cxnId="{C1E40A33-D9BC-438D-8F35-CBBEF5DA95F5}">
      <dgm:prSet/>
      <dgm:spPr/>
      <dgm:t>
        <a:bodyPr/>
        <a:lstStyle/>
        <a:p>
          <a:endParaRPr lang="en-US" sz="105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25351B1-8A1A-4044-9630-CD6F1264ADA3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chemeClr val="accent1">
            <a:lumMod val="40000"/>
            <a:lumOff val="60000"/>
          </a:schemeClr>
        </a:solidFill>
        <a:ln/>
      </dgm:spPr>
      <dgm:t>
        <a:bodyPr spcFirstLastPara="0" vert="horz" wrap="square" lIns="60960" tIns="60960" rIns="60960" bIns="60960" numCol="1" spcCol="1270" anchor="ctr" anchorCtr="0"/>
        <a:lstStyle/>
        <a:p>
          <a:pPr marL="0"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18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الصفات </a:t>
          </a:r>
          <a:r>
            <a:rPr lang="ar-KW" sz="18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الذاتية</a:t>
          </a:r>
        </a:p>
        <a:p>
          <a:pPr marL="0"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Sifat </a:t>
          </a:r>
          <a:r>
            <a:rPr lang="en-US" sz="1800" b="1" kern="1200" dirty="0" err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Dhatiyyah</a:t>
          </a:r>
          <a:r>
            <a:rPr lang="en-US" sz="18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(inherent attributes) </a:t>
          </a:r>
        </a:p>
      </dgm:t>
    </dgm:pt>
    <dgm:pt modelId="{2D2716DC-EEA1-4007-A9DE-C945F4EA7276}" type="parTrans" cxnId="{653974B1-9B9D-4C74-A8F7-5C0F7BB0BBC0}">
      <dgm:prSet/>
      <dgm:spPr/>
      <dgm:t>
        <a:bodyPr/>
        <a:lstStyle/>
        <a:p>
          <a:endParaRPr lang="en-US" sz="105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8D0BA90-37CE-46B8-8811-05E0FC71D09C}" type="sibTrans" cxnId="{653974B1-9B9D-4C74-A8F7-5C0F7BB0BBC0}">
      <dgm:prSet/>
      <dgm:spPr/>
      <dgm:t>
        <a:bodyPr/>
        <a:lstStyle/>
        <a:p>
          <a:endParaRPr lang="en-US" sz="105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A63CCC0-A1D9-E446-94AC-2E78A214AC6F}">
      <dgm:prSet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rgbClr val="003300"/>
        </a:solidFill>
        <a:ln/>
      </dgm:spPr>
      <dgm:t>
        <a:bodyPr spcFirstLastPara="0" vert="horz" wrap="square" lIns="60960" tIns="60960" rIns="60960" bIns="60960" numCol="1" spcCol="1270" anchor="ctr" anchorCtr="0"/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ar-KW" sz="18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الصفات التي لها ضد</a:t>
          </a:r>
        </a:p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ar-KW" sz="18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</a:t>
          </a:r>
          <a:r>
            <a:rPr lang="en-CA" sz="18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Opposing Sifat</a:t>
          </a:r>
          <a:endParaRPr lang="en-US" sz="1800" b="1" kern="12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418FF4D2-F1A7-754F-A933-18C6EA23BA05}" type="parTrans" cxnId="{1581B3E3-E42F-BE41-B366-604C2D29BA38}">
      <dgm:prSet/>
      <dgm:spPr/>
      <dgm:t>
        <a:bodyPr/>
        <a:lstStyle/>
        <a:p>
          <a:endParaRPr lang="en-US"/>
        </a:p>
      </dgm:t>
    </dgm:pt>
    <dgm:pt modelId="{9DF1AE87-7C1F-BB4C-BD36-A5672835176A}" type="sibTrans" cxnId="{1581B3E3-E42F-BE41-B366-604C2D29BA38}">
      <dgm:prSet/>
      <dgm:spPr/>
      <dgm:t>
        <a:bodyPr/>
        <a:lstStyle/>
        <a:p>
          <a:endParaRPr lang="en-US"/>
        </a:p>
      </dgm:t>
    </dgm:pt>
    <dgm:pt modelId="{8EF77134-37C4-6E4C-91E7-87C457150025}">
      <dgm:prSet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chemeClr val="accent1">
            <a:lumMod val="20000"/>
            <a:lumOff val="80000"/>
          </a:schemeClr>
        </a:solidFill>
        <a:ln/>
      </dgm:spPr>
      <dgm:t>
        <a:bodyPr spcFirstLastPara="0" vert="horz" wrap="square" lIns="60960" tIns="60960" rIns="60960" bIns="60960" numCol="1" spcCol="1270" anchor="ctr" anchorCtr="0"/>
        <a:lstStyle/>
        <a:p>
          <a:pPr marL="0"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18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الصفات التي </a:t>
          </a:r>
          <a:r>
            <a:rPr lang="ar-KW" sz="18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ليس لها ضد</a:t>
          </a:r>
        </a:p>
        <a:p>
          <a:pPr marL="0"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18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</a:t>
          </a:r>
          <a:r>
            <a:rPr lang="en-CA" sz="18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Non-Opposing</a:t>
          </a:r>
          <a:r>
            <a:rPr lang="en-CA" sz="18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Sifat</a:t>
          </a:r>
          <a:endParaRPr lang="en-US" sz="1800" b="1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E572FEA2-F27B-0B49-AF23-57C7AF602791}" type="parTrans" cxnId="{0D22DB7D-3F71-8147-93F7-933A7906FD1C}">
      <dgm:prSet/>
      <dgm:spPr/>
      <dgm:t>
        <a:bodyPr/>
        <a:lstStyle/>
        <a:p>
          <a:endParaRPr lang="en-US"/>
        </a:p>
      </dgm:t>
    </dgm:pt>
    <dgm:pt modelId="{4A0F5E06-BF6C-DB4E-91BF-70170C9F1133}" type="sibTrans" cxnId="{0D22DB7D-3F71-8147-93F7-933A7906FD1C}">
      <dgm:prSet/>
      <dgm:spPr/>
      <dgm:t>
        <a:bodyPr/>
        <a:lstStyle/>
        <a:p>
          <a:endParaRPr lang="en-US"/>
        </a:p>
      </dgm:t>
    </dgm:pt>
    <dgm:pt modelId="{508C869C-F18F-194C-B2B6-A54FEF44A1CB}">
      <dgm:prSet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chemeClr val="accent1">
            <a:lumMod val="20000"/>
            <a:lumOff val="80000"/>
          </a:schemeClr>
        </a:solidFill>
        <a:ln/>
      </dgm:spPr>
      <dgm:t>
        <a:bodyPr spcFirstLastPara="0" vert="horz" wrap="square" lIns="60960" tIns="60960" rIns="60960" bIns="60960" numCol="1" spcCol="1270" anchor="ctr" anchorCtr="0"/>
        <a:lstStyle/>
        <a:p>
          <a:pPr marL="0"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8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تفخيم الراء</a:t>
          </a:r>
        </a:p>
        <a:p>
          <a:pPr marL="0"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Tafkheem</a:t>
          </a:r>
          <a:r>
            <a:rPr lang="en-US" sz="18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in </a:t>
          </a:r>
          <a:r>
            <a:rPr lang="ar-SA" sz="1800" b="1" kern="12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ر</a:t>
          </a:r>
          <a:endParaRPr lang="en-US" sz="1800" b="1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253AE64C-88D0-934C-A6A3-517DB1349B2E}" type="parTrans" cxnId="{B73C61D9-5CCA-944F-86E4-B00AEE0AF044}">
      <dgm:prSet/>
      <dgm:spPr/>
      <dgm:t>
        <a:bodyPr/>
        <a:lstStyle/>
        <a:p>
          <a:endParaRPr lang="en-US"/>
        </a:p>
      </dgm:t>
    </dgm:pt>
    <dgm:pt modelId="{B21FD05D-D1C2-B540-880B-227DF771D44F}" type="sibTrans" cxnId="{B73C61D9-5CCA-944F-86E4-B00AEE0AF044}">
      <dgm:prSet/>
      <dgm:spPr/>
      <dgm:t>
        <a:bodyPr/>
        <a:lstStyle/>
        <a:p>
          <a:endParaRPr lang="en-US"/>
        </a:p>
      </dgm:t>
    </dgm:pt>
    <dgm:pt modelId="{0A18EE62-7CC9-450B-BF86-073A99C562A8}" type="pres">
      <dgm:prSet presAssocID="{25AB9F58-8F72-4836-A94B-F4F1F54F35F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E7F93EB1-1C0B-4270-BBD6-122465F853B8}" type="pres">
      <dgm:prSet presAssocID="{39352BB4-4AA7-4EAE-BD4B-9CE9BE17D27F}" presName="hierRoot1" presStyleCnt="0"/>
      <dgm:spPr/>
    </dgm:pt>
    <dgm:pt modelId="{9A745BAB-DEAD-4D36-9B80-1D51B6178C88}" type="pres">
      <dgm:prSet presAssocID="{39352BB4-4AA7-4EAE-BD4B-9CE9BE17D27F}" presName="composite" presStyleCnt="0"/>
      <dgm:spPr/>
    </dgm:pt>
    <dgm:pt modelId="{C37FD1C0-CF2A-4383-B468-CDCC9EC339B3}" type="pres">
      <dgm:prSet presAssocID="{39352BB4-4AA7-4EAE-BD4B-9CE9BE17D27F}" presName="background" presStyleLbl="node0" presStyleIdx="0" presStyleCn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noFill/>
        <a:ln>
          <a:noFill/>
        </a:ln>
      </dgm:spPr>
    </dgm:pt>
    <dgm:pt modelId="{87B5326B-57AB-4127-A1EF-CFEF63980617}" type="pres">
      <dgm:prSet presAssocID="{39352BB4-4AA7-4EAE-BD4B-9CE9BE17D27F}" presName="text" presStyleLbl="fgAcc0" presStyleIdx="0" presStyleCnt="1" custScaleX="90527" custScaleY="41828" custLinFactNeighborX="21760" custLinFactNeighborY="-2057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59ACDE9-C9A6-40F8-B290-4DBF22579BAC}" type="pres">
      <dgm:prSet presAssocID="{39352BB4-4AA7-4EAE-BD4B-9CE9BE17D27F}" presName="hierChild2" presStyleCnt="0"/>
      <dgm:spPr/>
    </dgm:pt>
    <dgm:pt modelId="{B8A512B8-C4ED-4BC5-A5FC-0BE84CB62B8C}" type="pres">
      <dgm:prSet presAssocID="{2EBDB9A7-8631-4595-ACC1-2DA82412D03F}" presName="Name10" presStyleLbl="parChTrans1D2" presStyleIdx="0" presStyleCnt="2" custSzX="168445" custSzY="989199"/>
      <dgm:spPr/>
      <dgm:t>
        <a:bodyPr/>
        <a:lstStyle/>
        <a:p>
          <a:endParaRPr lang="en-US"/>
        </a:p>
      </dgm:t>
    </dgm:pt>
    <dgm:pt modelId="{523C577E-FF44-4476-A0D2-06F9EE521598}" type="pres">
      <dgm:prSet presAssocID="{7C1775DE-5D2F-4B4A-A138-EDE2FC931C04}" presName="hierRoot2" presStyleCnt="0"/>
      <dgm:spPr/>
    </dgm:pt>
    <dgm:pt modelId="{86CE1F06-D5C5-4582-970A-E43AC1FE63DB}" type="pres">
      <dgm:prSet presAssocID="{7C1775DE-5D2F-4B4A-A138-EDE2FC931C04}" presName="composite2" presStyleCnt="0"/>
      <dgm:spPr/>
    </dgm:pt>
    <dgm:pt modelId="{92929E99-89CA-4E2F-80DB-EAD268F78E5B}" type="pres">
      <dgm:prSet presAssocID="{7C1775DE-5D2F-4B4A-A138-EDE2FC931C04}" presName="background2" presStyleLbl="node2" presStyleIdx="0" presStyleCnt="2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noFill/>
        <a:ln>
          <a:noFill/>
        </a:ln>
      </dgm:spPr>
    </dgm:pt>
    <dgm:pt modelId="{FA918A27-BF5A-4058-B5B6-0974613E8504}" type="pres">
      <dgm:prSet presAssocID="{7C1775DE-5D2F-4B4A-A138-EDE2FC931C04}" presName="text2" presStyleLbl="fgAcc2" presStyleIdx="0" presStyleCnt="2" custScaleX="88372" custScaleY="54019" custLinFactX="100000" custLinFactNeighborX="109899" custLinFactNeighborY="-23870">
        <dgm:presLayoutVars>
          <dgm:chPref val="3"/>
        </dgm:presLayoutVars>
      </dgm:prSet>
      <dgm:spPr>
        <a:xfrm>
          <a:off x="8068645" y="2368306"/>
          <a:ext cx="3270051" cy="1144329"/>
        </a:xfrm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186B5B8C-4575-4E0D-A070-ACD678E1CB2F}" type="pres">
      <dgm:prSet presAssocID="{7C1775DE-5D2F-4B4A-A138-EDE2FC931C04}" presName="hierChild3" presStyleCnt="0"/>
      <dgm:spPr/>
    </dgm:pt>
    <dgm:pt modelId="{43E12BDF-2547-4047-BFE6-7CAEBEE11DE6}" type="pres">
      <dgm:prSet presAssocID="{253AE64C-88D0-934C-A6A3-517DB1349B2E}" presName="Name17" presStyleLbl="parChTrans1D3" presStyleIdx="0" presStyleCnt="3"/>
      <dgm:spPr/>
      <dgm:t>
        <a:bodyPr/>
        <a:lstStyle/>
        <a:p>
          <a:endParaRPr lang="en-US"/>
        </a:p>
      </dgm:t>
    </dgm:pt>
    <dgm:pt modelId="{1D0D7A5A-F25C-E941-803E-FFE4C93DEE9E}" type="pres">
      <dgm:prSet presAssocID="{508C869C-F18F-194C-B2B6-A54FEF44A1CB}" presName="hierRoot3" presStyleCnt="0"/>
      <dgm:spPr/>
    </dgm:pt>
    <dgm:pt modelId="{5BB28F30-6727-9F46-B004-C8594971DC58}" type="pres">
      <dgm:prSet presAssocID="{508C869C-F18F-194C-B2B6-A54FEF44A1CB}" presName="composite3" presStyleCnt="0"/>
      <dgm:spPr/>
    </dgm:pt>
    <dgm:pt modelId="{53D13AB1-7D41-924D-9A96-788D413B6D0A}" type="pres">
      <dgm:prSet presAssocID="{508C869C-F18F-194C-B2B6-A54FEF44A1CB}" presName="background3" presStyleLbl="node3" presStyleIdx="0" presStyleCnt="3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noFill/>
        <a:ln>
          <a:noFill/>
        </a:ln>
      </dgm:spPr>
    </dgm:pt>
    <dgm:pt modelId="{07CE774C-EBF4-B14F-8070-983B5C23409E}" type="pres">
      <dgm:prSet presAssocID="{508C869C-F18F-194C-B2B6-A54FEF44A1CB}" presName="text3" presStyleLbl="fgAcc3" presStyleIdx="0" presStyleCnt="3" custScaleX="51983" custScaleY="33029" custLinFactX="100000" custLinFactNeighborX="103289" custLinFactNeighborY="-36789">
        <dgm:presLayoutVars>
          <dgm:chPref val="3"/>
        </dgm:presLayoutVars>
      </dgm:prSet>
      <dgm:spPr>
        <a:xfrm>
          <a:off x="6096012" y="4072685"/>
          <a:ext cx="3336038" cy="2118384"/>
        </a:xfrm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69F56C3A-0216-FB4E-8338-E0BC355FEF8D}" type="pres">
      <dgm:prSet presAssocID="{508C869C-F18F-194C-B2B6-A54FEF44A1CB}" presName="hierChild4" presStyleCnt="0"/>
      <dgm:spPr/>
    </dgm:pt>
    <dgm:pt modelId="{CB66131A-34F2-4892-ABF9-EE9B85E3299E}" type="pres">
      <dgm:prSet presAssocID="{2D2716DC-EEA1-4007-A9DE-C945F4EA7276}" presName="Name10" presStyleLbl="parChTrans1D2" presStyleIdx="1" presStyleCnt="2" custSzX="1846328" custSzY="987480"/>
      <dgm:spPr/>
      <dgm:t>
        <a:bodyPr/>
        <a:lstStyle/>
        <a:p>
          <a:endParaRPr lang="en-US"/>
        </a:p>
      </dgm:t>
    </dgm:pt>
    <dgm:pt modelId="{53F7C3FA-16E8-4828-877E-ECB1BCD9D427}" type="pres">
      <dgm:prSet presAssocID="{125351B1-8A1A-4044-9630-CD6F1264ADA3}" presName="hierRoot2" presStyleCnt="0"/>
      <dgm:spPr/>
    </dgm:pt>
    <dgm:pt modelId="{A958DC44-D5DA-4F12-9938-7AFD23E64DE4}" type="pres">
      <dgm:prSet presAssocID="{125351B1-8A1A-4044-9630-CD6F1264ADA3}" presName="composite2" presStyleCnt="0"/>
      <dgm:spPr/>
    </dgm:pt>
    <dgm:pt modelId="{5BE465AE-52B8-49F7-A994-BABE380B60EE}" type="pres">
      <dgm:prSet presAssocID="{125351B1-8A1A-4044-9630-CD6F1264ADA3}" presName="background2" presStyleLbl="node2" presStyleIdx="1" presStyleCnt="2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noFill/>
        <a:ln>
          <a:noFill/>
        </a:ln>
      </dgm:spPr>
    </dgm:pt>
    <dgm:pt modelId="{75938AC8-333D-43E5-9DC2-7825ECBE8024}" type="pres">
      <dgm:prSet presAssocID="{125351B1-8A1A-4044-9630-CD6F1264ADA3}" presName="text2" presStyleLbl="fgAcc2" presStyleIdx="1" presStyleCnt="2" custScaleX="84017" custScaleY="52769" custLinFactX="-57615" custLinFactNeighborX="-100000" custLinFactNeighborY="-24267">
        <dgm:presLayoutVars>
          <dgm:chPref val="3"/>
        </dgm:presLayoutVars>
      </dgm:prSet>
      <dgm:spPr>
        <a:xfrm>
          <a:off x="1486836" y="2359896"/>
          <a:ext cx="3108887" cy="1117850"/>
        </a:xfrm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B9840C60-A398-47E3-87EA-D03573C474BD}" type="pres">
      <dgm:prSet presAssocID="{125351B1-8A1A-4044-9630-CD6F1264ADA3}" presName="hierChild3" presStyleCnt="0"/>
      <dgm:spPr/>
    </dgm:pt>
    <dgm:pt modelId="{24C42EC2-9301-0E4C-9BFA-9ECEEC8CEEEA}" type="pres">
      <dgm:prSet presAssocID="{418FF4D2-F1A7-754F-A933-18C6EA23BA05}" presName="Name17" presStyleLbl="parChTrans1D3" presStyleIdx="1" presStyleCnt="3"/>
      <dgm:spPr/>
      <dgm:t>
        <a:bodyPr/>
        <a:lstStyle/>
        <a:p>
          <a:endParaRPr lang="en-US"/>
        </a:p>
      </dgm:t>
    </dgm:pt>
    <dgm:pt modelId="{0D7C8232-38AE-644A-9F4F-DDA7CD88C044}" type="pres">
      <dgm:prSet presAssocID="{5A63CCC0-A1D9-E446-94AC-2E78A214AC6F}" presName="hierRoot3" presStyleCnt="0"/>
      <dgm:spPr/>
    </dgm:pt>
    <dgm:pt modelId="{D5C5DF1F-66A4-2643-9C87-8245BEC4AA3F}" type="pres">
      <dgm:prSet presAssocID="{5A63CCC0-A1D9-E446-94AC-2E78A214AC6F}" presName="composite3" presStyleCnt="0"/>
      <dgm:spPr/>
    </dgm:pt>
    <dgm:pt modelId="{8ECA99C4-CD96-824C-A4A8-2CAFF5841A84}" type="pres">
      <dgm:prSet presAssocID="{5A63CCC0-A1D9-E446-94AC-2E78A214AC6F}" presName="background3" presStyleLbl="node3" presStyleIdx="1" presStyleCnt="3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noFill/>
        <a:ln>
          <a:noFill/>
        </a:ln>
      </dgm:spPr>
    </dgm:pt>
    <dgm:pt modelId="{19B0351E-DCC6-554F-B9AA-234D46FDF55D}" type="pres">
      <dgm:prSet presAssocID="{5A63CCC0-A1D9-E446-94AC-2E78A214AC6F}" presName="text3" presStyleLbl="fgAcc3" presStyleIdx="1" presStyleCnt="3" custScaleX="85529" custScaleY="46207" custLinFactX="-3650" custLinFactNeighborX="-100000" custLinFactNeighborY="-17004">
        <dgm:presLayoutVars>
          <dgm:chPref val="3"/>
        </dgm:presLayoutVars>
      </dgm:prSet>
      <dgm:spPr>
        <a:xfrm>
          <a:off x="112415" y="4924658"/>
          <a:ext cx="3232231" cy="1108844"/>
        </a:xfrm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4F9B2580-D081-7347-8D5D-7FC3801D7FDD}" type="pres">
      <dgm:prSet presAssocID="{5A63CCC0-A1D9-E446-94AC-2E78A214AC6F}" presName="hierChild4" presStyleCnt="0"/>
      <dgm:spPr/>
    </dgm:pt>
    <dgm:pt modelId="{E2BF0E28-A0AE-BB44-81E6-1A4FC4F13469}" type="pres">
      <dgm:prSet presAssocID="{E572FEA2-F27B-0B49-AF23-57C7AF602791}" presName="Name17" presStyleLbl="parChTrans1D3" presStyleIdx="2" presStyleCnt="3"/>
      <dgm:spPr/>
      <dgm:t>
        <a:bodyPr/>
        <a:lstStyle/>
        <a:p>
          <a:endParaRPr lang="en-US"/>
        </a:p>
      </dgm:t>
    </dgm:pt>
    <dgm:pt modelId="{C5851C95-7C86-9048-A5CC-D02C46D1E69D}" type="pres">
      <dgm:prSet presAssocID="{8EF77134-37C4-6E4C-91E7-87C457150025}" presName="hierRoot3" presStyleCnt="0"/>
      <dgm:spPr/>
    </dgm:pt>
    <dgm:pt modelId="{21AE0733-C298-9040-8A92-B35F147995A4}" type="pres">
      <dgm:prSet presAssocID="{8EF77134-37C4-6E4C-91E7-87C457150025}" presName="composite3" presStyleCnt="0"/>
      <dgm:spPr/>
    </dgm:pt>
    <dgm:pt modelId="{C7F615D1-78A6-6344-85E6-A92FB4CB3CF9}" type="pres">
      <dgm:prSet presAssocID="{8EF77134-37C4-6E4C-91E7-87C457150025}" presName="background3" presStyleLbl="node3" presStyleIdx="2" presStyleCnt="3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noFill/>
        <a:ln>
          <a:noFill/>
        </a:ln>
      </dgm:spPr>
    </dgm:pt>
    <dgm:pt modelId="{CA56E514-22C7-264E-990A-F97A4615913A}" type="pres">
      <dgm:prSet presAssocID="{8EF77134-37C4-6E4C-91E7-87C457150025}" presName="text3" presStyleLbl="fgAcc3" presStyleIdx="2" presStyleCnt="3" custScaleX="85529" custScaleY="46207" custLinFactX="-6658" custLinFactNeighborX="-100000" custLinFactNeighborY="-18819">
        <dgm:presLayoutVars>
          <dgm:chPref val="3"/>
        </dgm:presLayoutVars>
      </dgm:prSet>
      <dgm:spPr>
        <a:xfrm>
          <a:off x="3772828" y="4964853"/>
          <a:ext cx="3232231" cy="1108844"/>
        </a:xfrm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DA8A18B6-9DDC-1945-88C1-DD4DDD4CEE48}" type="pres">
      <dgm:prSet presAssocID="{8EF77134-37C4-6E4C-91E7-87C457150025}" presName="hierChild4" presStyleCnt="0"/>
      <dgm:spPr/>
    </dgm:pt>
  </dgm:ptLst>
  <dgm:cxnLst>
    <dgm:cxn modelId="{C1E40A33-D9BC-438D-8F35-CBBEF5DA95F5}" srcId="{39352BB4-4AA7-4EAE-BD4B-9CE9BE17D27F}" destId="{7C1775DE-5D2F-4B4A-A138-EDE2FC931C04}" srcOrd="0" destOrd="0" parTransId="{2EBDB9A7-8631-4595-ACC1-2DA82412D03F}" sibTransId="{AB566999-95EA-4DEA-92D1-C57780304DFD}"/>
    <dgm:cxn modelId="{ACE31C49-F30F-462A-AE9C-06D7A0FDE288}" type="presOf" srcId="{39352BB4-4AA7-4EAE-BD4B-9CE9BE17D27F}" destId="{87B5326B-57AB-4127-A1EF-CFEF63980617}" srcOrd="0" destOrd="0" presId="urn:microsoft.com/office/officeart/2005/8/layout/hierarchy1"/>
    <dgm:cxn modelId="{E42AE638-0E87-6842-87F5-9E630C3429E4}" type="presOf" srcId="{508C869C-F18F-194C-B2B6-A54FEF44A1CB}" destId="{07CE774C-EBF4-B14F-8070-983B5C23409E}" srcOrd="0" destOrd="0" presId="urn:microsoft.com/office/officeart/2005/8/layout/hierarchy1"/>
    <dgm:cxn modelId="{1581B3E3-E42F-BE41-B366-604C2D29BA38}" srcId="{125351B1-8A1A-4044-9630-CD6F1264ADA3}" destId="{5A63CCC0-A1D9-E446-94AC-2E78A214AC6F}" srcOrd="0" destOrd="0" parTransId="{418FF4D2-F1A7-754F-A933-18C6EA23BA05}" sibTransId="{9DF1AE87-7C1F-BB4C-BD36-A5672835176A}"/>
    <dgm:cxn modelId="{D343CA34-1552-EA49-BF94-4911652F8684}" type="presOf" srcId="{418FF4D2-F1A7-754F-A933-18C6EA23BA05}" destId="{24C42EC2-9301-0E4C-9BFA-9ECEEC8CEEEA}" srcOrd="0" destOrd="0" presId="urn:microsoft.com/office/officeart/2005/8/layout/hierarchy1"/>
    <dgm:cxn modelId="{0D22DB7D-3F71-8147-93F7-933A7906FD1C}" srcId="{125351B1-8A1A-4044-9630-CD6F1264ADA3}" destId="{8EF77134-37C4-6E4C-91E7-87C457150025}" srcOrd="1" destOrd="0" parTransId="{E572FEA2-F27B-0B49-AF23-57C7AF602791}" sibTransId="{4A0F5E06-BF6C-DB4E-91BF-70170C9F1133}"/>
    <dgm:cxn modelId="{93FA8017-CD56-B144-A5C7-0A901162CA49}" type="presOf" srcId="{8EF77134-37C4-6E4C-91E7-87C457150025}" destId="{CA56E514-22C7-264E-990A-F97A4615913A}" srcOrd="0" destOrd="0" presId="urn:microsoft.com/office/officeart/2005/8/layout/hierarchy1"/>
    <dgm:cxn modelId="{12BEC569-610A-9544-9337-0AAD6778DD08}" type="presOf" srcId="{253AE64C-88D0-934C-A6A3-517DB1349B2E}" destId="{43E12BDF-2547-4047-BFE6-7CAEBEE11DE6}" srcOrd="0" destOrd="0" presId="urn:microsoft.com/office/officeart/2005/8/layout/hierarchy1"/>
    <dgm:cxn modelId="{07965D0B-60BA-4AA7-BEBB-8F9C2AD2CF38}" srcId="{25AB9F58-8F72-4836-A94B-F4F1F54F35F9}" destId="{39352BB4-4AA7-4EAE-BD4B-9CE9BE17D27F}" srcOrd="0" destOrd="0" parTransId="{81246A8D-3EA9-4AF6-9D39-D9B5D3B8C67C}" sibTransId="{107D480F-F6E6-474E-85CF-F5AA4692D7F5}"/>
    <dgm:cxn modelId="{4B7B7B74-3BDC-014E-B79B-A425B0B52D64}" type="presOf" srcId="{E572FEA2-F27B-0B49-AF23-57C7AF602791}" destId="{E2BF0E28-A0AE-BB44-81E6-1A4FC4F13469}" srcOrd="0" destOrd="0" presId="urn:microsoft.com/office/officeart/2005/8/layout/hierarchy1"/>
    <dgm:cxn modelId="{653974B1-9B9D-4C74-A8F7-5C0F7BB0BBC0}" srcId="{39352BB4-4AA7-4EAE-BD4B-9CE9BE17D27F}" destId="{125351B1-8A1A-4044-9630-CD6F1264ADA3}" srcOrd="1" destOrd="0" parTransId="{2D2716DC-EEA1-4007-A9DE-C945F4EA7276}" sibTransId="{18D0BA90-37CE-46B8-8811-05E0FC71D09C}"/>
    <dgm:cxn modelId="{31B93BDC-A4F7-44CC-8F49-B33FFFF233DF}" type="presOf" srcId="{125351B1-8A1A-4044-9630-CD6F1264ADA3}" destId="{75938AC8-333D-43E5-9DC2-7825ECBE8024}" srcOrd="0" destOrd="0" presId="urn:microsoft.com/office/officeart/2005/8/layout/hierarchy1"/>
    <dgm:cxn modelId="{63108E98-BB92-41EE-9124-E0F4CD10135B}" type="presOf" srcId="{2EBDB9A7-8631-4595-ACC1-2DA82412D03F}" destId="{B8A512B8-C4ED-4BC5-A5FC-0BE84CB62B8C}" srcOrd="0" destOrd="0" presId="urn:microsoft.com/office/officeart/2005/8/layout/hierarchy1"/>
    <dgm:cxn modelId="{B73C61D9-5CCA-944F-86E4-B00AEE0AF044}" srcId="{7C1775DE-5D2F-4B4A-A138-EDE2FC931C04}" destId="{508C869C-F18F-194C-B2B6-A54FEF44A1CB}" srcOrd="0" destOrd="0" parTransId="{253AE64C-88D0-934C-A6A3-517DB1349B2E}" sibTransId="{B21FD05D-D1C2-B540-880B-227DF771D44F}"/>
    <dgm:cxn modelId="{4ED19005-023D-46FC-9BA3-F3FA1665224C}" type="presOf" srcId="{2D2716DC-EEA1-4007-A9DE-C945F4EA7276}" destId="{CB66131A-34F2-4892-ABF9-EE9B85E3299E}" srcOrd="0" destOrd="0" presId="urn:microsoft.com/office/officeart/2005/8/layout/hierarchy1"/>
    <dgm:cxn modelId="{DD77A870-10CE-BC44-B074-BE3C0553062D}" type="presOf" srcId="{5A63CCC0-A1D9-E446-94AC-2E78A214AC6F}" destId="{19B0351E-DCC6-554F-B9AA-234D46FDF55D}" srcOrd="0" destOrd="0" presId="urn:microsoft.com/office/officeart/2005/8/layout/hierarchy1"/>
    <dgm:cxn modelId="{6C8855B0-B0AB-40A6-B6D3-02AD74D2041E}" type="presOf" srcId="{25AB9F58-8F72-4836-A94B-F4F1F54F35F9}" destId="{0A18EE62-7CC9-450B-BF86-073A99C562A8}" srcOrd="0" destOrd="0" presId="urn:microsoft.com/office/officeart/2005/8/layout/hierarchy1"/>
    <dgm:cxn modelId="{69A85602-E7E8-41C5-83D6-6E16B99FFA7F}" type="presOf" srcId="{7C1775DE-5D2F-4B4A-A138-EDE2FC931C04}" destId="{FA918A27-BF5A-4058-B5B6-0974613E8504}" srcOrd="0" destOrd="0" presId="urn:microsoft.com/office/officeart/2005/8/layout/hierarchy1"/>
    <dgm:cxn modelId="{922EE34E-B977-4D7C-9612-A484A656AA2F}" type="presParOf" srcId="{0A18EE62-7CC9-450B-BF86-073A99C562A8}" destId="{E7F93EB1-1C0B-4270-BBD6-122465F853B8}" srcOrd="0" destOrd="0" presId="urn:microsoft.com/office/officeart/2005/8/layout/hierarchy1"/>
    <dgm:cxn modelId="{BBA76ADA-ED3D-4518-852D-5E5BA520E936}" type="presParOf" srcId="{E7F93EB1-1C0B-4270-BBD6-122465F853B8}" destId="{9A745BAB-DEAD-4D36-9B80-1D51B6178C88}" srcOrd="0" destOrd="0" presId="urn:microsoft.com/office/officeart/2005/8/layout/hierarchy1"/>
    <dgm:cxn modelId="{029735C6-388A-442E-A4C8-BF5E5D2C96F3}" type="presParOf" srcId="{9A745BAB-DEAD-4D36-9B80-1D51B6178C88}" destId="{C37FD1C0-CF2A-4383-B468-CDCC9EC339B3}" srcOrd="0" destOrd="0" presId="urn:microsoft.com/office/officeart/2005/8/layout/hierarchy1"/>
    <dgm:cxn modelId="{444AE939-E3B3-4906-904F-F4B33B2DEC6F}" type="presParOf" srcId="{9A745BAB-DEAD-4D36-9B80-1D51B6178C88}" destId="{87B5326B-57AB-4127-A1EF-CFEF63980617}" srcOrd="1" destOrd="0" presId="urn:microsoft.com/office/officeart/2005/8/layout/hierarchy1"/>
    <dgm:cxn modelId="{8D36E258-E3B5-4ECB-B325-F9394DE507B1}" type="presParOf" srcId="{E7F93EB1-1C0B-4270-BBD6-122465F853B8}" destId="{E59ACDE9-C9A6-40F8-B290-4DBF22579BAC}" srcOrd="1" destOrd="0" presId="urn:microsoft.com/office/officeart/2005/8/layout/hierarchy1"/>
    <dgm:cxn modelId="{3D9E9B59-8544-49F1-89AE-22C4DF69648E}" type="presParOf" srcId="{E59ACDE9-C9A6-40F8-B290-4DBF22579BAC}" destId="{B8A512B8-C4ED-4BC5-A5FC-0BE84CB62B8C}" srcOrd="0" destOrd="0" presId="urn:microsoft.com/office/officeart/2005/8/layout/hierarchy1"/>
    <dgm:cxn modelId="{4E7F787D-5BF1-473C-83D5-C7F40CD2C9D6}" type="presParOf" srcId="{E59ACDE9-C9A6-40F8-B290-4DBF22579BAC}" destId="{523C577E-FF44-4476-A0D2-06F9EE521598}" srcOrd="1" destOrd="0" presId="urn:microsoft.com/office/officeart/2005/8/layout/hierarchy1"/>
    <dgm:cxn modelId="{E430FC71-322F-4D40-9C2B-F870F331A982}" type="presParOf" srcId="{523C577E-FF44-4476-A0D2-06F9EE521598}" destId="{86CE1F06-D5C5-4582-970A-E43AC1FE63DB}" srcOrd="0" destOrd="0" presId="urn:microsoft.com/office/officeart/2005/8/layout/hierarchy1"/>
    <dgm:cxn modelId="{425294AA-A6DD-4429-AEA0-5D5DADA80D5F}" type="presParOf" srcId="{86CE1F06-D5C5-4582-970A-E43AC1FE63DB}" destId="{92929E99-89CA-4E2F-80DB-EAD268F78E5B}" srcOrd="0" destOrd="0" presId="urn:microsoft.com/office/officeart/2005/8/layout/hierarchy1"/>
    <dgm:cxn modelId="{CE500997-468B-4AEC-A2F5-27E0D511B744}" type="presParOf" srcId="{86CE1F06-D5C5-4582-970A-E43AC1FE63DB}" destId="{FA918A27-BF5A-4058-B5B6-0974613E8504}" srcOrd="1" destOrd="0" presId="urn:microsoft.com/office/officeart/2005/8/layout/hierarchy1"/>
    <dgm:cxn modelId="{B1714B2E-2149-4BED-89AA-90B7ECFBF5EA}" type="presParOf" srcId="{523C577E-FF44-4476-A0D2-06F9EE521598}" destId="{186B5B8C-4575-4E0D-A070-ACD678E1CB2F}" srcOrd="1" destOrd="0" presId="urn:microsoft.com/office/officeart/2005/8/layout/hierarchy1"/>
    <dgm:cxn modelId="{F35E9D7C-A31A-D54B-9B5B-E6B8AF9AE1D9}" type="presParOf" srcId="{186B5B8C-4575-4E0D-A070-ACD678E1CB2F}" destId="{43E12BDF-2547-4047-BFE6-7CAEBEE11DE6}" srcOrd="0" destOrd="0" presId="urn:microsoft.com/office/officeart/2005/8/layout/hierarchy1"/>
    <dgm:cxn modelId="{D286E849-4F19-FD45-BD13-80E845AB5D85}" type="presParOf" srcId="{186B5B8C-4575-4E0D-A070-ACD678E1CB2F}" destId="{1D0D7A5A-F25C-E941-803E-FFE4C93DEE9E}" srcOrd="1" destOrd="0" presId="urn:microsoft.com/office/officeart/2005/8/layout/hierarchy1"/>
    <dgm:cxn modelId="{43BAF43E-BC84-7140-A84F-49C88FB6E4DC}" type="presParOf" srcId="{1D0D7A5A-F25C-E941-803E-FFE4C93DEE9E}" destId="{5BB28F30-6727-9F46-B004-C8594971DC58}" srcOrd="0" destOrd="0" presId="urn:microsoft.com/office/officeart/2005/8/layout/hierarchy1"/>
    <dgm:cxn modelId="{E6910EEC-EC9D-2546-B83D-3E770ED4E27B}" type="presParOf" srcId="{5BB28F30-6727-9F46-B004-C8594971DC58}" destId="{53D13AB1-7D41-924D-9A96-788D413B6D0A}" srcOrd="0" destOrd="0" presId="urn:microsoft.com/office/officeart/2005/8/layout/hierarchy1"/>
    <dgm:cxn modelId="{0D6ECF30-621E-B24E-9F04-5D22D8B3C38E}" type="presParOf" srcId="{5BB28F30-6727-9F46-B004-C8594971DC58}" destId="{07CE774C-EBF4-B14F-8070-983B5C23409E}" srcOrd="1" destOrd="0" presId="urn:microsoft.com/office/officeart/2005/8/layout/hierarchy1"/>
    <dgm:cxn modelId="{CC971D85-9950-2A4E-8B78-C9FDF60B304F}" type="presParOf" srcId="{1D0D7A5A-F25C-E941-803E-FFE4C93DEE9E}" destId="{69F56C3A-0216-FB4E-8338-E0BC355FEF8D}" srcOrd="1" destOrd="0" presId="urn:microsoft.com/office/officeart/2005/8/layout/hierarchy1"/>
    <dgm:cxn modelId="{5BBA0B9A-8FDA-48B7-AE79-6B59663B063C}" type="presParOf" srcId="{E59ACDE9-C9A6-40F8-B290-4DBF22579BAC}" destId="{CB66131A-34F2-4892-ABF9-EE9B85E3299E}" srcOrd="2" destOrd="0" presId="urn:microsoft.com/office/officeart/2005/8/layout/hierarchy1"/>
    <dgm:cxn modelId="{59CBA523-DC03-4C7B-ACBE-257E887D6A1D}" type="presParOf" srcId="{E59ACDE9-C9A6-40F8-B290-4DBF22579BAC}" destId="{53F7C3FA-16E8-4828-877E-ECB1BCD9D427}" srcOrd="3" destOrd="0" presId="urn:microsoft.com/office/officeart/2005/8/layout/hierarchy1"/>
    <dgm:cxn modelId="{1244E05C-347B-4A2A-B9C5-375F6F2B02E4}" type="presParOf" srcId="{53F7C3FA-16E8-4828-877E-ECB1BCD9D427}" destId="{A958DC44-D5DA-4F12-9938-7AFD23E64DE4}" srcOrd="0" destOrd="0" presId="urn:microsoft.com/office/officeart/2005/8/layout/hierarchy1"/>
    <dgm:cxn modelId="{EFDD5A8A-939F-4F1B-A305-0B546154744F}" type="presParOf" srcId="{A958DC44-D5DA-4F12-9938-7AFD23E64DE4}" destId="{5BE465AE-52B8-49F7-A994-BABE380B60EE}" srcOrd="0" destOrd="0" presId="urn:microsoft.com/office/officeart/2005/8/layout/hierarchy1"/>
    <dgm:cxn modelId="{B88FD125-1AD7-498B-A912-6E4D2F68B1CD}" type="presParOf" srcId="{A958DC44-D5DA-4F12-9938-7AFD23E64DE4}" destId="{75938AC8-333D-43E5-9DC2-7825ECBE8024}" srcOrd="1" destOrd="0" presId="urn:microsoft.com/office/officeart/2005/8/layout/hierarchy1"/>
    <dgm:cxn modelId="{FC7589DE-4991-4CB5-820F-37191C43121D}" type="presParOf" srcId="{53F7C3FA-16E8-4828-877E-ECB1BCD9D427}" destId="{B9840C60-A398-47E3-87EA-D03573C474BD}" srcOrd="1" destOrd="0" presId="urn:microsoft.com/office/officeart/2005/8/layout/hierarchy1"/>
    <dgm:cxn modelId="{7A90119A-D0E7-4A40-96D1-FC4AA19AF297}" type="presParOf" srcId="{B9840C60-A398-47E3-87EA-D03573C474BD}" destId="{24C42EC2-9301-0E4C-9BFA-9ECEEC8CEEEA}" srcOrd="0" destOrd="0" presId="urn:microsoft.com/office/officeart/2005/8/layout/hierarchy1"/>
    <dgm:cxn modelId="{46A4EF00-E469-A347-B2F7-1E84D85D1C03}" type="presParOf" srcId="{B9840C60-A398-47E3-87EA-D03573C474BD}" destId="{0D7C8232-38AE-644A-9F4F-DDA7CD88C044}" srcOrd="1" destOrd="0" presId="urn:microsoft.com/office/officeart/2005/8/layout/hierarchy1"/>
    <dgm:cxn modelId="{A3E0B645-E271-CE4A-9A81-51090302A91A}" type="presParOf" srcId="{0D7C8232-38AE-644A-9F4F-DDA7CD88C044}" destId="{D5C5DF1F-66A4-2643-9C87-8245BEC4AA3F}" srcOrd="0" destOrd="0" presId="urn:microsoft.com/office/officeart/2005/8/layout/hierarchy1"/>
    <dgm:cxn modelId="{27757CE1-EF5A-E84B-863F-F942DAE3C0D6}" type="presParOf" srcId="{D5C5DF1F-66A4-2643-9C87-8245BEC4AA3F}" destId="{8ECA99C4-CD96-824C-A4A8-2CAFF5841A84}" srcOrd="0" destOrd="0" presId="urn:microsoft.com/office/officeart/2005/8/layout/hierarchy1"/>
    <dgm:cxn modelId="{A50BA643-EAC5-2744-B130-E57BA3BAD315}" type="presParOf" srcId="{D5C5DF1F-66A4-2643-9C87-8245BEC4AA3F}" destId="{19B0351E-DCC6-554F-B9AA-234D46FDF55D}" srcOrd="1" destOrd="0" presId="urn:microsoft.com/office/officeart/2005/8/layout/hierarchy1"/>
    <dgm:cxn modelId="{0B34A3BE-421B-E944-8115-13E1302AC4B1}" type="presParOf" srcId="{0D7C8232-38AE-644A-9F4F-DDA7CD88C044}" destId="{4F9B2580-D081-7347-8D5D-7FC3801D7FDD}" srcOrd="1" destOrd="0" presId="urn:microsoft.com/office/officeart/2005/8/layout/hierarchy1"/>
    <dgm:cxn modelId="{7D6B05F1-F6C3-AA4A-AD24-373BDEC3A3CD}" type="presParOf" srcId="{B9840C60-A398-47E3-87EA-D03573C474BD}" destId="{E2BF0E28-A0AE-BB44-81E6-1A4FC4F13469}" srcOrd="2" destOrd="0" presId="urn:microsoft.com/office/officeart/2005/8/layout/hierarchy1"/>
    <dgm:cxn modelId="{24284F44-3C42-CF40-9228-9975F344D973}" type="presParOf" srcId="{B9840C60-A398-47E3-87EA-D03573C474BD}" destId="{C5851C95-7C86-9048-A5CC-D02C46D1E69D}" srcOrd="3" destOrd="0" presId="urn:microsoft.com/office/officeart/2005/8/layout/hierarchy1"/>
    <dgm:cxn modelId="{4B70CA97-76F2-1C47-B3E4-2540E381A654}" type="presParOf" srcId="{C5851C95-7C86-9048-A5CC-D02C46D1E69D}" destId="{21AE0733-C298-9040-8A92-B35F147995A4}" srcOrd="0" destOrd="0" presId="urn:microsoft.com/office/officeart/2005/8/layout/hierarchy1"/>
    <dgm:cxn modelId="{C2B3BEFC-0FBC-AB41-86C3-7370D6652D8B}" type="presParOf" srcId="{21AE0733-C298-9040-8A92-B35F147995A4}" destId="{C7F615D1-78A6-6344-85E6-A92FB4CB3CF9}" srcOrd="0" destOrd="0" presId="urn:microsoft.com/office/officeart/2005/8/layout/hierarchy1"/>
    <dgm:cxn modelId="{A4A597F7-B1E6-6241-8BE7-B6AEBCB0EBAF}" type="presParOf" srcId="{21AE0733-C298-9040-8A92-B35F147995A4}" destId="{CA56E514-22C7-264E-990A-F97A4615913A}" srcOrd="1" destOrd="0" presId="urn:microsoft.com/office/officeart/2005/8/layout/hierarchy1"/>
    <dgm:cxn modelId="{9BDECE46-0072-6D49-AB36-CB65BC9AF6AA}" type="presParOf" srcId="{C5851C95-7C86-9048-A5CC-D02C46D1E69D}" destId="{DA8A18B6-9DDC-1945-88C1-DD4DDD4CEE4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5AB9F58-8F72-4836-A94B-F4F1F54F35F9}" type="doc">
      <dgm:prSet loTypeId="urn:microsoft.com/office/officeart/2005/8/layout/hierarchy1" loCatId="hierarchy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9352BB4-4AA7-4EAE-BD4B-9CE9BE17D27F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1"/>
          <a:r>
            <a:rPr lang="ar-KW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أقسام الصفات</a:t>
          </a:r>
          <a:endParaRPr lang="en-CA" sz="20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  <a:p>
          <a:r>
            <a:rPr lang="en-U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Categories of Sifat</a:t>
          </a:r>
        </a:p>
      </dgm:t>
    </dgm:pt>
    <dgm:pt modelId="{81246A8D-3EA9-4AF6-9D39-D9B5D3B8C67C}" type="parTrans" cxnId="{07965D0B-60BA-4AA7-BEBB-8F9C2AD2CF38}">
      <dgm:prSet/>
      <dgm:spPr/>
      <dgm:t>
        <a:bodyPr/>
        <a:lstStyle/>
        <a:p>
          <a:endParaRPr lang="en-US" sz="105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07D480F-F6E6-474E-85CF-F5AA4692D7F5}" type="sibTrans" cxnId="{07965D0B-60BA-4AA7-BEBB-8F9C2AD2CF38}">
      <dgm:prSet/>
      <dgm:spPr/>
      <dgm:t>
        <a:bodyPr/>
        <a:lstStyle/>
        <a:p>
          <a:endParaRPr lang="en-US" sz="105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C1775DE-5D2F-4B4A-A138-EDE2FC931C04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chemeClr val="accent1">
            <a:lumMod val="40000"/>
            <a:lumOff val="60000"/>
          </a:schemeClr>
        </a:solidFill>
        <a:ln/>
      </dgm:spPr>
      <dgm:t>
        <a:bodyPr spcFirstLastPara="0" vert="horz" wrap="square" lIns="60960" tIns="60960" rIns="60960" bIns="60960" numCol="1" spcCol="1270" anchor="ctr" anchorCtr="0"/>
        <a:lstStyle/>
        <a:p>
          <a:pPr marL="0"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18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الصفات </a:t>
          </a:r>
          <a:r>
            <a:rPr lang="ar-KW" sz="18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العارضة</a:t>
          </a:r>
        </a:p>
        <a:p>
          <a:pPr marL="0"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Sifat ‘</a:t>
          </a:r>
          <a:r>
            <a:rPr lang="en-US" sz="1800" b="1" kern="1200" dirty="0" err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Aridah</a:t>
          </a:r>
          <a:r>
            <a:rPr lang="en-US" sz="18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(transient attributes)</a:t>
          </a:r>
        </a:p>
      </dgm:t>
    </dgm:pt>
    <dgm:pt modelId="{2EBDB9A7-8631-4595-ACC1-2DA82412D03F}" type="parTrans" cxnId="{C1E40A33-D9BC-438D-8F35-CBBEF5DA95F5}">
      <dgm:prSet/>
      <dgm:spPr/>
      <dgm:t>
        <a:bodyPr/>
        <a:lstStyle/>
        <a:p>
          <a:endParaRPr lang="en-US" sz="105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B566999-95EA-4DEA-92D1-C57780304DFD}" type="sibTrans" cxnId="{C1E40A33-D9BC-438D-8F35-CBBEF5DA95F5}">
      <dgm:prSet/>
      <dgm:spPr/>
      <dgm:t>
        <a:bodyPr/>
        <a:lstStyle/>
        <a:p>
          <a:endParaRPr lang="en-US" sz="105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25351B1-8A1A-4044-9630-CD6F1264ADA3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chemeClr val="accent1">
            <a:lumMod val="40000"/>
            <a:lumOff val="60000"/>
          </a:schemeClr>
        </a:solidFill>
        <a:ln/>
      </dgm:spPr>
      <dgm:t>
        <a:bodyPr spcFirstLastPara="0" vert="horz" wrap="square" lIns="60960" tIns="60960" rIns="60960" bIns="60960" numCol="1" spcCol="1270" anchor="ctr" anchorCtr="0"/>
        <a:lstStyle/>
        <a:p>
          <a:pPr marL="0"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18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الصفات </a:t>
          </a:r>
          <a:r>
            <a:rPr lang="ar-KW" sz="18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الذاتية</a:t>
          </a:r>
        </a:p>
        <a:p>
          <a:pPr marL="0"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Sifat </a:t>
          </a:r>
          <a:r>
            <a:rPr lang="en-US" sz="1800" b="1" kern="1200" dirty="0" err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Dhatiyyah</a:t>
          </a:r>
          <a:r>
            <a:rPr lang="en-US" sz="18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(inherent attributes) </a:t>
          </a:r>
        </a:p>
      </dgm:t>
    </dgm:pt>
    <dgm:pt modelId="{2D2716DC-EEA1-4007-A9DE-C945F4EA7276}" type="parTrans" cxnId="{653974B1-9B9D-4C74-A8F7-5C0F7BB0BBC0}">
      <dgm:prSet/>
      <dgm:spPr/>
      <dgm:t>
        <a:bodyPr/>
        <a:lstStyle/>
        <a:p>
          <a:endParaRPr lang="en-US" sz="105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8D0BA90-37CE-46B8-8811-05E0FC71D09C}" type="sibTrans" cxnId="{653974B1-9B9D-4C74-A8F7-5C0F7BB0BBC0}">
      <dgm:prSet/>
      <dgm:spPr/>
      <dgm:t>
        <a:bodyPr/>
        <a:lstStyle/>
        <a:p>
          <a:endParaRPr lang="en-US" sz="105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A63CCC0-A1D9-E446-94AC-2E78A214AC6F}">
      <dgm:prSet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chemeClr val="accent1">
            <a:lumMod val="20000"/>
            <a:lumOff val="80000"/>
          </a:schemeClr>
        </a:solidFill>
        <a:ln/>
      </dgm:spPr>
      <dgm:t>
        <a:bodyPr spcFirstLastPara="0" vert="horz" wrap="square" lIns="60960" tIns="60960" rIns="60960" bIns="60960" numCol="1" spcCol="1270" anchor="ctr" anchorCtr="0"/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ar-KW" sz="18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الصفات التي </a:t>
          </a:r>
          <a:r>
            <a:rPr lang="ar-KW" sz="18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لها ضد</a:t>
          </a:r>
        </a:p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ar-KW" sz="18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</a:t>
          </a:r>
          <a:r>
            <a:rPr lang="en-CA" sz="18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Opposing</a:t>
          </a:r>
          <a:r>
            <a:rPr lang="en-CA" sz="18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Sifat</a:t>
          </a:r>
          <a:endParaRPr lang="en-US" sz="1800" b="1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418FF4D2-F1A7-754F-A933-18C6EA23BA05}" type="parTrans" cxnId="{1581B3E3-E42F-BE41-B366-604C2D29BA38}">
      <dgm:prSet/>
      <dgm:spPr/>
      <dgm:t>
        <a:bodyPr/>
        <a:lstStyle/>
        <a:p>
          <a:endParaRPr lang="en-US"/>
        </a:p>
      </dgm:t>
    </dgm:pt>
    <dgm:pt modelId="{9DF1AE87-7C1F-BB4C-BD36-A5672835176A}" type="sibTrans" cxnId="{1581B3E3-E42F-BE41-B366-604C2D29BA38}">
      <dgm:prSet/>
      <dgm:spPr/>
      <dgm:t>
        <a:bodyPr/>
        <a:lstStyle/>
        <a:p>
          <a:endParaRPr lang="en-US"/>
        </a:p>
      </dgm:t>
    </dgm:pt>
    <dgm:pt modelId="{8EF77134-37C4-6E4C-91E7-87C457150025}">
      <dgm:prSet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rgbClr val="97050B"/>
        </a:solidFill>
        <a:ln/>
      </dgm:spPr>
      <dgm:t>
        <a:bodyPr spcFirstLastPara="0" vert="horz" wrap="square" lIns="60960" tIns="60960" rIns="60960" bIns="60960" numCol="1" spcCol="1270" anchor="ctr" anchorCtr="0"/>
        <a:lstStyle/>
        <a:p>
          <a:pPr marL="0"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الصفات التي </a:t>
          </a:r>
          <a:r>
            <a:rPr lang="ar-KW" sz="18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ليس لها ضد</a:t>
          </a:r>
        </a:p>
        <a:p>
          <a:pPr marL="0"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18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</a:t>
          </a:r>
          <a:r>
            <a:rPr lang="en-CA" sz="18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Non-Opposing</a:t>
          </a:r>
          <a:r>
            <a:rPr lang="en-CA" sz="18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</a:t>
          </a:r>
          <a:r>
            <a:rPr lang="en-CA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Sifat</a:t>
          </a:r>
          <a:endParaRPr lang="en-US" sz="18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E572FEA2-F27B-0B49-AF23-57C7AF602791}" type="parTrans" cxnId="{0D22DB7D-3F71-8147-93F7-933A7906FD1C}">
      <dgm:prSet/>
      <dgm:spPr/>
      <dgm:t>
        <a:bodyPr/>
        <a:lstStyle/>
        <a:p>
          <a:endParaRPr lang="en-US"/>
        </a:p>
      </dgm:t>
    </dgm:pt>
    <dgm:pt modelId="{4A0F5E06-BF6C-DB4E-91BF-70170C9F1133}" type="sibTrans" cxnId="{0D22DB7D-3F71-8147-93F7-933A7906FD1C}">
      <dgm:prSet/>
      <dgm:spPr/>
      <dgm:t>
        <a:bodyPr/>
        <a:lstStyle/>
        <a:p>
          <a:endParaRPr lang="en-US"/>
        </a:p>
      </dgm:t>
    </dgm:pt>
    <dgm:pt modelId="{508C869C-F18F-194C-B2B6-A54FEF44A1CB}">
      <dgm:prSet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chemeClr val="accent1">
            <a:lumMod val="20000"/>
            <a:lumOff val="80000"/>
          </a:schemeClr>
        </a:solidFill>
        <a:ln/>
      </dgm:spPr>
      <dgm:t>
        <a:bodyPr spcFirstLastPara="0" vert="horz" wrap="square" lIns="60960" tIns="60960" rIns="60960" bIns="60960" numCol="1" spcCol="1270" anchor="ctr" anchorCtr="0"/>
        <a:lstStyle/>
        <a:p>
          <a:pPr marL="0"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8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تفخيم الراء</a:t>
          </a:r>
        </a:p>
        <a:p>
          <a:pPr marL="0"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Tafkheem</a:t>
          </a:r>
          <a:r>
            <a:rPr lang="en-US" sz="18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in </a:t>
          </a:r>
          <a:r>
            <a:rPr lang="ar-SA" sz="1800" b="1" kern="12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ر</a:t>
          </a:r>
          <a:endParaRPr lang="en-US" sz="1800" b="1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253AE64C-88D0-934C-A6A3-517DB1349B2E}" type="parTrans" cxnId="{B73C61D9-5CCA-944F-86E4-B00AEE0AF044}">
      <dgm:prSet/>
      <dgm:spPr/>
      <dgm:t>
        <a:bodyPr/>
        <a:lstStyle/>
        <a:p>
          <a:endParaRPr lang="en-US"/>
        </a:p>
      </dgm:t>
    </dgm:pt>
    <dgm:pt modelId="{B21FD05D-D1C2-B540-880B-227DF771D44F}" type="sibTrans" cxnId="{B73C61D9-5CCA-944F-86E4-B00AEE0AF044}">
      <dgm:prSet/>
      <dgm:spPr/>
      <dgm:t>
        <a:bodyPr/>
        <a:lstStyle/>
        <a:p>
          <a:endParaRPr lang="en-US"/>
        </a:p>
      </dgm:t>
    </dgm:pt>
    <dgm:pt modelId="{0A18EE62-7CC9-450B-BF86-073A99C562A8}" type="pres">
      <dgm:prSet presAssocID="{25AB9F58-8F72-4836-A94B-F4F1F54F35F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E7F93EB1-1C0B-4270-BBD6-122465F853B8}" type="pres">
      <dgm:prSet presAssocID="{39352BB4-4AA7-4EAE-BD4B-9CE9BE17D27F}" presName="hierRoot1" presStyleCnt="0"/>
      <dgm:spPr/>
    </dgm:pt>
    <dgm:pt modelId="{9A745BAB-DEAD-4D36-9B80-1D51B6178C88}" type="pres">
      <dgm:prSet presAssocID="{39352BB4-4AA7-4EAE-BD4B-9CE9BE17D27F}" presName="composite" presStyleCnt="0"/>
      <dgm:spPr/>
    </dgm:pt>
    <dgm:pt modelId="{C37FD1C0-CF2A-4383-B468-CDCC9EC339B3}" type="pres">
      <dgm:prSet presAssocID="{39352BB4-4AA7-4EAE-BD4B-9CE9BE17D27F}" presName="background" presStyleLbl="node0" presStyleIdx="0" presStyleCn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noFill/>
        <a:ln>
          <a:noFill/>
        </a:ln>
      </dgm:spPr>
    </dgm:pt>
    <dgm:pt modelId="{87B5326B-57AB-4127-A1EF-CFEF63980617}" type="pres">
      <dgm:prSet presAssocID="{39352BB4-4AA7-4EAE-BD4B-9CE9BE17D27F}" presName="text" presStyleLbl="fgAcc0" presStyleIdx="0" presStyleCnt="1" custScaleX="90527" custScaleY="41828" custLinFactNeighborX="21760" custLinFactNeighborY="-2057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59ACDE9-C9A6-40F8-B290-4DBF22579BAC}" type="pres">
      <dgm:prSet presAssocID="{39352BB4-4AA7-4EAE-BD4B-9CE9BE17D27F}" presName="hierChild2" presStyleCnt="0"/>
      <dgm:spPr/>
    </dgm:pt>
    <dgm:pt modelId="{B8A512B8-C4ED-4BC5-A5FC-0BE84CB62B8C}" type="pres">
      <dgm:prSet presAssocID="{2EBDB9A7-8631-4595-ACC1-2DA82412D03F}" presName="Name10" presStyleLbl="parChTrans1D2" presStyleIdx="0" presStyleCnt="2" custSzX="168445" custSzY="989199"/>
      <dgm:spPr/>
      <dgm:t>
        <a:bodyPr/>
        <a:lstStyle/>
        <a:p>
          <a:endParaRPr lang="en-US"/>
        </a:p>
      </dgm:t>
    </dgm:pt>
    <dgm:pt modelId="{523C577E-FF44-4476-A0D2-06F9EE521598}" type="pres">
      <dgm:prSet presAssocID="{7C1775DE-5D2F-4B4A-A138-EDE2FC931C04}" presName="hierRoot2" presStyleCnt="0"/>
      <dgm:spPr/>
    </dgm:pt>
    <dgm:pt modelId="{86CE1F06-D5C5-4582-970A-E43AC1FE63DB}" type="pres">
      <dgm:prSet presAssocID="{7C1775DE-5D2F-4B4A-A138-EDE2FC931C04}" presName="composite2" presStyleCnt="0"/>
      <dgm:spPr/>
    </dgm:pt>
    <dgm:pt modelId="{92929E99-89CA-4E2F-80DB-EAD268F78E5B}" type="pres">
      <dgm:prSet presAssocID="{7C1775DE-5D2F-4B4A-A138-EDE2FC931C04}" presName="background2" presStyleLbl="node2" presStyleIdx="0" presStyleCnt="2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noFill/>
        <a:ln>
          <a:noFill/>
        </a:ln>
      </dgm:spPr>
    </dgm:pt>
    <dgm:pt modelId="{FA918A27-BF5A-4058-B5B6-0974613E8504}" type="pres">
      <dgm:prSet presAssocID="{7C1775DE-5D2F-4B4A-A138-EDE2FC931C04}" presName="text2" presStyleLbl="fgAcc2" presStyleIdx="0" presStyleCnt="2" custScaleX="88372" custScaleY="54019" custLinFactX="100000" custLinFactNeighborX="109899" custLinFactNeighborY="-23870">
        <dgm:presLayoutVars>
          <dgm:chPref val="3"/>
        </dgm:presLayoutVars>
      </dgm:prSet>
      <dgm:spPr>
        <a:xfrm>
          <a:off x="8068645" y="2368306"/>
          <a:ext cx="3270051" cy="1144329"/>
        </a:xfrm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186B5B8C-4575-4E0D-A070-ACD678E1CB2F}" type="pres">
      <dgm:prSet presAssocID="{7C1775DE-5D2F-4B4A-A138-EDE2FC931C04}" presName="hierChild3" presStyleCnt="0"/>
      <dgm:spPr/>
    </dgm:pt>
    <dgm:pt modelId="{43E12BDF-2547-4047-BFE6-7CAEBEE11DE6}" type="pres">
      <dgm:prSet presAssocID="{253AE64C-88D0-934C-A6A3-517DB1349B2E}" presName="Name17" presStyleLbl="parChTrans1D3" presStyleIdx="0" presStyleCnt="3"/>
      <dgm:spPr/>
      <dgm:t>
        <a:bodyPr/>
        <a:lstStyle/>
        <a:p>
          <a:endParaRPr lang="en-US"/>
        </a:p>
      </dgm:t>
    </dgm:pt>
    <dgm:pt modelId="{1D0D7A5A-F25C-E941-803E-FFE4C93DEE9E}" type="pres">
      <dgm:prSet presAssocID="{508C869C-F18F-194C-B2B6-A54FEF44A1CB}" presName="hierRoot3" presStyleCnt="0"/>
      <dgm:spPr/>
    </dgm:pt>
    <dgm:pt modelId="{5BB28F30-6727-9F46-B004-C8594971DC58}" type="pres">
      <dgm:prSet presAssocID="{508C869C-F18F-194C-B2B6-A54FEF44A1CB}" presName="composite3" presStyleCnt="0"/>
      <dgm:spPr/>
    </dgm:pt>
    <dgm:pt modelId="{53D13AB1-7D41-924D-9A96-788D413B6D0A}" type="pres">
      <dgm:prSet presAssocID="{508C869C-F18F-194C-B2B6-A54FEF44A1CB}" presName="background3" presStyleLbl="node3" presStyleIdx="0" presStyleCnt="3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noFill/>
        <a:ln>
          <a:noFill/>
        </a:ln>
      </dgm:spPr>
    </dgm:pt>
    <dgm:pt modelId="{07CE774C-EBF4-B14F-8070-983B5C23409E}" type="pres">
      <dgm:prSet presAssocID="{508C869C-F18F-194C-B2B6-A54FEF44A1CB}" presName="text3" presStyleLbl="fgAcc3" presStyleIdx="0" presStyleCnt="3" custScaleX="51983" custScaleY="33029" custLinFactX="100000" custLinFactNeighborX="103289" custLinFactNeighborY="-36789">
        <dgm:presLayoutVars>
          <dgm:chPref val="3"/>
        </dgm:presLayoutVars>
      </dgm:prSet>
      <dgm:spPr>
        <a:xfrm>
          <a:off x="6096012" y="4072685"/>
          <a:ext cx="3336038" cy="2118384"/>
        </a:xfrm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69F56C3A-0216-FB4E-8338-E0BC355FEF8D}" type="pres">
      <dgm:prSet presAssocID="{508C869C-F18F-194C-B2B6-A54FEF44A1CB}" presName="hierChild4" presStyleCnt="0"/>
      <dgm:spPr/>
    </dgm:pt>
    <dgm:pt modelId="{CB66131A-34F2-4892-ABF9-EE9B85E3299E}" type="pres">
      <dgm:prSet presAssocID="{2D2716DC-EEA1-4007-A9DE-C945F4EA7276}" presName="Name10" presStyleLbl="parChTrans1D2" presStyleIdx="1" presStyleCnt="2" custSzX="1846328" custSzY="987480"/>
      <dgm:spPr/>
      <dgm:t>
        <a:bodyPr/>
        <a:lstStyle/>
        <a:p>
          <a:endParaRPr lang="en-US"/>
        </a:p>
      </dgm:t>
    </dgm:pt>
    <dgm:pt modelId="{53F7C3FA-16E8-4828-877E-ECB1BCD9D427}" type="pres">
      <dgm:prSet presAssocID="{125351B1-8A1A-4044-9630-CD6F1264ADA3}" presName="hierRoot2" presStyleCnt="0"/>
      <dgm:spPr/>
    </dgm:pt>
    <dgm:pt modelId="{A958DC44-D5DA-4F12-9938-7AFD23E64DE4}" type="pres">
      <dgm:prSet presAssocID="{125351B1-8A1A-4044-9630-CD6F1264ADA3}" presName="composite2" presStyleCnt="0"/>
      <dgm:spPr/>
    </dgm:pt>
    <dgm:pt modelId="{5BE465AE-52B8-49F7-A994-BABE380B60EE}" type="pres">
      <dgm:prSet presAssocID="{125351B1-8A1A-4044-9630-CD6F1264ADA3}" presName="background2" presStyleLbl="node2" presStyleIdx="1" presStyleCnt="2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noFill/>
        <a:ln>
          <a:noFill/>
        </a:ln>
      </dgm:spPr>
    </dgm:pt>
    <dgm:pt modelId="{75938AC8-333D-43E5-9DC2-7825ECBE8024}" type="pres">
      <dgm:prSet presAssocID="{125351B1-8A1A-4044-9630-CD6F1264ADA3}" presName="text2" presStyleLbl="fgAcc2" presStyleIdx="1" presStyleCnt="2" custScaleX="84017" custScaleY="52769" custLinFactX="-57615" custLinFactNeighborX="-100000" custLinFactNeighborY="-24267">
        <dgm:presLayoutVars>
          <dgm:chPref val="3"/>
        </dgm:presLayoutVars>
      </dgm:prSet>
      <dgm:spPr>
        <a:xfrm>
          <a:off x="1486836" y="2359896"/>
          <a:ext cx="3108887" cy="1117850"/>
        </a:xfrm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B9840C60-A398-47E3-87EA-D03573C474BD}" type="pres">
      <dgm:prSet presAssocID="{125351B1-8A1A-4044-9630-CD6F1264ADA3}" presName="hierChild3" presStyleCnt="0"/>
      <dgm:spPr/>
    </dgm:pt>
    <dgm:pt modelId="{24C42EC2-9301-0E4C-9BFA-9ECEEC8CEEEA}" type="pres">
      <dgm:prSet presAssocID="{418FF4D2-F1A7-754F-A933-18C6EA23BA05}" presName="Name17" presStyleLbl="parChTrans1D3" presStyleIdx="1" presStyleCnt="3"/>
      <dgm:spPr/>
      <dgm:t>
        <a:bodyPr/>
        <a:lstStyle/>
        <a:p>
          <a:endParaRPr lang="en-US"/>
        </a:p>
      </dgm:t>
    </dgm:pt>
    <dgm:pt modelId="{0D7C8232-38AE-644A-9F4F-DDA7CD88C044}" type="pres">
      <dgm:prSet presAssocID="{5A63CCC0-A1D9-E446-94AC-2E78A214AC6F}" presName="hierRoot3" presStyleCnt="0"/>
      <dgm:spPr/>
    </dgm:pt>
    <dgm:pt modelId="{D5C5DF1F-66A4-2643-9C87-8245BEC4AA3F}" type="pres">
      <dgm:prSet presAssocID="{5A63CCC0-A1D9-E446-94AC-2E78A214AC6F}" presName="composite3" presStyleCnt="0"/>
      <dgm:spPr/>
    </dgm:pt>
    <dgm:pt modelId="{8ECA99C4-CD96-824C-A4A8-2CAFF5841A84}" type="pres">
      <dgm:prSet presAssocID="{5A63CCC0-A1D9-E446-94AC-2E78A214AC6F}" presName="background3" presStyleLbl="node3" presStyleIdx="1" presStyleCnt="3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noFill/>
        <a:ln>
          <a:noFill/>
        </a:ln>
      </dgm:spPr>
    </dgm:pt>
    <dgm:pt modelId="{19B0351E-DCC6-554F-B9AA-234D46FDF55D}" type="pres">
      <dgm:prSet presAssocID="{5A63CCC0-A1D9-E446-94AC-2E78A214AC6F}" presName="text3" presStyleLbl="fgAcc3" presStyleIdx="1" presStyleCnt="3" custScaleX="85529" custScaleY="46207" custLinFactX="-3650" custLinFactNeighborX="-100000" custLinFactNeighborY="-17004">
        <dgm:presLayoutVars>
          <dgm:chPref val="3"/>
        </dgm:presLayoutVars>
      </dgm:prSet>
      <dgm:spPr>
        <a:xfrm>
          <a:off x="112415" y="4924658"/>
          <a:ext cx="3232231" cy="1108844"/>
        </a:xfrm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4F9B2580-D081-7347-8D5D-7FC3801D7FDD}" type="pres">
      <dgm:prSet presAssocID="{5A63CCC0-A1D9-E446-94AC-2E78A214AC6F}" presName="hierChild4" presStyleCnt="0"/>
      <dgm:spPr/>
    </dgm:pt>
    <dgm:pt modelId="{E2BF0E28-A0AE-BB44-81E6-1A4FC4F13469}" type="pres">
      <dgm:prSet presAssocID="{E572FEA2-F27B-0B49-AF23-57C7AF602791}" presName="Name17" presStyleLbl="parChTrans1D3" presStyleIdx="2" presStyleCnt="3"/>
      <dgm:spPr/>
      <dgm:t>
        <a:bodyPr/>
        <a:lstStyle/>
        <a:p>
          <a:endParaRPr lang="en-US"/>
        </a:p>
      </dgm:t>
    </dgm:pt>
    <dgm:pt modelId="{C5851C95-7C86-9048-A5CC-D02C46D1E69D}" type="pres">
      <dgm:prSet presAssocID="{8EF77134-37C4-6E4C-91E7-87C457150025}" presName="hierRoot3" presStyleCnt="0"/>
      <dgm:spPr/>
    </dgm:pt>
    <dgm:pt modelId="{21AE0733-C298-9040-8A92-B35F147995A4}" type="pres">
      <dgm:prSet presAssocID="{8EF77134-37C4-6E4C-91E7-87C457150025}" presName="composite3" presStyleCnt="0"/>
      <dgm:spPr/>
    </dgm:pt>
    <dgm:pt modelId="{C7F615D1-78A6-6344-85E6-A92FB4CB3CF9}" type="pres">
      <dgm:prSet presAssocID="{8EF77134-37C4-6E4C-91E7-87C457150025}" presName="background3" presStyleLbl="node3" presStyleIdx="2" presStyleCnt="3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noFill/>
        <a:ln>
          <a:noFill/>
        </a:ln>
      </dgm:spPr>
    </dgm:pt>
    <dgm:pt modelId="{CA56E514-22C7-264E-990A-F97A4615913A}" type="pres">
      <dgm:prSet presAssocID="{8EF77134-37C4-6E4C-91E7-87C457150025}" presName="text3" presStyleLbl="fgAcc3" presStyleIdx="2" presStyleCnt="3" custScaleX="85529" custScaleY="46207" custLinFactX="-6658" custLinFactNeighborX="-100000" custLinFactNeighborY="-18819">
        <dgm:presLayoutVars>
          <dgm:chPref val="3"/>
        </dgm:presLayoutVars>
      </dgm:prSet>
      <dgm:spPr>
        <a:xfrm>
          <a:off x="3772828" y="4964853"/>
          <a:ext cx="3232231" cy="1108844"/>
        </a:xfrm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DA8A18B6-9DDC-1945-88C1-DD4DDD4CEE48}" type="pres">
      <dgm:prSet presAssocID="{8EF77134-37C4-6E4C-91E7-87C457150025}" presName="hierChild4" presStyleCnt="0"/>
      <dgm:spPr/>
    </dgm:pt>
  </dgm:ptLst>
  <dgm:cxnLst>
    <dgm:cxn modelId="{C1E40A33-D9BC-438D-8F35-CBBEF5DA95F5}" srcId="{39352BB4-4AA7-4EAE-BD4B-9CE9BE17D27F}" destId="{7C1775DE-5D2F-4B4A-A138-EDE2FC931C04}" srcOrd="0" destOrd="0" parTransId="{2EBDB9A7-8631-4595-ACC1-2DA82412D03F}" sibTransId="{AB566999-95EA-4DEA-92D1-C57780304DFD}"/>
    <dgm:cxn modelId="{F1F24862-B1A4-44C1-8932-10CC553B1A9E}" type="presOf" srcId="{39352BB4-4AA7-4EAE-BD4B-9CE9BE17D27F}" destId="{87B5326B-57AB-4127-A1EF-CFEF63980617}" srcOrd="0" destOrd="0" presId="urn:microsoft.com/office/officeart/2005/8/layout/hierarchy1"/>
    <dgm:cxn modelId="{5151686C-6F54-4541-BD46-E806C5AE408B}" type="presOf" srcId="{418FF4D2-F1A7-754F-A933-18C6EA23BA05}" destId="{24C42EC2-9301-0E4C-9BFA-9ECEEC8CEEEA}" srcOrd="0" destOrd="0" presId="urn:microsoft.com/office/officeart/2005/8/layout/hierarchy1"/>
    <dgm:cxn modelId="{69912921-227B-4CE2-9E4A-B07F1CF4FB8C}" type="presOf" srcId="{7C1775DE-5D2F-4B4A-A138-EDE2FC931C04}" destId="{FA918A27-BF5A-4058-B5B6-0974613E8504}" srcOrd="0" destOrd="0" presId="urn:microsoft.com/office/officeart/2005/8/layout/hierarchy1"/>
    <dgm:cxn modelId="{1581B3E3-E42F-BE41-B366-604C2D29BA38}" srcId="{125351B1-8A1A-4044-9630-CD6F1264ADA3}" destId="{5A63CCC0-A1D9-E446-94AC-2E78A214AC6F}" srcOrd="0" destOrd="0" parTransId="{418FF4D2-F1A7-754F-A933-18C6EA23BA05}" sibTransId="{9DF1AE87-7C1F-BB4C-BD36-A5672835176A}"/>
    <dgm:cxn modelId="{772B9AD4-D7DE-4942-8696-E1796C4E04DA}" type="presOf" srcId="{125351B1-8A1A-4044-9630-CD6F1264ADA3}" destId="{75938AC8-333D-43E5-9DC2-7825ECBE8024}" srcOrd="0" destOrd="0" presId="urn:microsoft.com/office/officeart/2005/8/layout/hierarchy1"/>
    <dgm:cxn modelId="{8C6DFB17-A1BF-4389-8E92-1F9FFB7FDD37}" type="presOf" srcId="{5A63CCC0-A1D9-E446-94AC-2E78A214AC6F}" destId="{19B0351E-DCC6-554F-B9AA-234D46FDF55D}" srcOrd="0" destOrd="0" presId="urn:microsoft.com/office/officeart/2005/8/layout/hierarchy1"/>
    <dgm:cxn modelId="{F33AA7E7-6538-449C-B91B-506C204C30D9}" type="presOf" srcId="{508C869C-F18F-194C-B2B6-A54FEF44A1CB}" destId="{07CE774C-EBF4-B14F-8070-983B5C23409E}" srcOrd="0" destOrd="0" presId="urn:microsoft.com/office/officeart/2005/8/layout/hierarchy1"/>
    <dgm:cxn modelId="{0D22DB7D-3F71-8147-93F7-933A7906FD1C}" srcId="{125351B1-8A1A-4044-9630-CD6F1264ADA3}" destId="{8EF77134-37C4-6E4C-91E7-87C457150025}" srcOrd="1" destOrd="0" parTransId="{E572FEA2-F27B-0B49-AF23-57C7AF602791}" sibTransId="{4A0F5E06-BF6C-DB4E-91BF-70170C9F1133}"/>
    <dgm:cxn modelId="{07965D0B-60BA-4AA7-BEBB-8F9C2AD2CF38}" srcId="{25AB9F58-8F72-4836-A94B-F4F1F54F35F9}" destId="{39352BB4-4AA7-4EAE-BD4B-9CE9BE17D27F}" srcOrd="0" destOrd="0" parTransId="{81246A8D-3EA9-4AF6-9D39-D9B5D3B8C67C}" sibTransId="{107D480F-F6E6-474E-85CF-F5AA4692D7F5}"/>
    <dgm:cxn modelId="{17A11E80-6396-4359-B602-02D1DAEC4A8A}" type="presOf" srcId="{2D2716DC-EEA1-4007-A9DE-C945F4EA7276}" destId="{CB66131A-34F2-4892-ABF9-EE9B85E3299E}" srcOrd="0" destOrd="0" presId="urn:microsoft.com/office/officeart/2005/8/layout/hierarchy1"/>
    <dgm:cxn modelId="{653974B1-9B9D-4C74-A8F7-5C0F7BB0BBC0}" srcId="{39352BB4-4AA7-4EAE-BD4B-9CE9BE17D27F}" destId="{125351B1-8A1A-4044-9630-CD6F1264ADA3}" srcOrd="1" destOrd="0" parTransId="{2D2716DC-EEA1-4007-A9DE-C945F4EA7276}" sibTransId="{18D0BA90-37CE-46B8-8811-05E0FC71D09C}"/>
    <dgm:cxn modelId="{C959A2BD-A0E1-4A04-89F8-9F9FE9ECD175}" type="presOf" srcId="{25AB9F58-8F72-4836-A94B-F4F1F54F35F9}" destId="{0A18EE62-7CC9-450B-BF86-073A99C562A8}" srcOrd="0" destOrd="0" presId="urn:microsoft.com/office/officeart/2005/8/layout/hierarchy1"/>
    <dgm:cxn modelId="{AE2012F3-3E04-48C7-A346-4AF041EC2CCD}" type="presOf" srcId="{E572FEA2-F27B-0B49-AF23-57C7AF602791}" destId="{E2BF0E28-A0AE-BB44-81E6-1A4FC4F13469}" srcOrd="0" destOrd="0" presId="urn:microsoft.com/office/officeart/2005/8/layout/hierarchy1"/>
    <dgm:cxn modelId="{B73C61D9-5CCA-944F-86E4-B00AEE0AF044}" srcId="{7C1775DE-5D2F-4B4A-A138-EDE2FC931C04}" destId="{508C869C-F18F-194C-B2B6-A54FEF44A1CB}" srcOrd="0" destOrd="0" parTransId="{253AE64C-88D0-934C-A6A3-517DB1349B2E}" sibTransId="{B21FD05D-D1C2-B540-880B-227DF771D44F}"/>
    <dgm:cxn modelId="{027349DE-40C1-4D66-A959-F6B15A58B1F5}" type="presOf" srcId="{2EBDB9A7-8631-4595-ACC1-2DA82412D03F}" destId="{B8A512B8-C4ED-4BC5-A5FC-0BE84CB62B8C}" srcOrd="0" destOrd="0" presId="urn:microsoft.com/office/officeart/2005/8/layout/hierarchy1"/>
    <dgm:cxn modelId="{D366F9F3-7EC4-4A89-AA91-D091D9AB8952}" type="presOf" srcId="{253AE64C-88D0-934C-A6A3-517DB1349B2E}" destId="{43E12BDF-2547-4047-BFE6-7CAEBEE11DE6}" srcOrd="0" destOrd="0" presId="urn:microsoft.com/office/officeart/2005/8/layout/hierarchy1"/>
    <dgm:cxn modelId="{F6D82405-078E-4AF7-B740-BE610078353D}" type="presOf" srcId="{8EF77134-37C4-6E4C-91E7-87C457150025}" destId="{CA56E514-22C7-264E-990A-F97A4615913A}" srcOrd="0" destOrd="0" presId="urn:microsoft.com/office/officeart/2005/8/layout/hierarchy1"/>
    <dgm:cxn modelId="{3C4888DA-5200-4054-BE9F-284FF6241448}" type="presParOf" srcId="{0A18EE62-7CC9-450B-BF86-073A99C562A8}" destId="{E7F93EB1-1C0B-4270-BBD6-122465F853B8}" srcOrd="0" destOrd="0" presId="urn:microsoft.com/office/officeart/2005/8/layout/hierarchy1"/>
    <dgm:cxn modelId="{34DCF827-79BD-4A68-8AFF-B7CA8A48C79B}" type="presParOf" srcId="{E7F93EB1-1C0B-4270-BBD6-122465F853B8}" destId="{9A745BAB-DEAD-4D36-9B80-1D51B6178C88}" srcOrd="0" destOrd="0" presId="urn:microsoft.com/office/officeart/2005/8/layout/hierarchy1"/>
    <dgm:cxn modelId="{3FFF300C-4379-46E9-B638-CB23190CB4A6}" type="presParOf" srcId="{9A745BAB-DEAD-4D36-9B80-1D51B6178C88}" destId="{C37FD1C0-CF2A-4383-B468-CDCC9EC339B3}" srcOrd="0" destOrd="0" presId="urn:microsoft.com/office/officeart/2005/8/layout/hierarchy1"/>
    <dgm:cxn modelId="{A9540974-4C47-4F69-A48A-1F2DAA9D26DF}" type="presParOf" srcId="{9A745BAB-DEAD-4D36-9B80-1D51B6178C88}" destId="{87B5326B-57AB-4127-A1EF-CFEF63980617}" srcOrd="1" destOrd="0" presId="urn:microsoft.com/office/officeart/2005/8/layout/hierarchy1"/>
    <dgm:cxn modelId="{2943CC35-DDE1-40FF-812D-C3C4F1D46D23}" type="presParOf" srcId="{E7F93EB1-1C0B-4270-BBD6-122465F853B8}" destId="{E59ACDE9-C9A6-40F8-B290-4DBF22579BAC}" srcOrd="1" destOrd="0" presId="urn:microsoft.com/office/officeart/2005/8/layout/hierarchy1"/>
    <dgm:cxn modelId="{58F062E0-ACB5-4B5D-8B2C-7B3A6C1E5587}" type="presParOf" srcId="{E59ACDE9-C9A6-40F8-B290-4DBF22579BAC}" destId="{B8A512B8-C4ED-4BC5-A5FC-0BE84CB62B8C}" srcOrd="0" destOrd="0" presId="urn:microsoft.com/office/officeart/2005/8/layout/hierarchy1"/>
    <dgm:cxn modelId="{A747E06C-C762-49A3-BDB2-895679CA8E6B}" type="presParOf" srcId="{E59ACDE9-C9A6-40F8-B290-4DBF22579BAC}" destId="{523C577E-FF44-4476-A0D2-06F9EE521598}" srcOrd="1" destOrd="0" presId="urn:microsoft.com/office/officeart/2005/8/layout/hierarchy1"/>
    <dgm:cxn modelId="{C085CD37-86EF-4E22-AD94-9E9B68DB195B}" type="presParOf" srcId="{523C577E-FF44-4476-A0D2-06F9EE521598}" destId="{86CE1F06-D5C5-4582-970A-E43AC1FE63DB}" srcOrd="0" destOrd="0" presId="urn:microsoft.com/office/officeart/2005/8/layout/hierarchy1"/>
    <dgm:cxn modelId="{94F7613E-D04C-4F87-BA64-85E16DBFE920}" type="presParOf" srcId="{86CE1F06-D5C5-4582-970A-E43AC1FE63DB}" destId="{92929E99-89CA-4E2F-80DB-EAD268F78E5B}" srcOrd="0" destOrd="0" presId="urn:microsoft.com/office/officeart/2005/8/layout/hierarchy1"/>
    <dgm:cxn modelId="{A1E43384-ECBC-4E34-A8DD-C7ECB964710B}" type="presParOf" srcId="{86CE1F06-D5C5-4582-970A-E43AC1FE63DB}" destId="{FA918A27-BF5A-4058-B5B6-0974613E8504}" srcOrd="1" destOrd="0" presId="urn:microsoft.com/office/officeart/2005/8/layout/hierarchy1"/>
    <dgm:cxn modelId="{78A81896-40E7-45C8-8B4C-D137F844F846}" type="presParOf" srcId="{523C577E-FF44-4476-A0D2-06F9EE521598}" destId="{186B5B8C-4575-4E0D-A070-ACD678E1CB2F}" srcOrd="1" destOrd="0" presId="urn:microsoft.com/office/officeart/2005/8/layout/hierarchy1"/>
    <dgm:cxn modelId="{1DE13EB0-AA78-438E-9766-3C9DCBA92704}" type="presParOf" srcId="{186B5B8C-4575-4E0D-A070-ACD678E1CB2F}" destId="{43E12BDF-2547-4047-BFE6-7CAEBEE11DE6}" srcOrd="0" destOrd="0" presId="urn:microsoft.com/office/officeart/2005/8/layout/hierarchy1"/>
    <dgm:cxn modelId="{60D7D8BC-1495-48EF-B83A-B6BBEBE25AD4}" type="presParOf" srcId="{186B5B8C-4575-4E0D-A070-ACD678E1CB2F}" destId="{1D0D7A5A-F25C-E941-803E-FFE4C93DEE9E}" srcOrd="1" destOrd="0" presId="urn:microsoft.com/office/officeart/2005/8/layout/hierarchy1"/>
    <dgm:cxn modelId="{B8280462-C85F-4054-9283-D2FA49B0BEDE}" type="presParOf" srcId="{1D0D7A5A-F25C-E941-803E-FFE4C93DEE9E}" destId="{5BB28F30-6727-9F46-B004-C8594971DC58}" srcOrd="0" destOrd="0" presId="urn:microsoft.com/office/officeart/2005/8/layout/hierarchy1"/>
    <dgm:cxn modelId="{2F05C65C-A202-4B27-B4A9-A0B8FD546EAC}" type="presParOf" srcId="{5BB28F30-6727-9F46-B004-C8594971DC58}" destId="{53D13AB1-7D41-924D-9A96-788D413B6D0A}" srcOrd="0" destOrd="0" presId="urn:microsoft.com/office/officeart/2005/8/layout/hierarchy1"/>
    <dgm:cxn modelId="{44EDEDBB-ACF7-4795-9619-6509FF362B47}" type="presParOf" srcId="{5BB28F30-6727-9F46-B004-C8594971DC58}" destId="{07CE774C-EBF4-B14F-8070-983B5C23409E}" srcOrd="1" destOrd="0" presId="urn:microsoft.com/office/officeart/2005/8/layout/hierarchy1"/>
    <dgm:cxn modelId="{77BF11AC-7201-46DF-B1EE-BD0B5E4B5D29}" type="presParOf" srcId="{1D0D7A5A-F25C-E941-803E-FFE4C93DEE9E}" destId="{69F56C3A-0216-FB4E-8338-E0BC355FEF8D}" srcOrd="1" destOrd="0" presId="urn:microsoft.com/office/officeart/2005/8/layout/hierarchy1"/>
    <dgm:cxn modelId="{A4CDF18D-48AB-43BB-8952-6BD51B9D335B}" type="presParOf" srcId="{E59ACDE9-C9A6-40F8-B290-4DBF22579BAC}" destId="{CB66131A-34F2-4892-ABF9-EE9B85E3299E}" srcOrd="2" destOrd="0" presId="urn:microsoft.com/office/officeart/2005/8/layout/hierarchy1"/>
    <dgm:cxn modelId="{3AB0BFD6-02DB-4CC4-9582-00A1ADF18B8B}" type="presParOf" srcId="{E59ACDE9-C9A6-40F8-B290-4DBF22579BAC}" destId="{53F7C3FA-16E8-4828-877E-ECB1BCD9D427}" srcOrd="3" destOrd="0" presId="urn:microsoft.com/office/officeart/2005/8/layout/hierarchy1"/>
    <dgm:cxn modelId="{8AA19F68-9163-4E58-A096-01EDCB3BC02D}" type="presParOf" srcId="{53F7C3FA-16E8-4828-877E-ECB1BCD9D427}" destId="{A958DC44-D5DA-4F12-9938-7AFD23E64DE4}" srcOrd="0" destOrd="0" presId="urn:microsoft.com/office/officeart/2005/8/layout/hierarchy1"/>
    <dgm:cxn modelId="{5F7AFAEF-2E8C-4568-98CC-3B9DF5C5AB72}" type="presParOf" srcId="{A958DC44-D5DA-4F12-9938-7AFD23E64DE4}" destId="{5BE465AE-52B8-49F7-A994-BABE380B60EE}" srcOrd="0" destOrd="0" presId="urn:microsoft.com/office/officeart/2005/8/layout/hierarchy1"/>
    <dgm:cxn modelId="{C73C946C-DE6B-4D21-8B8E-292A5363C48A}" type="presParOf" srcId="{A958DC44-D5DA-4F12-9938-7AFD23E64DE4}" destId="{75938AC8-333D-43E5-9DC2-7825ECBE8024}" srcOrd="1" destOrd="0" presId="urn:microsoft.com/office/officeart/2005/8/layout/hierarchy1"/>
    <dgm:cxn modelId="{9E1C5D28-DEDC-4E3D-B2A2-0448A0BB8AFD}" type="presParOf" srcId="{53F7C3FA-16E8-4828-877E-ECB1BCD9D427}" destId="{B9840C60-A398-47E3-87EA-D03573C474BD}" srcOrd="1" destOrd="0" presId="urn:microsoft.com/office/officeart/2005/8/layout/hierarchy1"/>
    <dgm:cxn modelId="{4DA3CE99-E8E2-4D74-B6BA-BC2A8E365630}" type="presParOf" srcId="{B9840C60-A398-47E3-87EA-D03573C474BD}" destId="{24C42EC2-9301-0E4C-9BFA-9ECEEC8CEEEA}" srcOrd="0" destOrd="0" presId="urn:microsoft.com/office/officeart/2005/8/layout/hierarchy1"/>
    <dgm:cxn modelId="{A4147353-CB27-48C5-AE78-580C303649EB}" type="presParOf" srcId="{B9840C60-A398-47E3-87EA-D03573C474BD}" destId="{0D7C8232-38AE-644A-9F4F-DDA7CD88C044}" srcOrd="1" destOrd="0" presId="urn:microsoft.com/office/officeart/2005/8/layout/hierarchy1"/>
    <dgm:cxn modelId="{B9EF7890-467C-46BB-B98C-4E3989077212}" type="presParOf" srcId="{0D7C8232-38AE-644A-9F4F-DDA7CD88C044}" destId="{D5C5DF1F-66A4-2643-9C87-8245BEC4AA3F}" srcOrd="0" destOrd="0" presId="urn:microsoft.com/office/officeart/2005/8/layout/hierarchy1"/>
    <dgm:cxn modelId="{A64C8C3C-FB06-417E-B4BA-CB9544CF1F95}" type="presParOf" srcId="{D5C5DF1F-66A4-2643-9C87-8245BEC4AA3F}" destId="{8ECA99C4-CD96-824C-A4A8-2CAFF5841A84}" srcOrd="0" destOrd="0" presId="urn:microsoft.com/office/officeart/2005/8/layout/hierarchy1"/>
    <dgm:cxn modelId="{825191D8-A7F6-41B1-9B49-0946B324AE0B}" type="presParOf" srcId="{D5C5DF1F-66A4-2643-9C87-8245BEC4AA3F}" destId="{19B0351E-DCC6-554F-B9AA-234D46FDF55D}" srcOrd="1" destOrd="0" presId="urn:microsoft.com/office/officeart/2005/8/layout/hierarchy1"/>
    <dgm:cxn modelId="{59F6C60D-8116-4B17-8069-FEEFD2AB61AC}" type="presParOf" srcId="{0D7C8232-38AE-644A-9F4F-DDA7CD88C044}" destId="{4F9B2580-D081-7347-8D5D-7FC3801D7FDD}" srcOrd="1" destOrd="0" presId="urn:microsoft.com/office/officeart/2005/8/layout/hierarchy1"/>
    <dgm:cxn modelId="{D08D305C-1EBC-433C-8BC0-8623F973225B}" type="presParOf" srcId="{B9840C60-A398-47E3-87EA-D03573C474BD}" destId="{E2BF0E28-A0AE-BB44-81E6-1A4FC4F13469}" srcOrd="2" destOrd="0" presId="urn:microsoft.com/office/officeart/2005/8/layout/hierarchy1"/>
    <dgm:cxn modelId="{5DB12C62-298C-4DFE-8B50-266A69EB045B}" type="presParOf" srcId="{B9840C60-A398-47E3-87EA-D03573C474BD}" destId="{C5851C95-7C86-9048-A5CC-D02C46D1E69D}" srcOrd="3" destOrd="0" presId="urn:microsoft.com/office/officeart/2005/8/layout/hierarchy1"/>
    <dgm:cxn modelId="{D8C7CBEA-86E5-4382-84B9-F376FB524DA4}" type="presParOf" srcId="{C5851C95-7C86-9048-A5CC-D02C46D1E69D}" destId="{21AE0733-C298-9040-8A92-B35F147995A4}" srcOrd="0" destOrd="0" presId="urn:microsoft.com/office/officeart/2005/8/layout/hierarchy1"/>
    <dgm:cxn modelId="{428A4A44-EA65-454F-AA9C-AC929D618D49}" type="presParOf" srcId="{21AE0733-C298-9040-8A92-B35F147995A4}" destId="{C7F615D1-78A6-6344-85E6-A92FB4CB3CF9}" srcOrd="0" destOrd="0" presId="urn:microsoft.com/office/officeart/2005/8/layout/hierarchy1"/>
    <dgm:cxn modelId="{EC875CC7-32A0-4051-B6F5-092C3A46C7E8}" type="presParOf" srcId="{21AE0733-C298-9040-8A92-B35F147995A4}" destId="{CA56E514-22C7-264E-990A-F97A4615913A}" srcOrd="1" destOrd="0" presId="urn:microsoft.com/office/officeart/2005/8/layout/hierarchy1"/>
    <dgm:cxn modelId="{2A8F8F3C-0228-41EA-ACA6-B13593BB1D29}" type="presParOf" srcId="{C5851C95-7C86-9048-A5CC-D02C46D1E69D}" destId="{DA8A18B6-9DDC-1945-88C1-DD4DDD4CEE4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5AB9F58-8F72-4836-A94B-F4F1F54F35F9}" type="doc">
      <dgm:prSet loTypeId="urn:microsoft.com/office/officeart/2005/8/layout/hierarchy3" loCatId="hierarchy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DA6BAE4-EAAE-9244-AFC9-777DEFF1B20F}">
      <dgm:prSet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chemeClr val="accent1"/>
        </a:solidFill>
        <a:ln/>
      </dgm:spPr>
      <dgm:t>
        <a:bodyPr spcFirstLastPara="0" vert="horz" wrap="square" lIns="76200" tIns="76200" rIns="76200" bIns="76200" numCol="1" spcCol="1270" anchor="ctr" anchorCtr="0"/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2800" b="1" kern="1200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الغنة</a:t>
          </a:r>
        </a:p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 err="1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Ghunnah</a:t>
          </a:r>
          <a:endParaRPr lang="en-US" sz="2400" b="1" kern="1200" dirty="0">
            <a:solidFill>
              <a:srgbClr val="FFFFFF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6F21B67F-7AA2-574D-94C2-89A77CEBA5BC}" type="parTrans" cxnId="{1AA20213-ECD0-864D-9172-467B2637CCB2}">
      <dgm:prSet/>
      <dgm:spPr/>
      <dgm:t>
        <a:bodyPr/>
        <a:lstStyle/>
        <a:p>
          <a:endParaRPr lang="en-US"/>
        </a:p>
      </dgm:t>
    </dgm:pt>
    <dgm:pt modelId="{62E46592-FD98-5B4D-AF47-35E783A9064A}" type="sibTrans" cxnId="{1AA20213-ECD0-864D-9172-467B2637CCB2}">
      <dgm:prSet/>
      <dgm:spPr/>
      <dgm:t>
        <a:bodyPr/>
        <a:lstStyle/>
        <a:p>
          <a:endParaRPr lang="en-US"/>
        </a:p>
      </dgm:t>
    </dgm:pt>
    <dgm:pt modelId="{0432A97B-56DC-F540-AD25-3AE34547B6B3}">
      <dgm:prSet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pPr algn="ctr" rtl="1"/>
          <a:r>
            <a:rPr lang="ar-KW" sz="18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صوت لذيذ </a:t>
          </a:r>
          <a:r>
            <a:rPr lang="ar-KW" sz="1800" b="1" kern="1200" dirty="0" smtClean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م</a:t>
          </a:r>
          <a:r>
            <a:rPr lang="ar-SA" sz="1800" b="1" kern="1200" dirty="0" smtClean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ر</a:t>
          </a:r>
          <a:r>
            <a:rPr lang="ar-KW" sz="1800" b="1" kern="1200" dirty="0" smtClean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كب </a:t>
          </a:r>
          <a:r>
            <a:rPr lang="ar-KW" sz="1800" b="1" u="sng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في جسم النون والميم </a:t>
          </a:r>
          <a:r>
            <a:rPr lang="ar-KW" sz="18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لا عمل للسان فيه</a:t>
          </a:r>
        </a:p>
        <a:p>
          <a:pPr algn="ctr" rtl="0"/>
          <a:r>
            <a:rPr lang="en-CA" sz="1400" b="0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A </a:t>
          </a:r>
          <a:r>
            <a:rPr lang="en-US" sz="1400" b="0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nice sound which is heard when pronouncing the letter noon and </a:t>
          </a:r>
          <a:r>
            <a:rPr lang="en-US" sz="1400" b="0" kern="1200" dirty="0" err="1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meem</a:t>
          </a:r>
          <a:r>
            <a:rPr lang="en-US" sz="1400" b="0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. The tongue does not play any role in producing this sound</a:t>
          </a:r>
          <a:r>
            <a:rPr lang="en-CA" sz="1400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</a:t>
          </a:r>
        </a:p>
      </dgm:t>
    </dgm:pt>
    <dgm:pt modelId="{AF82679B-3F0E-B84E-A728-64F4D1FFD3E4}" type="parTrans" cxnId="{AEAB87B0-4F51-A344-B146-1AC42DD03732}">
      <dgm:prSet/>
      <dgm:spPr/>
      <dgm:t>
        <a:bodyPr/>
        <a:lstStyle/>
        <a:p>
          <a:endParaRPr lang="en-US"/>
        </a:p>
      </dgm:t>
    </dgm:pt>
    <dgm:pt modelId="{3C3485AF-34AA-5941-A9D8-F7B3F854E46C}" type="sibTrans" cxnId="{AEAB87B0-4F51-A344-B146-1AC42DD03732}">
      <dgm:prSet/>
      <dgm:spPr/>
      <dgm:t>
        <a:bodyPr/>
        <a:lstStyle/>
        <a:p>
          <a:endParaRPr lang="en-US"/>
        </a:p>
      </dgm:t>
    </dgm:pt>
    <dgm:pt modelId="{0F351C89-AF4A-6E42-99BF-55A58B7E5409}">
      <dgm:prSet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pPr rtl="0"/>
          <a:r>
            <a:rPr lang="ar-SA" sz="2400" b="1" kern="1200" dirty="0">
              <a:solidFill>
                <a:srgbClr val="FF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ن - </a:t>
          </a:r>
          <a:r>
            <a:rPr lang="ar-SA" sz="2400" b="1" kern="1200" dirty="0" err="1">
              <a:solidFill>
                <a:srgbClr val="FF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م</a:t>
          </a:r>
          <a:endParaRPr lang="en-US" sz="2400" b="1" kern="1200" dirty="0">
            <a:solidFill>
              <a:srgbClr val="002060"/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7D163C46-4ABC-6746-BD89-F73AED8CF62B}" type="parTrans" cxnId="{26638D7B-AA3F-B04F-9592-8B6065BED5D8}">
      <dgm:prSet/>
      <dgm:spPr/>
      <dgm:t>
        <a:bodyPr/>
        <a:lstStyle/>
        <a:p>
          <a:endParaRPr lang="en-US"/>
        </a:p>
      </dgm:t>
    </dgm:pt>
    <dgm:pt modelId="{7CFE5B41-927F-FC46-930E-1E97325773C1}" type="sibTrans" cxnId="{26638D7B-AA3F-B04F-9592-8B6065BED5D8}">
      <dgm:prSet/>
      <dgm:spPr/>
      <dgm:t>
        <a:bodyPr/>
        <a:lstStyle/>
        <a:p>
          <a:endParaRPr lang="en-US"/>
        </a:p>
      </dgm:t>
    </dgm:pt>
    <dgm:pt modelId="{BDCD72CA-B4B6-7B4D-B879-D54517A57B99}" type="pres">
      <dgm:prSet presAssocID="{25AB9F58-8F72-4836-A94B-F4F1F54F35F9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FEEE2F48-F9C2-0F4B-8E22-8CB096831D2D}" type="pres">
      <dgm:prSet presAssocID="{DDA6BAE4-EAAE-9244-AFC9-777DEFF1B20F}" presName="root" presStyleCnt="0"/>
      <dgm:spPr/>
    </dgm:pt>
    <dgm:pt modelId="{114BA837-44E8-DE4D-A213-D337A7FF85CF}" type="pres">
      <dgm:prSet presAssocID="{DDA6BAE4-EAAE-9244-AFC9-777DEFF1B20F}" presName="rootComposite" presStyleCnt="0"/>
      <dgm:spPr/>
    </dgm:pt>
    <dgm:pt modelId="{C862D6CF-0F2A-574E-9D6B-B0F217E93131}" type="pres">
      <dgm:prSet presAssocID="{DDA6BAE4-EAAE-9244-AFC9-777DEFF1B20F}" presName="rootText" presStyleLbl="node1" presStyleIdx="0" presStyleCnt="1" custScaleX="158744" custLinFactNeighborX="9025" custLinFactNeighborY="820"/>
      <dgm:spPr/>
      <dgm:t>
        <a:bodyPr/>
        <a:lstStyle/>
        <a:p>
          <a:endParaRPr lang="en-US"/>
        </a:p>
      </dgm:t>
    </dgm:pt>
    <dgm:pt modelId="{7668057E-2776-BC4E-BA58-59AB4B562B6F}" type="pres">
      <dgm:prSet presAssocID="{DDA6BAE4-EAAE-9244-AFC9-777DEFF1B20F}" presName="rootConnector" presStyleLbl="node1" presStyleIdx="0" presStyleCnt="1"/>
      <dgm:spPr/>
      <dgm:t>
        <a:bodyPr/>
        <a:lstStyle/>
        <a:p>
          <a:endParaRPr lang="en-US"/>
        </a:p>
      </dgm:t>
    </dgm:pt>
    <dgm:pt modelId="{8F9B33A1-3368-F340-A43F-492A0097A536}" type="pres">
      <dgm:prSet presAssocID="{DDA6BAE4-EAAE-9244-AFC9-777DEFF1B20F}" presName="childShape" presStyleCnt="0"/>
      <dgm:spPr/>
    </dgm:pt>
    <dgm:pt modelId="{5A2011DD-D123-C045-B4CD-75E9717C4731}" type="pres">
      <dgm:prSet presAssocID="{AF82679B-3F0E-B84E-A728-64F4D1FFD3E4}" presName="Name13" presStyleLbl="parChTrans1D2" presStyleIdx="0" presStyleCnt="2"/>
      <dgm:spPr/>
      <dgm:t>
        <a:bodyPr/>
        <a:lstStyle/>
        <a:p>
          <a:endParaRPr lang="en-US"/>
        </a:p>
      </dgm:t>
    </dgm:pt>
    <dgm:pt modelId="{111E5199-DF9E-D842-B191-2F14B5E7603F}" type="pres">
      <dgm:prSet presAssocID="{0432A97B-56DC-F540-AD25-3AE34547B6B3}" presName="childText" presStyleLbl="bgAcc1" presStyleIdx="0" presStyleCnt="2" custScaleX="24589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17F352-F534-D04F-A529-25C428668B9F}" type="pres">
      <dgm:prSet presAssocID="{7D163C46-4ABC-6746-BD89-F73AED8CF62B}" presName="Name13" presStyleLbl="parChTrans1D2" presStyleIdx="1" presStyleCnt="2"/>
      <dgm:spPr/>
      <dgm:t>
        <a:bodyPr/>
        <a:lstStyle/>
        <a:p>
          <a:endParaRPr lang="en-US"/>
        </a:p>
      </dgm:t>
    </dgm:pt>
    <dgm:pt modelId="{9BC2FE20-8B40-8742-BA27-0270EAA699D4}" type="pres">
      <dgm:prSet presAssocID="{0F351C89-AF4A-6E42-99BF-55A58B7E5409}" presName="childText" presStyleLbl="bgAcc1" presStyleIdx="1" presStyleCnt="2" custScaleX="26740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49D81D0-B14B-4192-9717-7BDA2CE24109}" type="presOf" srcId="{AF82679B-3F0E-B84E-A728-64F4D1FFD3E4}" destId="{5A2011DD-D123-C045-B4CD-75E9717C4731}" srcOrd="0" destOrd="0" presId="urn:microsoft.com/office/officeart/2005/8/layout/hierarchy3"/>
    <dgm:cxn modelId="{AEAB87B0-4F51-A344-B146-1AC42DD03732}" srcId="{DDA6BAE4-EAAE-9244-AFC9-777DEFF1B20F}" destId="{0432A97B-56DC-F540-AD25-3AE34547B6B3}" srcOrd="0" destOrd="0" parTransId="{AF82679B-3F0E-B84E-A728-64F4D1FFD3E4}" sibTransId="{3C3485AF-34AA-5941-A9D8-F7B3F854E46C}"/>
    <dgm:cxn modelId="{E9618CED-1D4B-44E8-9A98-09B6B62042E3}" type="presOf" srcId="{DDA6BAE4-EAAE-9244-AFC9-777DEFF1B20F}" destId="{C862D6CF-0F2A-574E-9D6B-B0F217E93131}" srcOrd="0" destOrd="0" presId="urn:microsoft.com/office/officeart/2005/8/layout/hierarchy3"/>
    <dgm:cxn modelId="{D7C5DA55-0386-4273-8257-A27D08DC1E0E}" type="presOf" srcId="{0432A97B-56DC-F540-AD25-3AE34547B6B3}" destId="{111E5199-DF9E-D842-B191-2F14B5E7603F}" srcOrd="0" destOrd="0" presId="urn:microsoft.com/office/officeart/2005/8/layout/hierarchy3"/>
    <dgm:cxn modelId="{26638D7B-AA3F-B04F-9592-8B6065BED5D8}" srcId="{DDA6BAE4-EAAE-9244-AFC9-777DEFF1B20F}" destId="{0F351C89-AF4A-6E42-99BF-55A58B7E5409}" srcOrd="1" destOrd="0" parTransId="{7D163C46-4ABC-6746-BD89-F73AED8CF62B}" sibTransId="{7CFE5B41-927F-FC46-930E-1E97325773C1}"/>
    <dgm:cxn modelId="{0389ECB1-3B79-4C0D-B466-1E9263911D6B}" type="presOf" srcId="{DDA6BAE4-EAAE-9244-AFC9-777DEFF1B20F}" destId="{7668057E-2776-BC4E-BA58-59AB4B562B6F}" srcOrd="1" destOrd="0" presId="urn:microsoft.com/office/officeart/2005/8/layout/hierarchy3"/>
    <dgm:cxn modelId="{451C5258-0299-453D-9AEB-0A2E988E31FB}" type="presOf" srcId="{25AB9F58-8F72-4836-A94B-F4F1F54F35F9}" destId="{BDCD72CA-B4B6-7B4D-B879-D54517A57B99}" srcOrd="0" destOrd="0" presId="urn:microsoft.com/office/officeart/2005/8/layout/hierarchy3"/>
    <dgm:cxn modelId="{0EA9503D-1A4B-4002-8876-163CBAF78F10}" type="presOf" srcId="{7D163C46-4ABC-6746-BD89-F73AED8CF62B}" destId="{0D17F352-F534-D04F-A529-25C428668B9F}" srcOrd="0" destOrd="0" presId="urn:microsoft.com/office/officeart/2005/8/layout/hierarchy3"/>
    <dgm:cxn modelId="{CB10185B-6780-4229-A683-9491C0FCFE87}" type="presOf" srcId="{0F351C89-AF4A-6E42-99BF-55A58B7E5409}" destId="{9BC2FE20-8B40-8742-BA27-0270EAA699D4}" srcOrd="0" destOrd="0" presId="urn:microsoft.com/office/officeart/2005/8/layout/hierarchy3"/>
    <dgm:cxn modelId="{1AA20213-ECD0-864D-9172-467B2637CCB2}" srcId="{25AB9F58-8F72-4836-A94B-F4F1F54F35F9}" destId="{DDA6BAE4-EAAE-9244-AFC9-777DEFF1B20F}" srcOrd="0" destOrd="0" parTransId="{6F21B67F-7AA2-574D-94C2-89A77CEBA5BC}" sibTransId="{62E46592-FD98-5B4D-AF47-35E783A9064A}"/>
    <dgm:cxn modelId="{58C59F68-CC5C-4675-8B54-39A593501974}" type="presParOf" srcId="{BDCD72CA-B4B6-7B4D-B879-D54517A57B99}" destId="{FEEE2F48-F9C2-0F4B-8E22-8CB096831D2D}" srcOrd="0" destOrd="0" presId="urn:microsoft.com/office/officeart/2005/8/layout/hierarchy3"/>
    <dgm:cxn modelId="{5C3C15D4-DD5D-4BB2-890A-68CE0E7F2CF6}" type="presParOf" srcId="{FEEE2F48-F9C2-0F4B-8E22-8CB096831D2D}" destId="{114BA837-44E8-DE4D-A213-D337A7FF85CF}" srcOrd="0" destOrd="0" presId="urn:microsoft.com/office/officeart/2005/8/layout/hierarchy3"/>
    <dgm:cxn modelId="{8912ED2D-70EC-472F-AD82-78C54582A661}" type="presParOf" srcId="{114BA837-44E8-DE4D-A213-D337A7FF85CF}" destId="{C862D6CF-0F2A-574E-9D6B-B0F217E93131}" srcOrd="0" destOrd="0" presId="urn:microsoft.com/office/officeart/2005/8/layout/hierarchy3"/>
    <dgm:cxn modelId="{F054E69E-593F-4AEA-B6CB-C8B7D08B9D3C}" type="presParOf" srcId="{114BA837-44E8-DE4D-A213-D337A7FF85CF}" destId="{7668057E-2776-BC4E-BA58-59AB4B562B6F}" srcOrd="1" destOrd="0" presId="urn:microsoft.com/office/officeart/2005/8/layout/hierarchy3"/>
    <dgm:cxn modelId="{282C5B9F-5726-4F51-9B57-5FDC1E7289B2}" type="presParOf" srcId="{FEEE2F48-F9C2-0F4B-8E22-8CB096831D2D}" destId="{8F9B33A1-3368-F340-A43F-492A0097A536}" srcOrd="1" destOrd="0" presId="urn:microsoft.com/office/officeart/2005/8/layout/hierarchy3"/>
    <dgm:cxn modelId="{0F3ECD69-906D-4B97-822A-108C56E4F3AB}" type="presParOf" srcId="{8F9B33A1-3368-F340-A43F-492A0097A536}" destId="{5A2011DD-D123-C045-B4CD-75E9717C4731}" srcOrd="0" destOrd="0" presId="urn:microsoft.com/office/officeart/2005/8/layout/hierarchy3"/>
    <dgm:cxn modelId="{C9FAD4FF-D864-4E2F-8A8A-1B2E4C96137D}" type="presParOf" srcId="{8F9B33A1-3368-F340-A43F-492A0097A536}" destId="{111E5199-DF9E-D842-B191-2F14B5E7603F}" srcOrd="1" destOrd="0" presId="urn:microsoft.com/office/officeart/2005/8/layout/hierarchy3"/>
    <dgm:cxn modelId="{BD496838-4B89-45DA-8BE8-3003175EE6EA}" type="presParOf" srcId="{8F9B33A1-3368-F340-A43F-492A0097A536}" destId="{0D17F352-F534-D04F-A529-25C428668B9F}" srcOrd="2" destOrd="0" presId="urn:microsoft.com/office/officeart/2005/8/layout/hierarchy3"/>
    <dgm:cxn modelId="{CBD9C751-81A7-4191-8CA5-EF11ED7EB613}" type="presParOf" srcId="{8F9B33A1-3368-F340-A43F-492A0097A536}" destId="{9BC2FE20-8B40-8742-BA27-0270EAA699D4}" srcOrd="3" destOrd="0" presId="urn:microsoft.com/office/officeart/2005/8/layout/hierarchy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5AB9F58-8F72-4836-A94B-F4F1F54F35F9}" type="doc">
      <dgm:prSet loTypeId="urn:microsoft.com/office/officeart/2005/8/layout/hierarchy3" loCatId="hierarchy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DA6BAE4-EAAE-9244-AFC9-777DEFF1B20F}">
      <dgm:prSet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chemeClr val="accent1"/>
        </a:solidFill>
        <a:ln/>
      </dgm:spPr>
      <dgm:t>
        <a:bodyPr spcFirstLastPara="0" vert="horz" wrap="square" lIns="76200" tIns="76200" rIns="76200" bIns="76200" numCol="1" spcCol="1270" anchor="ctr" anchorCtr="0"/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2800" b="1" kern="1200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القلقلة</a:t>
          </a:r>
        </a:p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 err="1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Qalqalah</a:t>
          </a:r>
          <a:endParaRPr lang="en-US" sz="2400" b="1" kern="1200" dirty="0">
            <a:solidFill>
              <a:srgbClr val="FFFFFF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6F21B67F-7AA2-574D-94C2-89A77CEBA5BC}" type="parTrans" cxnId="{1AA20213-ECD0-864D-9172-467B2637CCB2}">
      <dgm:prSet/>
      <dgm:spPr/>
      <dgm:t>
        <a:bodyPr/>
        <a:lstStyle/>
        <a:p>
          <a:endParaRPr lang="en-US"/>
        </a:p>
      </dgm:t>
    </dgm:pt>
    <dgm:pt modelId="{62E46592-FD98-5B4D-AF47-35E783A9064A}" type="sibTrans" cxnId="{1AA20213-ECD0-864D-9172-467B2637CCB2}">
      <dgm:prSet/>
      <dgm:spPr/>
      <dgm:t>
        <a:bodyPr/>
        <a:lstStyle/>
        <a:p>
          <a:endParaRPr lang="en-US"/>
        </a:p>
      </dgm:t>
    </dgm:pt>
    <dgm:pt modelId="{0432A97B-56DC-F540-AD25-3AE34547B6B3}">
      <dgm:prSet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pPr algn="ctr" rtl="1"/>
          <a:r>
            <a:rPr lang="ar-KW" sz="1800" b="1" kern="1200" dirty="0">
              <a:solidFill>
                <a:srgbClr val="FF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اضطراب</a:t>
          </a:r>
          <a:r>
            <a:rPr lang="ar-KW" sz="18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</a:t>
          </a:r>
          <a:r>
            <a:rPr lang="ar-KW" sz="18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صوت الحرف في مخرجه حتى يسمع له نبرة قوية</a:t>
          </a:r>
        </a:p>
        <a:p>
          <a:pPr algn="ctr" rtl="1"/>
          <a:r>
            <a:rPr lang="en-CA" sz="1200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A</a:t>
          </a:r>
          <a:r>
            <a:rPr lang="en-CA" sz="12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</a:t>
          </a:r>
          <a:r>
            <a:rPr lang="en-US" sz="1200" kern="1200" dirty="0">
              <a:solidFill>
                <a:srgbClr val="FF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disturbance</a:t>
          </a:r>
          <a:r>
            <a:rPr lang="en-US" sz="12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</a:t>
          </a:r>
          <a:r>
            <a:rPr lang="en-US" sz="1200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that makes the sound of the letter becomes strong</a:t>
          </a:r>
          <a:endParaRPr lang="en-CA" sz="1200" b="1" kern="1200" dirty="0">
            <a:solidFill>
              <a:srgbClr val="002060"/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AF82679B-3F0E-B84E-A728-64F4D1FFD3E4}" type="parTrans" cxnId="{AEAB87B0-4F51-A344-B146-1AC42DD03732}">
      <dgm:prSet/>
      <dgm:spPr/>
      <dgm:t>
        <a:bodyPr/>
        <a:lstStyle/>
        <a:p>
          <a:endParaRPr lang="en-US"/>
        </a:p>
      </dgm:t>
    </dgm:pt>
    <dgm:pt modelId="{3C3485AF-34AA-5941-A9D8-F7B3F854E46C}" type="sibTrans" cxnId="{AEAB87B0-4F51-A344-B146-1AC42DD03732}">
      <dgm:prSet/>
      <dgm:spPr/>
      <dgm:t>
        <a:bodyPr/>
        <a:lstStyle/>
        <a:p>
          <a:endParaRPr lang="en-US"/>
        </a:p>
      </dgm:t>
    </dgm:pt>
    <dgm:pt modelId="{0F351C89-AF4A-6E42-99BF-55A58B7E5409}">
      <dgm:prSet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pPr rtl="0"/>
          <a:r>
            <a:rPr lang="ar-SA" sz="2400" b="1" kern="1200" dirty="0">
              <a:solidFill>
                <a:srgbClr val="FF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قُطْب جَد</a:t>
          </a:r>
        </a:p>
        <a:p>
          <a:r>
            <a:rPr lang="ar-SA" sz="2400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ق </a:t>
          </a:r>
          <a:r>
            <a:rPr lang="ar-SA" sz="2400" kern="1200" dirty="0" err="1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ط</a:t>
          </a:r>
          <a:r>
            <a:rPr lang="ar-SA" sz="2400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ب </a:t>
          </a:r>
          <a:r>
            <a:rPr lang="ar-SA" sz="2400" kern="1200" dirty="0" err="1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ج</a:t>
          </a:r>
          <a:r>
            <a:rPr lang="ar-SA" sz="2400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د</a:t>
          </a:r>
          <a:endParaRPr lang="en-US" sz="2400" b="1" kern="1200" dirty="0">
            <a:solidFill>
              <a:srgbClr val="002060"/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7D163C46-4ABC-6746-BD89-F73AED8CF62B}" type="parTrans" cxnId="{26638D7B-AA3F-B04F-9592-8B6065BED5D8}">
      <dgm:prSet/>
      <dgm:spPr/>
      <dgm:t>
        <a:bodyPr/>
        <a:lstStyle/>
        <a:p>
          <a:endParaRPr lang="en-US"/>
        </a:p>
      </dgm:t>
    </dgm:pt>
    <dgm:pt modelId="{7CFE5B41-927F-FC46-930E-1E97325773C1}" type="sibTrans" cxnId="{26638D7B-AA3F-B04F-9592-8B6065BED5D8}">
      <dgm:prSet/>
      <dgm:spPr/>
      <dgm:t>
        <a:bodyPr/>
        <a:lstStyle/>
        <a:p>
          <a:endParaRPr lang="en-US"/>
        </a:p>
      </dgm:t>
    </dgm:pt>
    <dgm:pt modelId="{BDCD72CA-B4B6-7B4D-B879-D54517A57B99}" type="pres">
      <dgm:prSet presAssocID="{25AB9F58-8F72-4836-A94B-F4F1F54F35F9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FEEE2F48-F9C2-0F4B-8E22-8CB096831D2D}" type="pres">
      <dgm:prSet presAssocID="{DDA6BAE4-EAAE-9244-AFC9-777DEFF1B20F}" presName="root" presStyleCnt="0"/>
      <dgm:spPr/>
    </dgm:pt>
    <dgm:pt modelId="{114BA837-44E8-DE4D-A213-D337A7FF85CF}" type="pres">
      <dgm:prSet presAssocID="{DDA6BAE4-EAAE-9244-AFC9-777DEFF1B20F}" presName="rootComposite" presStyleCnt="0"/>
      <dgm:spPr/>
    </dgm:pt>
    <dgm:pt modelId="{C862D6CF-0F2A-574E-9D6B-B0F217E93131}" type="pres">
      <dgm:prSet presAssocID="{DDA6BAE4-EAAE-9244-AFC9-777DEFF1B20F}" presName="rootText" presStyleLbl="node1" presStyleIdx="0" presStyleCnt="1" custScaleX="158744" custLinFactNeighborX="9025" custLinFactNeighborY="820"/>
      <dgm:spPr/>
      <dgm:t>
        <a:bodyPr/>
        <a:lstStyle/>
        <a:p>
          <a:endParaRPr lang="en-US"/>
        </a:p>
      </dgm:t>
    </dgm:pt>
    <dgm:pt modelId="{7668057E-2776-BC4E-BA58-59AB4B562B6F}" type="pres">
      <dgm:prSet presAssocID="{DDA6BAE4-EAAE-9244-AFC9-777DEFF1B20F}" presName="rootConnector" presStyleLbl="node1" presStyleIdx="0" presStyleCnt="1"/>
      <dgm:spPr/>
      <dgm:t>
        <a:bodyPr/>
        <a:lstStyle/>
        <a:p>
          <a:endParaRPr lang="en-US"/>
        </a:p>
      </dgm:t>
    </dgm:pt>
    <dgm:pt modelId="{8F9B33A1-3368-F340-A43F-492A0097A536}" type="pres">
      <dgm:prSet presAssocID="{DDA6BAE4-EAAE-9244-AFC9-777DEFF1B20F}" presName="childShape" presStyleCnt="0"/>
      <dgm:spPr/>
    </dgm:pt>
    <dgm:pt modelId="{5A2011DD-D123-C045-B4CD-75E9717C4731}" type="pres">
      <dgm:prSet presAssocID="{AF82679B-3F0E-B84E-A728-64F4D1FFD3E4}" presName="Name13" presStyleLbl="parChTrans1D2" presStyleIdx="0" presStyleCnt="2"/>
      <dgm:spPr/>
      <dgm:t>
        <a:bodyPr/>
        <a:lstStyle/>
        <a:p>
          <a:endParaRPr lang="en-US"/>
        </a:p>
      </dgm:t>
    </dgm:pt>
    <dgm:pt modelId="{111E5199-DF9E-D842-B191-2F14B5E7603F}" type="pres">
      <dgm:prSet presAssocID="{0432A97B-56DC-F540-AD25-3AE34547B6B3}" presName="childText" presStyleLbl="bgAcc1" presStyleIdx="0" presStyleCnt="2" custScaleX="24589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17F352-F534-D04F-A529-25C428668B9F}" type="pres">
      <dgm:prSet presAssocID="{7D163C46-4ABC-6746-BD89-F73AED8CF62B}" presName="Name13" presStyleLbl="parChTrans1D2" presStyleIdx="1" presStyleCnt="2"/>
      <dgm:spPr/>
      <dgm:t>
        <a:bodyPr/>
        <a:lstStyle/>
        <a:p>
          <a:endParaRPr lang="en-US"/>
        </a:p>
      </dgm:t>
    </dgm:pt>
    <dgm:pt modelId="{9BC2FE20-8B40-8742-BA27-0270EAA699D4}" type="pres">
      <dgm:prSet presAssocID="{0F351C89-AF4A-6E42-99BF-55A58B7E5409}" presName="childText" presStyleLbl="bgAcc1" presStyleIdx="1" presStyleCnt="2" custScaleX="26740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538B35D-C192-4480-8796-90CA6A8EEFE4}" type="presOf" srcId="{25AB9F58-8F72-4836-A94B-F4F1F54F35F9}" destId="{BDCD72CA-B4B6-7B4D-B879-D54517A57B99}" srcOrd="0" destOrd="0" presId="urn:microsoft.com/office/officeart/2005/8/layout/hierarchy3"/>
    <dgm:cxn modelId="{AEAB87B0-4F51-A344-B146-1AC42DD03732}" srcId="{DDA6BAE4-EAAE-9244-AFC9-777DEFF1B20F}" destId="{0432A97B-56DC-F540-AD25-3AE34547B6B3}" srcOrd="0" destOrd="0" parTransId="{AF82679B-3F0E-B84E-A728-64F4D1FFD3E4}" sibTransId="{3C3485AF-34AA-5941-A9D8-F7B3F854E46C}"/>
    <dgm:cxn modelId="{F8241899-C55F-4480-A209-30EB5D271110}" type="presOf" srcId="{0432A97B-56DC-F540-AD25-3AE34547B6B3}" destId="{111E5199-DF9E-D842-B191-2F14B5E7603F}" srcOrd="0" destOrd="0" presId="urn:microsoft.com/office/officeart/2005/8/layout/hierarchy3"/>
    <dgm:cxn modelId="{05275C91-12BD-4656-8422-DA33BF385875}" type="presOf" srcId="{7D163C46-4ABC-6746-BD89-F73AED8CF62B}" destId="{0D17F352-F534-D04F-A529-25C428668B9F}" srcOrd="0" destOrd="0" presId="urn:microsoft.com/office/officeart/2005/8/layout/hierarchy3"/>
    <dgm:cxn modelId="{F5F614E2-1306-44ED-9D08-29198A999B4E}" type="presOf" srcId="{DDA6BAE4-EAAE-9244-AFC9-777DEFF1B20F}" destId="{C862D6CF-0F2A-574E-9D6B-B0F217E93131}" srcOrd="0" destOrd="0" presId="urn:microsoft.com/office/officeart/2005/8/layout/hierarchy3"/>
    <dgm:cxn modelId="{26638D7B-AA3F-B04F-9592-8B6065BED5D8}" srcId="{DDA6BAE4-EAAE-9244-AFC9-777DEFF1B20F}" destId="{0F351C89-AF4A-6E42-99BF-55A58B7E5409}" srcOrd="1" destOrd="0" parTransId="{7D163C46-4ABC-6746-BD89-F73AED8CF62B}" sibTransId="{7CFE5B41-927F-FC46-930E-1E97325773C1}"/>
    <dgm:cxn modelId="{01B9122A-EE44-47E1-990D-E8751BA4B647}" type="presOf" srcId="{0F351C89-AF4A-6E42-99BF-55A58B7E5409}" destId="{9BC2FE20-8B40-8742-BA27-0270EAA699D4}" srcOrd="0" destOrd="0" presId="urn:microsoft.com/office/officeart/2005/8/layout/hierarchy3"/>
    <dgm:cxn modelId="{266D389B-D007-4EC1-9AAE-05438E91C1E7}" type="presOf" srcId="{AF82679B-3F0E-B84E-A728-64F4D1FFD3E4}" destId="{5A2011DD-D123-C045-B4CD-75E9717C4731}" srcOrd="0" destOrd="0" presId="urn:microsoft.com/office/officeart/2005/8/layout/hierarchy3"/>
    <dgm:cxn modelId="{D0A18616-F7AB-4111-9107-EC61D4BEAAFA}" type="presOf" srcId="{DDA6BAE4-EAAE-9244-AFC9-777DEFF1B20F}" destId="{7668057E-2776-BC4E-BA58-59AB4B562B6F}" srcOrd="1" destOrd="0" presId="urn:microsoft.com/office/officeart/2005/8/layout/hierarchy3"/>
    <dgm:cxn modelId="{1AA20213-ECD0-864D-9172-467B2637CCB2}" srcId="{25AB9F58-8F72-4836-A94B-F4F1F54F35F9}" destId="{DDA6BAE4-EAAE-9244-AFC9-777DEFF1B20F}" srcOrd="0" destOrd="0" parTransId="{6F21B67F-7AA2-574D-94C2-89A77CEBA5BC}" sibTransId="{62E46592-FD98-5B4D-AF47-35E783A9064A}"/>
    <dgm:cxn modelId="{D915E6E9-57C9-4F90-8DB5-F8CCF85FDE70}" type="presParOf" srcId="{BDCD72CA-B4B6-7B4D-B879-D54517A57B99}" destId="{FEEE2F48-F9C2-0F4B-8E22-8CB096831D2D}" srcOrd="0" destOrd="0" presId="urn:microsoft.com/office/officeart/2005/8/layout/hierarchy3"/>
    <dgm:cxn modelId="{146E4EC5-9303-44A8-8F46-89048B45A495}" type="presParOf" srcId="{FEEE2F48-F9C2-0F4B-8E22-8CB096831D2D}" destId="{114BA837-44E8-DE4D-A213-D337A7FF85CF}" srcOrd="0" destOrd="0" presId="urn:microsoft.com/office/officeart/2005/8/layout/hierarchy3"/>
    <dgm:cxn modelId="{CDCA9A52-0F79-494B-833B-216B3DCE89C3}" type="presParOf" srcId="{114BA837-44E8-DE4D-A213-D337A7FF85CF}" destId="{C862D6CF-0F2A-574E-9D6B-B0F217E93131}" srcOrd="0" destOrd="0" presId="urn:microsoft.com/office/officeart/2005/8/layout/hierarchy3"/>
    <dgm:cxn modelId="{5835A07A-BF3B-4575-8AE9-7D8E4555BB74}" type="presParOf" srcId="{114BA837-44E8-DE4D-A213-D337A7FF85CF}" destId="{7668057E-2776-BC4E-BA58-59AB4B562B6F}" srcOrd="1" destOrd="0" presId="urn:microsoft.com/office/officeart/2005/8/layout/hierarchy3"/>
    <dgm:cxn modelId="{4F550E5E-0A03-42EB-B7AD-F9AE0C7A4211}" type="presParOf" srcId="{FEEE2F48-F9C2-0F4B-8E22-8CB096831D2D}" destId="{8F9B33A1-3368-F340-A43F-492A0097A536}" srcOrd="1" destOrd="0" presId="urn:microsoft.com/office/officeart/2005/8/layout/hierarchy3"/>
    <dgm:cxn modelId="{42389462-D5F6-4685-B675-86E2D5D2730F}" type="presParOf" srcId="{8F9B33A1-3368-F340-A43F-492A0097A536}" destId="{5A2011DD-D123-C045-B4CD-75E9717C4731}" srcOrd="0" destOrd="0" presId="urn:microsoft.com/office/officeart/2005/8/layout/hierarchy3"/>
    <dgm:cxn modelId="{73C1098D-2D1D-452D-AAD5-255B475FDBE2}" type="presParOf" srcId="{8F9B33A1-3368-F340-A43F-492A0097A536}" destId="{111E5199-DF9E-D842-B191-2F14B5E7603F}" srcOrd="1" destOrd="0" presId="urn:microsoft.com/office/officeart/2005/8/layout/hierarchy3"/>
    <dgm:cxn modelId="{F7BD1DC9-5854-4967-9356-2174B8213389}" type="presParOf" srcId="{8F9B33A1-3368-F340-A43F-492A0097A536}" destId="{0D17F352-F534-D04F-A529-25C428668B9F}" srcOrd="2" destOrd="0" presId="urn:microsoft.com/office/officeart/2005/8/layout/hierarchy3"/>
    <dgm:cxn modelId="{37BA4D39-FECF-4D90-8ADC-BC8FA958844D}" type="presParOf" srcId="{8F9B33A1-3368-F340-A43F-492A0097A536}" destId="{9BC2FE20-8B40-8742-BA27-0270EAA699D4}" srcOrd="3" destOrd="0" presId="urn:microsoft.com/office/officeart/2005/8/layout/hierarchy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5AB9F58-8F72-4836-A94B-F4F1F54F35F9}" type="doc">
      <dgm:prSet loTypeId="urn:microsoft.com/office/officeart/2005/8/layout/hierarchy3" loCatId="hierarchy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94BBB0F-AD03-4C46-A063-DEC3C8278EB0}">
      <dgm:prSet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pPr marL="0"/>
          <a:r>
            <a:rPr lang="ar-KW" sz="1600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الساكن الموقوف عليه</a:t>
          </a:r>
          <a:r>
            <a:rPr lang="ar-KW" sz="16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</a:t>
          </a:r>
          <a:r>
            <a:rPr lang="ar-KW" sz="1600" b="1" kern="1200" dirty="0">
              <a:solidFill>
                <a:srgbClr val="FF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المشدد</a:t>
          </a:r>
          <a:endParaRPr lang="ar-KW" sz="1600" b="1" kern="1200" dirty="0">
            <a:solidFill>
              <a:srgbClr val="002060"/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  <a:p>
          <a:pPr marL="0"/>
          <a:r>
            <a:rPr lang="en-US" sz="1400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The </a:t>
          </a:r>
          <a:r>
            <a:rPr lang="en-US" sz="1400" kern="1200" dirty="0" err="1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sakin</a:t>
          </a:r>
          <a:r>
            <a:rPr lang="en-US" sz="1400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</a:t>
          </a:r>
          <a:r>
            <a:rPr lang="en-US" sz="1400" b="1" kern="1200" dirty="0" err="1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mushaddad</a:t>
          </a:r>
          <a:r>
            <a:rPr lang="en-US" sz="1400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letter at which the recitation stops</a:t>
          </a:r>
        </a:p>
      </dgm:t>
    </dgm:pt>
    <dgm:pt modelId="{00F8C2C6-65EA-2C4C-BF70-5A6E86CCA30E}" type="parTrans" cxnId="{80F3AC56-A375-EE4A-A9B9-929431F97957}">
      <dgm:prSet/>
      <dgm:spPr/>
      <dgm:t>
        <a:bodyPr/>
        <a:lstStyle/>
        <a:p>
          <a:endParaRPr lang="en-US"/>
        </a:p>
      </dgm:t>
    </dgm:pt>
    <dgm:pt modelId="{D8FBB792-3319-DF4C-93D8-E0E93E079D97}" type="sibTrans" cxnId="{80F3AC56-A375-EE4A-A9B9-929431F97957}">
      <dgm:prSet/>
      <dgm:spPr/>
      <dgm:t>
        <a:bodyPr/>
        <a:lstStyle/>
        <a:p>
          <a:endParaRPr lang="en-US"/>
        </a:p>
      </dgm:t>
    </dgm:pt>
    <dgm:pt modelId="{125351B1-8A1A-4044-9630-CD6F1264ADA3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chemeClr val="accent1"/>
        </a:solidFill>
        <a:ln/>
      </dgm:spPr>
      <dgm:t>
        <a:bodyPr spcFirstLastPara="0" vert="horz" wrap="square" lIns="76200" tIns="76200" rIns="76200" bIns="76200" numCol="1" spcCol="1270" anchor="ctr" anchorCtr="0"/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2400" b="1" kern="1200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مراتب </a:t>
          </a:r>
          <a:r>
            <a:rPr lang="ar-SA" sz="2400" b="1" kern="1200" dirty="0" smtClean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القلقلة</a:t>
          </a:r>
          <a:endParaRPr lang="en-CA" sz="2400" b="1" kern="1200" dirty="0">
            <a:solidFill>
              <a:srgbClr val="FFFFFF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 err="1" smtClean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Qalqalah</a:t>
          </a:r>
          <a:r>
            <a:rPr lang="en-US" sz="2400" b="1" kern="1200" dirty="0" smtClean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Levels</a:t>
          </a:r>
          <a:endParaRPr lang="en-US" sz="2400" b="1" kern="1200" dirty="0">
            <a:solidFill>
              <a:srgbClr val="FFFFFF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18D0BA90-37CE-46B8-8811-05E0FC71D09C}" type="sibTrans" cxnId="{653974B1-9B9D-4C74-A8F7-5C0F7BB0BBC0}">
      <dgm:prSet/>
      <dgm:spPr/>
      <dgm:t>
        <a:bodyPr/>
        <a:lstStyle/>
        <a:p>
          <a:endParaRPr lang="en-US" sz="105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D2716DC-EEA1-4007-A9DE-C945F4EA7276}" type="parTrans" cxnId="{653974B1-9B9D-4C74-A8F7-5C0F7BB0BBC0}">
      <dgm:prSet/>
      <dgm:spPr/>
      <dgm:t>
        <a:bodyPr/>
        <a:lstStyle/>
        <a:p>
          <a:endParaRPr lang="en-US" sz="105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8D605E5-39BD-244D-B41B-1DE6EDDF58D5}">
      <dgm:prSet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pPr rtl="1"/>
          <a:r>
            <a:rPr lang="ar-KW" sz="1600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الساكن الموقوف عليه</a:t>
          </a:r>
          <a:r>
            <a:rPr lang="ar-KW" sz="16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</a:t>
          </a:r>
          <a:r>
            <a:rPr lang="ar-KW" sz="1600" b="1" kern="1200" dirty="0">
              <a:solidFill>
                <a:srgbClr val="FF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غير المشدد</a:t>
          </a:r>
        </a:p>
        <a:p>
          <a:pPr rtl="1"/>
          <a:r>
            <a:rPr lang="en-US" sz="1400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The non-</a:t>
          </a:r>
          <a:r>
            <a:rPr lang="en-US" sz="1400" kern="1200" dirty="0" err="1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mushaddad</a:t>
          </a:r>
          <a:r>
            <a:rPr lang="en-US" sz="1400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letter at which the recitation</a:t>
          </a:r>
          <a:r>
            <a:rPr lang="en-US" sz="14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</a:t>
          </a:r>
          <a:r>
            <a:rPr lang="en-US" sz="1400" b="1" kern="1200" dirty="0">
              <a:solidFill>
                <a:srgbClr val="FF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stops</a:t>
          </a:r>
        </a:p>
      </dgm:t>
    </dgm:pt>
    <dgm:pt modelId="{6AF01932-5976-4B4C-B070-3046B0228CC9}" type="parTrans" cxnId="{B5EF6489-4594-3C42-A83A-682F7E0C4A7D}">
      <dgm:prSet/>
      <dgm:spPr/>
      <dgm:t>
        <a:bodyPr/>
        <a:lstStyle/>
        <a:p>
          <a:endParaRPr lang="en-US"/>
        </a:p>
      </dgm:t>
    </dgm:pt>
    <dgm:pt modelId="{BDF71C45-0A61-7143-86FF-E4245A88BB2F}" type="sibTrans" cxnId="{B5EF6489-4594-3C42-A83A-682F7E0C4A7D}">
      <dgm:prSet/>
      <dgm:spPr/>
      <dgm:t>
        <a:bodyPr/>
        <a:lstStyle/>
        <a:p>
          <a:endParaRPr lang="en-US"/>
        </a:p>
      </dgm:t>
    </dgm:pt>
    <dgm:pt modelId="{F1F0A642-DDE7-CD4F-A8CE-6623E2BFF25C}">
      <dgm:prSet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>
        <a:solidFill>
          <a:schemeClr val="accent5">
            <a:lumMod val="20000"/>
            <a:lumOff val="80000"/>
          </a:schemeClr>
        </a:solidFill>
        <a:ln/>
      </dgm:spPr>
      <dgm:t>
        <a:bodyPr spcFirstLastPara="0" vert="horz" wrap="square" lIns="34290" tIns="22860" rIns="34290" bIns="22860" numCol="1" spcCol="1270" anchor="ctr" anchorCtr="0"/>
        <a:lstStyle/>
        <a:p>
          <a:r>
            <a:rPr lang="ar-KW" sz="1800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الساكن</a:t>
          </a:r>
          <a:r>
            <a:rPr lang="ar-KW" sz="18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</a:t>
          </a:r>
          <a:r>
            <a:rPr lang="ar-KW" sz="1800" b="1" kern="1200" dirty="0">
              <a:solidFill>
                <a:srgbClr val="FF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الموصول</a:t>
          </a:r>
        </a:p>
        <a:p>
          <a:r>
            <a:rPr lang="en-US" sz="1400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The </a:t>
          </a:r>
          <a:r>
            <a:rPr lang="en-US" sz="1400" kern="1200" dirty="0" err="1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sakin</a:t>
          </a:r>
          <a:r>
            <a:rPr lang="en-US" sz="1400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letter with</a:t>
          </a:r>
          <a:r>
            <a:rPr lang="en-US" sz="14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</a:t>
          </a:r>
          <a:r>
            <a:rPr lang="en-US" sz="1400" b="1" kern="1200" dirty="0">
              <a:solidFill>
                <a:srgbClr val="FF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no stop</a:t>
          </a:r>
        </a:p>
      </dgm:t>
    </dgm:pt>
    <dgm:pt modelId="{81D1DD83-0155-5840-9151-97BF15D6E44E}" type="parTrans" cxnId="{DB0A5C10-7899-E54C-B5D7-1BCD9BD5A278}">
      <dgm:prSet/>
      <dgm:spPr/>
      <dgm:t>
        <a:bodyPr/>
        <a:lstStyle/>
        <a:p>
          <a:endParaRPr lang="en-US"/>
        </a:p>
      </dgm:t>
    </dgm:pt>
    <dgm:pt modelId="{7411341B-1FFA-294F-92FE-356228FB8C71}" type="sibTrans" cxnId="{DB0A5C10-7899-E54C-B5D7-1BCD9BD5A278}">
      <dgm:prSet/>
      <dgm:spPr/>
      <dgm:t>
        <a:bodyPr/>
        <a:lstStyle/>
        <a:p>
          <a:endParaRPr lang="en-US"/>
        </a:p>
      </dgm:t>
    </dgm:pt>
    <dgm:pt modelId="{1E005E9F-B1B7-144D-8FD7-383EEF5D5754}">
      <dgm:prSet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>
        <a:solidFill>
          <a:schemeClr val="accent5">
            <a:lumMod val="20000"/>
            <a:lumOff val="80000"/>
          </a:schemeClr>
        </a:solidFill>
        <a:ln/>
      </dgm:spPr>
      <dgm:t>
        <a:bodyPr spcFirstLastPara="0" vert="horz" wrap="square" lIns="34290" tIns="22860" rIns="34290" bIns="22860" numCol="1" spcCol="1270" anchor="ctr" anchorCtr="0"/>
        <a:lstStyle/>
        <a:p>
          <a:pPr marL="0"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1800" b="1" kern="1200" dirty="0">
              <a:solidFill>
                <a:srgbClr val="FF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المتحرك</a:t>
          </a:r>
          <a:r>
            <a:rPr lang="ar-KW" sz="18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</a:t>
          </a:r>
          <a:r>
            <a:rPr lang="ar-KW" sz="1800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وفيه قلقلة الأصل</a:t>
          </a:r>
          <a:endParaRPr lang="en-CA" sz="1600" kern="1200" dirty="0">
            <a:solidFill>
              <a:srgbClr val="002060"/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  <a:p>
          <a:pPr marL="0"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The</a:t>
          </a:r>
          <a:r>
            <a:rPr lang="en-US" sz="14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</a:t>
          </a:r>
          <a:r>
            <a:rPr lang="en-US" sz="1400" b="1" kern="1200" dirty="0">
              <a:solidFill>
                <a:srgbClr val="FF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non-</a:t>
          </a:r>
          <a:r>
            <a:rPr lang="en-US" sz="1400" b="1" kern="1200" dirty="0" err="1">
              <a:solidFill>
                <a:srgbClr val="FF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sakin</a:t>
          </a:r>
          <a:r>
            <a:rPr lang="en-US" sz="14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</a:t>
          </a:r>
          <a:r>
            <a:rPr lang="en-US" sz="1400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letter which have </a:t>
          </a:r>
          <a:r>
            <a:rPr lang="en-US" sz="1400" kern="1200" dirty="0" err="1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qalqalah</a:t>
          </a:r>
          <a:endParaRPr lang="en-US" sz="1400" kern="1200" dirty="0">
            <a:solidFill>
              <a:srgbClr val="002060"/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E71F26A5-E476-4847-84C2-F5BF8CD7FEE5}" type="parTrans" cxnId="{78819F3E-A2B2-254E-99FC-AF58BE568E2C}">
      <dgm:prSet/>
      <dgm:spPr/>
      <dgm:t>
        <a:bodyPr/>
        <a:lstStyle/>
        <a:p>
          <a:endParaRPr lang="en-US"/>
        </a:p>
      </dgm:t>
    </dgm:pt>
    <dgm:pt modelId="{F390682A-776C-0F44-BDD6-122C0EE43B12}" type="sibTrans" cxnId="{78819F3E-A2B2-254E-99FC-AF58BE568E2C}">
      <dgm:prSet/>
      <dgm:spPr/>
      <dgm:t>
        <a:bodyPr/>
        <a:lstStyle/>
        <a:p>
          <a:endParaRPr lang="en-US"/>
        </a:p>
      </dgm:t>
    </dgm:pt>
    <dgm:pt modelId="{BDCD72CA-B4B6-7B4D-B879-D54517A57B99}" type="pres">
      <dgm:prSet presAssocID="{25AB9F58-8F72-4836-A94B-F4F1F54F35F9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26B7E186-0B64-5840-B4FD-9EAE01D7445D}" type="pres">
      <dgm:prSet presAssocID="{125351B1-8A1A-4044-9630-CD6F1264ADA3}" presName="root" presStyleCnt="0"/>
      <dgm:spPr/>
    </dgm:pt>
    <dgm:pt modelId="{D92E466D-43A5-124A-B661-E9F1698951D6}" type="pres">
      <dgm:prSet presAssocID="{125351B1-8A1A-4044-9630-CD6F1264ADA3}" presName="rootComposite" presStyleCnt="0"/>
      <dgm:spPr/>
    </dgm:pt>
    <dgm:pt modelId="{7B0E859F-D473-CD49-A8A2-CA1C34D58897}" type="pres">
      <dgm:prSet presAssocID="{125351B1-8A1A-4044-9630-CD6F1264ADA3}" presName="rootText" presStyleLbl="node1" presStyleIdx="0" presStyleCnt="1" custScaleX="201350"/>
      <dgm:spPr>
        <a:xfrm>
          <a:off x="1827193" y="1481"/>
          <a:ext cx="3219373" cy="1609686"/>
        </a:xfrm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78E1C781-B65D-294A-8805-B67A3D0F3520}" type="pres">
      <dgm:prSet presAssocID="{125351B1-8A1A-4044-9630-CD6F1264ADA3}" presName="rootConnector" presStyleLbl="node1" presStyleIdx="0" presStyleCnt="1"/>
      <dgm:spPr/>
      <dgm:t>
        <a:bodyPr/>
        <a:lstStyle/>
        <a:p>
          <a:endParaRPr lang="en-US"/>
        </a:p>
      </dgm:t>
    </dgm:pt>
    <dgm:pt modelId="{7D45B4F9-7969-A74A-9F71-799E595D7803}" type="pres">
      <dgm:prSet presAssocID="{125351B1-8A1A-4044-9630-CD6F1264ADA3}" presName="childShape" presStyleCnt="0"/>
      <dgm:spPr/>
    </dgm:pt>
    <dgm:pt modelId="{B504336F-5F05-E14B-A28D-36F0E4DB455A}" type="pres">
      <dgm:prSet presAssocID="{00F8C2C6-65EA-2C4C-BF70-5A6E86CCA30E}" presName="Name13" presStyleLbl="parChTrans1D2" presStyleIdx="0" presStyleCnt="4"/>
      <dgm:spPr/>
      <dgm:t>
        <a:bodyPr/>
        <a:lstStyle/>
        <a:p>
          <a:endParaRPr lang="en-US"/>
        </a:p>
      </dgm:t>
    </dgm:pt>
    <dgm:pt modelId="{0EB59DF5-061A-F341-B014-C65774762B30}" type="pres">
      <dgm:prSet presAssocID="{F94BBB0F-AD03-4C46-A063-DEC3C8278EB0}" presName="childText" presStyleLbl="bgAcc1" presStyleIdx="0" presStyleCnt="4" custScaleX="25646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C76153-7FC9-CA4D-B6A3-77E80517073B}" type="pres">
      <dgm:prSet presAssocID="{6AF01932-5976-4B4C-B070-3046B0228CC9}" presName="Name13" presStyleLbl="parChTrans1D2" presStyleIdx="1" presStyleCnt="4"/>
      <dgm:spPr/>
      <dgm:t>
        <a:bodyPr/>
        <a:lstStyle/>
        <a:p>
          <a:endParaRPr lang="en-US"/>
        </a:p>
      </dgm:t>
    </dgm:pt>
    <dgm:pt modelId="{2035BBA3-A8BB-F94A-B4CC-0E8C2F598A74}" type="pres">
      <dgm:prSet presAssocID="{88D605E5-39BD-244D-B41B-1DE6EDDF58D5}" presName="childText" presStyleLbl="bgAcc1" presStyleIdx="1" presStyleCnt="4" custScaleX="241372" custLinFactNeighborX="83470" custLinFactNeighborY="13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0062EA-2808-0047-A6FB-DDE12F2AF18B}" type="pres">
      <dgm:prSet presAssocID="{81D1DD83-0155-5840-9151-97BF15D6E44E}" presName="Name13" presStyleLbl="parChTrans1D2" presStyleIdx="2" presStyleCnt="4"/>
      <dgm:spPr/>
      <dgm:t>
        <a:bodyPr/>
        <a:lstStyle/>
        <a:p>
          <a:endParaRPr lang="en-US"/>
        </a:p>
      </dgm:t>
    </dgm:pt>
    <dgm:pt modelId="{EB381DB3-0573-CC47-AC1A-E0E932042E44}" type="pres">
      <dgm:prSet presAssocID="{F1F0A642-DDE7-CD4F-A8CE-6623E2BFF25C}" presName="childText" presStyleLbl="bgAcc1" presStyleIdx="2" presStyleCnt="4" custScaleX="240780" custLinFactX="51175" custLinFactNeighborX="100000" custLinFactNeighborY="-1333">
        <dgm:presLayoutVars>
          <dgm:bulletEnabled val="1"/>
        </dgm:presLayoutVars>
      </dgm:prSet>
      <dgm:spPr>
        <a:xfrm>
          <a:off x="2344071" y="3476967"/>
          <a:ext cx="1482106" cy="926316"/>
        </a:xfrm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AA05263E-C28E-724C-BB54-FFAD01C2321B}" type="pres">
      <dgm:prSet presAssocID="{E71F26A5-E476-4847-84C2-F5BF8CD7FEE5}" presName="Name13" presStyleLbl="parChTrans1D2" presStyleIdx="3" presStyleCnt="4"/>
      <dgm:spPr/>
      <dgm:t>
        <a:bodyPr/>
        <a:lstStyle/>
        <a:p>
          <a:endParaRPr lang="en-US"/>
        </a:p>
      </dgm:t>
    </dgm:pt>
    <dgm:pt modelId="{353FE9D7-1A6E-3A48-BBD7-AA8EB2FBBCB1}" type="pres">
      <dgm:prSet presAssocID="{1E005E9F-B1B7-144D-8FD7-383EEF5D5754}" presName="childText" presStyleLbl="bgAcc1" presStyleIdx="3" presStyleCnt="4" custScaleX="252992" custLinFactX="100000" custLinFactNeighborX="100341" custLinFactNeighborY="-6891">
        <dgm:presLayoutVars>
          <dgm:bulletEnabled val="1"/>
        </dgm:presLayoutVars>
      </dgm:prSet>
      <dgm:spPr>
        <a:xfrm>
          <a:off x="2344071" y="4634863"/>
          <a:ext cx="1482106" cy="926316"/>
        </a:xfrm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</dgm:ptLst>
  <dgm:cxnLst>
    <dgm:cxn modelId="{FDCBF7CA-58B7-4314-8012-92258ED19F85}" type="presOf" srcId="{F1F0A642-DDE7-CD4F-A8CE-6623E2BFF25C}" destId="{EB381DB3-0573-CC47-AC1A-E0E932042E44}" srcOrd="0" destOrd="0" presId="urn:microsoft.com/office/officeart/2005/8/layout/hierarchy3"/>
    <dgm:cxn modelId="{80F3AC56-A375-EE4A-A9B9-929431F97957}" srcId="{125351B1-8A1A-4044-9630-CD6F1264ADA3}" destId="{F94BBB0F-AD03-4C46-A063-DEC3C8278EB0}" srcOrd="0" destOrd="0" parTransId="{00F8C2C6-65EA-2C4C-BF70-5A6E86CCA30E}" sibTransId="{D8FBB792-3319-DF4C-93D8-E0E93E079D97}"/>
    <dgm:cxn modelId="{B5EF6489-4594-3C42-A83A-682F7E0C4A7D}" srcId="{125351B1-8A1A-4044-9630-CD6F1264ADA3}" destId="{88D605E5-39BD-244D-B41B-1DE6EDDF58D5}" srcOrd="1" destOrd="0" parTransId="{6AF01932-5976-4B4C-B070-3046B0228CC9}" sibTransId="{BDF71C45-0A61-7143-86FF-E4245A88BB2F}"/>
    <dgm:cxn modelId="{4B5B49E0-36CC-431B-AD5F-961B3DBB15A7}" type="presOf" srcId="{81D1DD83-0155-5840-9151-97BF15D6E44E}" destId="{770062EA-2808-0047-A6FB-DDE12F2AF18B}" srcOrd="0" destOrd="0" presId="urn:microsoft.com/office/officeart/2005/8/layout/hierarchy3"/>
    <dgm:cxn modelId="{327B293D-CB8D-4AE4-B3C7-C755C9EBBC12}" type="presOf" srcId="{F94BBB0F-AD03-4C46-A063-DEC3C8278EB0}" destId="{0EB59DF5-061A-F341-B014-C65774762B30}" srcOrd="0" destOrd="0" presId="urn:microsoft.com/office/officeart/2005/8/layout/hierarchy3"/>
    <dgm:cxn modelId="{2F676D38-1C6D-48B6-9964-E5E500C3A0E3}" type="presOf" srcId="{6AF01932-5976-4B4C-B070-3046B0228CC9}" destId="{DEC76153-7FC9-CA4D-B6A3-77E80517073B}" srcOrd="0" destOrd="0" presId="urn:microsoft.com/office/officeart/2005/8/layout/hierarchy3"/>
    <dgm:cxn modelId="{653974B1-9B9D-4C74-A8F7-5C0F7BB0BBC0}" srcId="{25AB9F58-8F72-4836-A94B-F4F1F54F35F9}" destId="{125351B1-8A1A-4044-9630-CD6F1264ADA3}" srcOrd="0" destOrd="0" parTransId="{2D2716DC-EEA1-4007-A9DE-C945F4EA7276}" sibTransId="{18D0BA90-37CE-46B8-8811-05E0FC71D09C}"/>
    <dgm:cxn modelId="{47D1EF16-8344-4A8C-8013-CB1AF7FF1E32}" type="presOf" srcId="{125351B1-8A1A-4044-9630-CD6F1264ADA3}" destId="{7B0E859F-D473-CD49-A8A2-CA1C34D58897}" srcOrd="0" destOrd="0" presId="urn:microsoft.com/office/officeart/2005/8/layout/hierarchy3"/>
    <dgm:cxn modelId="{DB0A5C10-7899-E54C-B5D7-1BCD9BD5A278}" srcId="{125351B1-8A1A-4044-9630-CD6F1264ADA3}" destId="{F1F0A642-DDE7-CD4F-A8CE-6623E2BFF25C}" srcOrd="2" destOrd="0" parTransId="{81D1DD83-0155-5840-9151-97BF15D6E44E}" sibTransId="{7411341B-1FFA-294F-92FE-356228FB8C71}"/>
    <dgm:cxn modelId="{D7A6403D-76EE-45E8-84E6-5F42E812E7D3}" type="presOf" srcId="{88D605E5-39BD-244D-B41B-1DE6EDDF58D5}" destId="{2035BBA3-A8BB-F94A-B4CC-0E8C2F598A74}" srcOrd="0" destOrd="0" presId="urn:microsoft.com/office/officeart/2005/8/layout/hierarchy3"/>
    <dgm:cxn modelId="{78819F3E-A2B2-254E-99FC-AF58BE568E2C}" srcId="{125351B1-8A1A-4044-9630-CD6F1264ADA3}" destId="{1E005E9F-B1B7-144D-8FD7-383EEF5D5754}" srcOrd="3" destOrd="0" parTransId="{E71F26A5-E476-4847-84C2-F5BF8CD7FEE5}" sibTransId="{F390682A-776C-0F44-BDD6-122C0EE43B12}"/>
    <dgm:cxn modelId="{63AEB9A5-213C-40F1-B2D0-0D518C5A53A8}" type="presOf" srcId="{125351B1-8A1A-4044-9630-CD6F1264ADA3}" destId="{78E1C781-B65D-294A-8805-B67A3D0F3520}" srcOrd="1" destOrd="0" presId="urn:microsoft.com/office/officeart/2005/8/layout/hierarchy3"/>
    <dgm:cxn modelId="{3D5042CE-8373-4BC6-9AEB-72DDFFEE9FA4}" type="presOf" srcId="{00F8C2C6-65EA-2C4C-BF70-5A6E86CCA30E}" destId="{B504336F-5F05-E14B-A28D-36F0E4DB455A}" srcOrd="0" destOrd="0" presId="urn:microsoft.com/office/officeart/2005/8/layout/hierarchy3"/>
    <dgm:cxn modelId="{51F6FC2F-88CC-45F4-8E16-4B8927145B51}" type="presOf" srcId="{E71F26A5-E476-4847-84C2-F5BF8CD7FEE5}" destId="{AA05263E-C28E-724C-BB54-FFAD01C2321B}" srcOrd="0" destOrd="0" presId="urn:microsoft.com/office/officeart/2005/8/layout/hierarchy3"/>
    <dgm:cxn modelId="{A91E0F0B-8351-463F-A8CB-FB225D2A4252}" type="presOf" srcId="{1E005E9F-B1B7-144D-8FD7-383EEF5D5754}" destId="{353FE9D7-1A6E-3A48-BBD7-AA8EB2FBBCB1}" srcOrd="0" destOrd="0" presId="urn:microsoft.com/office/officeart/2005/8/layout/hierarchy3"/>
    <dgm:cxn modelId="{5DD54ECD-7119-43EA-9575-76C3B65E724E}" type="presOf" srcId="{25AB9F58-8F72-4836-A94B-F4F1F54F35F9}" destId="{BDCD72CA-B4B6-7B4D-B879-D54517A57B99}" srcOrd="0" destOrd="0" presId="urn:microsoft.com/office/officeart/2005/8/layout/hierarchy3"/>
    <dgm:cxn modelId="{2DDE0814-C706-4F25-B34F-2D366B345141}" type="presParOf" srcId="{BDCD72CA-B4B6-7B4D-B879-D54517A57B99}" destId="{26B7E186-0B64-5840-B4FD-9EAE01D7445D}" srcOrd="0" destOrd="0" presId="urn:microsoft.com/office/officeart/2005/8/layout/hierarchy3"/>
    <dgm:cxn modelId="{44BEC8D6-E386-4810-9050-78A66ABBC3EE}" type="presParOf" srcId="{26B7E186-0B64-5840-B4FD-9EAE01D7445D}" destId="{D92E466D-43A5-124A-B661-E9F1698951D6}" srcOrd="0" destOrd="0" presId="urn:microsoft.com/office/officeart/2005/8/layout/hierarchy3"/>
    <dgm:cxn modelId="{77CAAE81-7662-4F55-B6CF-BF66306CA1FE}" type="presParOf" srcId="{D92E466D-43A5-124A-B661-E9F1698951D6}" destId="{7B0E859F-D473-CD49-A8A2-CA1C34D58897}" srcOrd="0" destOrd="0" presId="urn:microsoft.com/office/officeart/2005/8/layout/hierarchy3"/>
    <dgm:cxn modelId="{7F6C5C9E-05B4-4F93-ABF6-DC5A0C8064DB}" type="presParOf" srcId="{D92E466D-43A5-124A-B661-E9F1698951D6}" destId="{78E1C781-B65D-294A-8805-B67A3D0F3520}" srcOrd="1" destOrd="0" presId="urn:microsoft.com/office/officeart/2005/8/layout/hierarchy3"/>
    <dgm:cxn modelId="{B3ABA917-ABF3-429C-921A-05ED7C0F479C}" type="presParOf" srcId="{26B7E186-0B64-5840-B4FD-9EAE01D7445D}" destId="{7D45B4F9-7969-A74A-9F71-799E595D7803}" srcOrd="1" destOrd="0" presId="urn:microsoft.com/office/officeart/2005/8/layout/hierarchy3"/>
    <dgm:cxn modelId="{30BB0AE1-5280-44E0-B5E4-4F4D0CE77733}" type="presParOf" srcId="{7D45B4F9-7969-A74A-9F71-799E595D7803}" destId="{B504336F-5F05-E14B-A28D-36F0E4DB455A}" srcOrd="0" destOrd="0" presId="urn:microsoft.com/office/officeart/2005/8/layout/hierarchy3"/>
    <dgm:cxn modelId="{70B1F855-2873-4AB7-96C7-184A1D9E68DC}" type="presParOf" srcId="{7D45B4F9-7969-A74A-9F71-799E595D7803}" destId="{0EB59DF5-061A-F341-B014-C65774762B30}" srcOrd="1" destOrd="0" presId="urn:microsoft.com/office/officeart/2005/8/layout/hierarchy3"/>
    <dgm:cxn modelId="{6EBA5A83-47AB-4A9C-8FAB-A0AFBDA2C465}" type="presParOf" srcId="{7D45B4F9-7969-A74A-9F71-799E595D7803}" destId="{DEC76153-7FC9-CA4D-B6A3-77E80517073B}" srcOrd="2" destOrd="0" presId="urn:microsoft.com/office/officeart/2005/8/layout/hierarchy3"/>
    <dgm:cxn modelId="{73F7BC65-4C9A-4F11-B7A5-1EE3F386B3BB}" type="presParOf" srcId="{7D45B4F9-7969-A74A-9F71-799E595D7803}" destId="{2035BBA3-A8BB-F94A-B4CC-0E8C2F598A74}" srcOrd="3" destOrd="0" presId="urn:microsoft.com/office/officeart/2005/8/layout/hierarchy3"/>
    <dgm:cxn modelId="{3F23EE7F-8F22-46D5-BD4B-0A15031DF1AC}" type="presParOf" srcId="{7D45B4F9-7969-A74A-9F71-799E595D7803}" destId="{770062EA-2808-0047-A6FB-DDE12F2AF18B}" srcOrd="4" destOrd="0" presId="urn:microsoft.com/office/officeart/2005/8/layout/hierarchy3"/>
    <dgm:cxn modelId="{3CA22B83-A90F-4DC4-9B65-F809531DF924}" type="presParOf" srcId="{7D45B4F9-7969-A74A-9F71-799E595D7803}" destId="{EB381DB3-0573-CC47-AC1A-E0E932042E44}" srcOrd="5" destOrd="0" presId="urn:microsoft.com/office/officeart/2005/8/layout/hierarchy3"/>
    <dgm:cxn modelId="{287D8427-AFED-4AE3-9CD4-BEEF4502B9D4}" type="presParOf" srcId="{7D45B4F9-7969-A74A-9F71-799E595D7803}" destId="{AA05263E-C28E-724C-BB54-FFAD01C2321B}" srcOrd="6" destOrd="0" presId="urn:microsoft.com/office/officeart/2005/8/layout/hierarchy3"/>
    <dgm:cxn modelId="{CC53859D-37FF-4C89-B85F-D87BEA43C9CC}" type="presParOf" srcId="{7D45B4F9-7969-A74A-9F71-799E595D7803}" destId="{353FE9D7-1A6E-3A48-BBD7-AA8EB2FBBCB1}" srcOrd="7" destOrd="0" presId="urn:microsoft.com/office/officeart/2005/8/layout/hierarchy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5AB9F58-8F72-4836-A94B-F4F1F54F35F9}" type="doc">
      <dgm:prSet loTypeId="urn:microsoft.com/office/officeart/2005/8/layout/hierarchy3" loCatId="hierarchy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DA6BAE4-EAAE-9244-AFC9-777DEFF1B20F}">
      <dgm:prSet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chemeClr val="accent1"/>
        </a:solidFill>
        <a:ln/>
      </dgm:spPr>
      <dgm:t>
        <a:bodyPr spcFirstLastPara="0" vert="horz" wrap="square" lIns="76200" tIns="76200" rIns="76200" bIns="76200" numCol="1" spcCol="1270" anchor="ctr" anchorCtr="0"/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2800" b="1" kern="1200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الصفير</a:t>
          </a:r>
        </a:p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Safeer</a:t>
          </a:r>
        </a:p>
      </dgm:t>
    </dgm:pt>
    <dgm:pt modelId="{6F21B67F-7AA2-574D-94C2-89A77CEBA5BC}" type="parTrans" cxnId="{1AA20213-ECD0-864D-9172-467B2637CCB2}">
      <dgm:prSet/>
      <dgm:spPr/>
      <dgm:t>
        <a:bodyPr/>
        <a:lstStyle/>
        <a:p>
          <a:endParaRPr lang="en-US"/>
        </a:p>
      </dgm:t>
    </dgm:pt>
    <dgm:pt modelId="{62E46592-FD98-5B4D-AF47-35E783A9064A}" type="sibTrans" cxnId="{1AA20213-ECD0-864D-9172-467B2637CCB2}">
      <dgm:prSet/>
      <dgm:spPr/>
      <dgm:t>
        <a:bodyPr/>
        <a:lstStyle/>
        <a:p>
          <a:endParaRPr lang="en-US"/>
        </a:p>
      </dgm:t>
    </dgm:pt>
    <dgm:pt modelId="{0432A97B-56DC-F540-AD25-3AE34547B6B3}">
      <dgm:prSet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pPr algn="ctr" rtl="1"/>
          <a:r>
            <a:rPr lang="ar-KW" sz="18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صوت زائد </a:t>
          </a:r>
          <a:r>
            <a:rPr lang="ar-KW" sz="1800" b="1" kern="1200" dirty="0">
              <a:solidFill>
                <a:srgbClr val="FF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يشبه صوت بعض الطيور </a:t>
          </a:r>
          <a:r>
            <a:rPr lang="ar-KW" sz="18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/>
          </a:r>
          <a:br>
            <a:rPr lang="ar-KW" sz="18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</a:br>
          <a:r>
            <a:rPr lang="ar-KW" sz="18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            </a:t>
          </a:r>
          <a:r>
            <a:rPr lang="ar-KW" sz="18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يخرج من بين الثنايا وطرف اللسان عند النطق بحروفه</a:t>
          </a:r>
        </a:p>
        <a:p>
          <a:pPr algn="ctr" rtl="1"/>
          <a:r>
            <a:rPr lang="en-US" sz="1200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A sound which is </a:t>
          </a:r>
          <a:r>
            <a:rPr lang="en-US" sz="1200" b="1" kern="1200" dirty="0">
              <a:solidFill>
                <a:srgbClr val="FF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similar to the sound of some birds</a:t>
          </a:r>
          <a:r>
            <a:rPr lang="en-US" sz="1200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. The P.O.A. for the letters which have this attribute is between the front teeth and the edge of the tongue.</a:t>
          </a:r>
          <a:endParaRPr lang="en-CA" sz="1200" b="1" kern="1200" dirty="0">
            <a:solidFill>
              <a:srgbClr val="002060"/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AF82679B-3F0E-B84E-A728-64F4D1FFD3E4}" type="parTrans" cxnId="{AEAB87B0-4F51-A344-B146-1AC42DD03732}">
      <dgm:prSet/>
      <dgm:spPr/>
      <dgm:t>
        <a:bodyPr/>
        <a:lstStyle/>
        <a:p>
          <a:endParaRPr lang="en-US"/>
        </a:p>
      </dgm:t>
    </dgm:pt>
    <dgm:pt modelId="{3C3485AF-34AA-5941-A9D8-F7B3F854E46C}" type="sibTrans" cxnId="{AEAB87B0-4F51-A344-B146-1AC42DD03732}">
      <dgm:prSet/>
      <dgm:spPr/>
      <dgm:t>
        <a:bodyPr/>
        <a:lstStyle/>
        <a:p>
          <a:endParaRPr lang="en-US"/>
        </a:p>
      </dgm:t>
    </dgm:pt>
    <dgm:pt modelId="{0F351C89-AF4A-6E42-99BF-55A58B7E5409}">
      <dgm:prSet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pPr rtl="0"/>
          <a:r>
            <a:rPr lang="ar-SA" sz="2400" b="1" kern="1200" dirty="0">
              <a:solidFill>
                <a:srgbClr val="FF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ص – </a:t>
          </a:r>
          <a:r>
            <a:rPr lang="ar-SA" sz="2400" b="1" kern="1200" dirty="0" err="1">
              <a:solidFill>
                <a:srgbClr val="FF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س</a:t>
          </a:r>
          <a:r>
            <a:rPr lang="ar-SA" sz="2400" b="1" kern="1200" dirty="0">
              <a:solidFill>
                <a:srgbClr val="FF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– </a:t>
          </a:r>
          <a:r>
            <a:rPr lang="ar-SA" sz="2400" b="1" kern="1200" dirty="0" err="1">
              <a:solidFill>
                <a:srgbClr val="FF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ز</a:t>
          </a:r>
          <a:endParaRPr lang="en-US" sz="2400" b="1" kern="1200" dirty="0">
            <a:solidFill>
              <a:srgbClr val="FF0000"/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7D163C46-4ABC-6746-BD89-F73AED8CF62B}" type="parTrans" cxnId="{26638D7B-AA3F-B04F-9592-8B6065BED5D8}">
      <dgm:prSet/>
      <dgm:spPr/>
      <dgm:t>
        <a:bodyPr/>
        <a:lstStyle/>
        <a:p>
          <a:endParaRPr lang="en-US"/>
        </a:p>
      </dgm:t>
    </dgm:pt>
    <dgm:pt modelId="{7CFE5B41-927F-FC46-930E-1E97325773C1}" type="sibTrans" cxnId="{26638D7B-AA3F-B04F-9592-8B6065BED5D8}">
      <dgm:prSet/>
      <dgm:spPr/>
      <dgm:t>
        <a:bodyPr/>
        <a:lstStyle/>
        <a:p>
          <a:endParaRPr lang="en-US"/>
        </a:p>
      </dgm:t>
    </dgm:pt>
    <dgm:pt modelId="{BDCD72CA-B4B6-7B4D-B879-D54517A57B99}" type="pres">
      <dgm:prSet presAssocID="{25AB9F58-8F72-4836-A94B-F4F1F54F35F9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FEEE2F48-F9C2-0F4B-8E22-8CB096831D2D}" type="pres">
      <dgm:prSet presAssocID="{DDA6BAE4-EAAE-9244-AFC9-777DEFF1B20F}" presName="root" presStyleCnt="0"/>
      <dgm:spPr/>
    </dgm:pt>
    <dgm:pt modelId="{114BA837-44E8-DE4D-A213-D337A7FF85CF}" type="pres">
      <dgm:prSet presAssocID="{DDA6BAE4-EAAE-9244-AFC9-777DEFF1B20F}" presName="rootComposite" presStyleCnt="0"/>
      <dgm:spPr/>
    </dgm:pt>
    <dgm:pt modelId="{C862D6CF-0F2A-574E-9D6B-B0F217E93131}" type="pres">
      <dgm:prSet presAssocID="{DDA6BAE4-EAAE-9244-AFC9-777DEFF1B20F}" presName="rootText" presStyleLbl="node1" presStyleIdx="0" presStyleCnt="1" custScaleX="158744" custLinFactNeighborX="9025" custLinFactNeighborY="820"/>
      <dgm:spPr/>
      <dgm:t>
        <a:bodyPr/>
        <a:lstStyle/>
        <a:p>
          <a:endParaRPr lang="en-US"/>
        </a:p>
      </dgm:t>
    </dgm:pt>
    <dgm:pt modelId="{7668057E-2776-BC4E-BA58-59AB4B562B6F}" type="pres">
      <dgm:prSet presAssocID="{DDA6BAE4-EAAE-9244-AFC9-777DEFF1B20F}" presName="rootConnector" presStyleLbl="node1" presStyleIdx="0" presStyleCnt="1"/>
      <dgm:spPr/>
      <dgm:t>
        <a:bodyPr/>
        <a:lstStyle/>
        <a:p>
          <a:endParaRPr lang="en-US"/>
        </a:p>
      </dgm:t>
    </dgm:pt>
    <dgm:pt modelId="{8F9B33A1-3368-F340-A43F-492A0097A536}" type="pres">
      <dgm:prSet presAssocID="{DDA6BAE4-EAAE-9244-AFC9-777DEFF1B20F}" presName="childShape" presStyleCnt="0"/>
      <dgm:spPr/>
    </dgm:pt>
    <dgm:pt modelId="{5A2011DD-D123-C045-B4CD-75E9717C4731}" type="pres">
      <dgm:prSet presAssocID="{AF82679B-3F0E-B84E-A728-64F4D1FFD3E4}" presName="Name13" presStyleLbl="parChTrans1D2" presStyleIdx="0" presStyleCnt="2"/>
      <dgm:spPr/>
      <dgm:t>
        <a:bodyPr/>
        <a:lstStyle/>
        <a:p>
          <a:endParaRPr lang="en-US"/>
        </a:p>
      </dgm:t>
    </dgm:pt>
    <dgm:pt modelId="{111E5199-DF9E-D842-B191-2F14B5E7603F}" type="pres">
      <dgm:prSet presAssocID="{0432A97B-56DC-F540-AD25-3AE34547B6B3}" presName="childText" presStyleLbl="bgAcc1" presStyleIdx="0" presStyleCnt="2" custScaleX="24589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17F352-F534-D04F-A529-25C428668B9F}" type="pres">
      <dgm:prSet presAssocID="{7D163C46-4ABC-6746-BD89-F73AED8CF62B}" presName="Name13" presStyleLbl="parChTrans1D2" presStyleIdx="1" presStyleCnt="2"/>
      <dgm:spPr/>
      <dgm:t>
        <a:bodyPr/>
        <a:lstStyle/>
        <a:p>
          <a:endParaRPr lang="en-US"/>
        </a:p>
      </dgm:t>
    </dgm:pt>
    <dgm:pt modelId="{9BC2FE20-8B40-8742-BA27-0270EAA699D4}" type="pres">
      <dgm:prSet presAssocID="{0F351C89-AF4A-6E42-99BF-55A58B7E5409}" presName="childText" presStyleLbl="bgAcc1" presStyleIdx="1" presStyleCnt="2" custScaleX="26740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EAB87B0-4F51-A344-B146-1AC42DD03732}" srcId="{DDA6BAE4-EAAE-9244-AFC9-777DEFF1B20F}" destId="{0432A97B-56DC-F540-AD25-3AE34547B6B3}" srcOrd="0" destOrd="0" parTransId="{AF82679B-3F0E-B84E-A728-64F4D1FFD3E4}" sibTransId="{3C3485AF-34AA-5941-A9D8-F7B3F854E46C}"/>
    <dgm:cxn modelId="{8269B900-4EBD-415D-A2F4-0B4B5E1494E0}" type="presOf" srcId="{25AB9F58-8F72-4836-A94B-F4F1F54F35F9}" destId="{BDCD72CA-B4B6-7B4D-B879-D54517A57B99}" srcOrd="0" destOrd="0" presId="urn:microsoft.com/office/officeart/2005/8/layout/hierarchy3"/>
    <dgm:cxn modelId="{14BC8445-37E4-4D51-B5C1-616D435A7D11}" type="presOf" srcId="{0432A97B-56DC-F540-AD25-3AE34547B6B3}" destId="{111E5199-DF9E-D842-B191-2F14B5E7603F}" srcOrd="0" destOrd="0" presId="urn:microsoft.com/office/officeart/2005/8/layout/hierarchy3"/>
    <dgm:cxn modelId="{26638D7B-AA3F-B04F-9592-8B6065BED5D8}" srcId="{DDA6BAE4-EAAE-9244-AFC9-777DEFF1B20F}" destId="{0F351C89-AF4A-6E42-99BF-55A58B7E5409}" srcOrd="1" destOrd="0" parTransId="{7D163C46-4ABC-6746-BD89-F73AED8CF62B}" sibTransId="{7CFE5B41-927F-FC46-930E-1E97325773C1}"/>
    <dgm:cxn modelId="{7BCB464F-2A9C-4D72-9702-37172D7CBA1D}" type="presOf" srcId="{DDA6BAE4-EAAE-9244-AFC9-777DEFF1B20F}" destId="{C862D6CF-0F2A-574E-9D6B-B0F217E93131}" srcOrd="0" destOrd="0" presId="urn:microsoft.com/office/officeart/2005/8/layout/hierarchy3"/>
    <dgm:cxn modelId="{F77036B0-F7FA-40C4-8078-888ECA929B80}" type="presOf" srcId="{DDA6BAE4-EAAE-9244-AFC9-777DEFF1B20F}" destId="{7668057E-2776-BC4E-BA58-59AB4B562B6F}" srcOrd="1" destOrd="0" presId="urn:microsoft.com/office/officeart/2005/8/layout/hierarchy3"/>
    <dgm:cxn modelId="{333B06FC-EA3E-46B9-AFE2-CA4606A3FC78}" type="presOf" srcId="{7D163C46-4ABC-6746-BD89-F73AED8CF62B}" destId="{0D17F352-F534-D04F-A529-25C428668B9F}" srcOrd="0" destOrd="0" presId="urn:microsoft.com/office/officeart/2005/8/layout/hierarchy3"/>
    <dgm:cxn modelId="{1AA20213-ECD0-864D-9172-467B2637CCB2}" srcId="{25AB9F58-8F72-4836-A94B-F4F1F54F35F9}" destId="{DDA6BAE4-EAAE-9244-AFC9-777DEFF1B20F}" srcOrd="0" destOrd="0" parTransId="{6F21B67F-7AA2-574D-94C2-89A77CEBA5BC}" sibTransId="{62E46592-FD98-5B4D-AF47-35E783A9064A}"/>
    <dgm:cxn modelId="{6DB07EE0-344A-4BC6-B97E-D537BDF88B06}" type="presOf" srcId="{AF82679B-3F0E-B84E-A728-64F4D1FFD3E4}" destId="{5A2011DD-D123-C045-B4CD-75E9717C4731}" srcOrd="0" destOrd="0" presId="urn:microsoft.com/office/officeart/2005/8/layout/hierarchy3"/>
    <dgm:cxn modelId="{113A3BF3-9A42-43CE-A27D-23CAE07578CE}" type="presOf" srcId="{0F351C89-AF4A-6E42-99BF-55A58B7E5409}" destId="{9BC2FE20-8B40-8742-BA27-0270EAA699D4}" srcOrd="0" destOrd="0" presId="urn:microsoft.com/office/officeart/2005/8/layout/hierarchy3"/>
    <dgm:cxn modelId="{DDB2FDAE-14FA-40AF-8CAF-31F3D35E41FA}" type="presParOf" srcId="{BDCD72CA-B4B6-7B4D-B879-D54517A57B99}" destId="{FEEE2F48-F9C2-0F4B-8E22-8CB096831D2D}" srcOrd="0" destOrd="0" presId="urn:microsoft.com/office/officeart/2005/8/layout/hierarchy3"/>
    <dgm:cxn modelId="{0A492533-D34E-4302-8A7D-E35727C476C1}" type="presParOf" srcId="{FEEE2F48-F9C2-0F4B-8E22-8CB096831D2D}" destId="{114BA837-44E8-DE4D-A213-D337A7FF85CF}" srcOrd="0" destOrd="0" presId="urn:microsoft.com/office/officeart/2005/8/layout/hierarchy3"/>
    <dgm:cxn modelId="{9B93D9B9-D089-47B5-9742-8AF3D38303FD}" type="presParOf" srcId="{114BA837-44E8-DE4D-A213-D337A7FF85CF}" destId="{C862D6CF-0F2A-574E-9D6B-B0F217E93131}" srcOrd="0" destOrd="0" presId="urn:microsoft.com/office/officeart/2005/8/layout/hierarchy3"/>
    <dgm:cxn modelId="{3BC6182B-3ADF-485F-97C8-D322A60BD5C6}" type="presParOf" srcId="{114BA837-44E8-DE4D-A213-D337A7FF85CF}" destId="{7668057E-2776-BC4E-BA58-59AB4B562B6F}" srcOrd="1" destOrd="0" presId="urn:microsoft.com/office/officeart/2005/8/layout/hierarchy3"/>
    <dgm:cxn modelId="{E25C70B0-71DA-4E21-8806-04B3F3220507}" type="presParOf" srcId="{FEEE2F48-F9C2-0F4B-8E22-8CB096831D2D}" destId="{8F9B33A1-3368-F340-A43F-492A0097A536}" srcOrd="1" destOrd="0" presId="urn:microsoft.com/office/officeart/2005/8/layout/hierarchy3"/>
    <dgm:cxn modelId="{32582275-69EE-4933-A14F-8BBB5A45B679}" type="presParOf" srcId="{8F9B33A1-3368-F340-A43F-492A0097A536}" destId="{5A2011DD-D123-C045-B4CD-75E9717C4731}" srcOrd="0" destOrd="0" presId="urn:microsoft.com/office/officeart/2005/8/layout/hierarchy3"/>
    <dgm:cxn modelId="{681B12D3-0100-4000-8DA7-AC101AA43682}" type="presParOf" srcId="{8F9B33A1-3368-F340-A43F-492A0097A536}" destId="{111E5199-DF9E-D842-B191-2F14B5E7603F}" srcOrd="1" destOrd="0" presId="urn:microsoft.com/office/officeart/2005/8/layout/hierarchy3"/>
    <dgm:cxn modelId="{491E36B2-3DF4-4AE2-BFF9-9ADA16EEBDEC}" type="presParOf" srcId="{8F9B33A1-3368-F340-A43F-492A0097A536}" destId="{0D17F352-F534-D04F-A529-25C428668B9F}" srcOrd="2" destOrd="0" presId="urn:microsoft.com/office/officeart/2005/8/layout/hierarchy3"/>
    <dgm:cxn modelId="{806EE36B-0C29-49EA-B861-867C72FABD54}" type="presParOf" srcId="{8F9B33A1-3368-F340-A43F-492A0097A536}" destId="{9BC2FE20-8B40-8742-BA27-0270EAA699D4}" srcOrd="3" destOrd="0" presId="urn:microsoft.com/office/officeart/2005/8/layout/hierarchy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5AB9F58-8F72-4836-A94B-F4F1F54F35F9}" type="doc">
      <dgm:prSet loTypeId="urn:microsoft.com/office/officeart/2005/8/layout/hierarchy3" loCatId="hierarchy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DA6BAE4-EAAE-9244-AFC9-777DEFF1B20F}">
      <dgm:prSet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chemeClr val="accent1"/>
        </a:solidFill>
        <a:ln/>
      </dgm:spPr>
      <dgm:t>
        <a:bodyPr spcFirstLastPara="0" vert="horz" wrap="square" lIns="76200" tIns="76200" rIns="76200" bIns="76200" numCol="1" spcCol="1270" anchor="ctr" anchorCtr="0"/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2800" b="1" kern="1200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الانحراف</a:t>
          </a:r>
        </a:p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 err="1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Inhiraf</a:t>
          </a:r>
          <a:endParaRPr lang="en-US" sz="2400" b="1" kern="1200" dirty="0">
            <a:solidFill>
              <a:srgbClr val="FFFFFF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6F21B67F-7AA2-574D-94C2-89A77CEBA5BC}" type="parTrans" cxnId="{1AA20213-ECD0-864D-9172-467B2637CCB2}">
      <dgm:prSet/>
      <dgm:spPr/>
      <dgm:t>
        <a:bodyPr/>
        <a:lstStyle/>
        <a:p>
          <a:endParaRPr lang="en-US"/>
        </a:p>
      </dgm:t>
    </dgm:pt>
    <dgm:pt modelId="{62E46592-FD98-5B4D-AF47-35E783A9064A}" type="sibTrans" cxnId="{1AA20213-ECD0-864D-9172-467B2637CCB2}">
      <dgm:prSet/>
      <dgm:spPr/>
      <dgm:t>
        <a:bodyPr/>
        <a:lstStyle/>
        <a:p>
          <a:endParaRPr lang="en-US"/>
        </a:p>
      </dgm:t>
    </dgm:pt>
    <dgm:pt modelId="{0432A97B-56DC-F540-AD25-3AE34547B6B3}">
      <dgm:prSet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pPr algn="ctr" rtl="1"/>
          <a:r>
            <a:rPr lang="ar-KW" sz="1800" b="1" kern="1200" dirty="0">
              <a:solidFill>
                <a:srgbClr val="FF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الميل</a:t>
          </a:r>
          <a:r>
            <a:rPr lang="ar-KW" sz="18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</a:t>
          </a:r>
          <a:r>
            <a:rPr lang="ar-KW" sz="18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بالحرف بعد خروجه من مخرجه عند النطق به صتى يتصل بمخرج آخر</a:t>
          </a:r>
        </a:p>
        <a:p>
          <a:pPr algn="ctr" rtl="1"/>
          <a:r>
            <a:rPr lang="en-CA" sz="1600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Allowing </a:t>
          </a:r>
          <a:r>
            <a:rPr lang="en-US" sz="1600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the sound of the letter to </a:t>
          </a:r>
          <a:r>
            <a:rPr lang="en-US" sz="1600" b="1" kern="1200" dirty="0">
              <a:solidFill>
                <a:srgbClr val="FF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deviate</a:t>
          </a:r>
          <a:r>
            <a:rPr lang="en-US" sz="16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</a:t>
          </a:r>
          <a:r>
            <a:rPr lang="en-US" sz="1600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towards another P.O.A. other than the original one.</a:t>
          </a:r>
          <a:r>
            <a:rPr lang="en-CA" sz="1800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</a:t>
          </a:r>
          <a:endParaRPr lang="en-CA" sz="1200" b="1" kern="1200" dirty="0">
            <a:solidFill>
              <a:srgbClr val="002060"/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AF82679B-3F0E-B84E-A728-64F4D1FFD3E4}" type="parTrans" cxnId="{AEAB87B0-4F51-A344-B146-1AC42DD03732}">
      <dgm:prSet/>
      <dgm:spPr/>
      <dgm:t>
        <a:bodyPr/>
        <a:lstStyle/>
        <a:p>
          <a:endParaRPr lang="en-US"/>
        </a:p>
      </dgm:t>
    </dgm:pt>
    <dgm:pt modelId="{3C3485AF-34AA-5941-A9D8-F7B3F854E46C}" type="sibTrans" cxnId="{AEAB87B0-4F51-A344-B146-1AC42DD03732}">
      <dgm:prSet/>
      <dgm:spPr/>
      <dgm:t>
        <a:bodyPr/>
        <a:lstStyle/>
        <a:p>
          <a:endParaRPr lang="en-US"/>
        </a:p>
      </dgm:t>
    </dgm:pt>
    <dgm:pt modelId="{0F351C89-AF4A-6E42-99BF-55A58B7E5409}">
      <dgm:prSet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pPr rtl="0"/>
          <a:r>
            <a:rPr lang="ar-SA" sz="2400" b="1" kern="1200" dirty="0">
              <a:solidFill>
                <a:srgbClr val="FF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ل – </a:t>
          </a:r>
          <a:r>
            <a:rPr lang="ar-SA" sz="2400" b="1" kern="1200" dirty="0" err="1">
              <a:solidFill>
                <a:srgbClr val="FF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ر</a:t>
          </a:r>
          <a:endParaRPr lang="en-US" sz="2400" b="1" kern="1200" dirty="0">
            <a:solidFill>
              <a:srgbClr val="FF0000"/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7D163C46-4ABC-6746-BD89-F73AED8CF62B}" type="parTrans" cxnId="{26638D7B-AA3F-B04F-9592-8B6065BED5D8}">
      <dgm:prSet/>
      <dgm:spPr/>
      <dgm:t>
        <a:bodyPr/>
        <a:lstStyle/>
        <a:p>
          <a:endParaRPr lang="en-US"/>
        </a:p>
      </dgm:t>
    </dgm:pt>
    <dgm:pt modelId="{7CFE5B41-927F-FC46-930E-1E97325773C1}" type="sibTrans" cxnId="{26638D7B-AA3F-B04F-9592-8B6065BED5D8}">
      <dgm:prSet/>
      <dgm:spPr/>
      <dgm:t>
        <a:bodyPr/>
        <a:lstStyle/>
        <a:p>
          <a:endParaRPr lang="en-US"/>
        </a:p>
      </dgm:t>
    </dgm:pt>
    <dgm:pt modelId="{BDCD72CA-B4B6-7B4D-B879-D54517A57B99}" type="pres">
      <dgm:prSet presAssocID="{25AB9F58-8F72-4836-A94B-F4F1F54F35F9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FEEE2F48-F9C2-0F4B-8E22-8CB096831D2D}" type="pres">
      <dgm:prSet presAssocID="{DDA6BAE4-EAAE-9244-AFC9-777DEFF1B20F}" presName="root" presStyleCnt="0"/>
      <dgm:spPr/>
    </dgm:pt>
    <dgm:pt modelId="{114BA837-44E8-DE4D-A213-D337A7FF85CF}" type="pres">
      <dgm:prSet presAssocID="{DDA6BAE4-EAAE-9244-AFC9-777DEFF1B20F}" presName="rootComposite" presStyleCnt="0"/>
      <dgm:spPr/>
    </dgm:pt>
    <dgm:pt modelId="{C862D6CF-0F2A-574E-9D6B-B0F217E93131}" type="pres">
      <dgm:prSet presAssocID="{DDA6BAE4-EAAE-9244-AFC9-777DEFF1B20F}" presName="rootText" presStyleLbl="node1" presStyleIdx="0" presStyleCnt="1" custScaleX="158744" custLinFactNeighborX="9025" custLinFactNeighborY="820"/>
      <dgm:spPr/>
      <dgm:t>
        <a:bodyPr/>
        <a:lstStyle/>
        <a:p>
          <a:endParaRPr lang="en-US"/>
        </a:p>
      </dgm:t>
    </dgm:pt>
    <dgm:pt modelId="{7668057E-2776-BC4E-BA58-59AB4B562B6F}" type="pres">
      <dgm:prSet presAssocID="{DDA6BAE4-EAAE-9244-AFC9-777DEFF1B20F}" presName="rootConnector" presStyleLbl="node1" presStyleIdx="0" presStyleCnt="1"/>
      <dgm:spPr/>
      <dgm:t>
        <a:bodyPr/>
        <a:lstStyle/>
        <a:p>
          <a:endParaRPr lang="en-US"/>
        </a:p>
      </dgm:t>
    </dgm:pt>
    <dgm:pt modelId="{8F9B33A1-3368-F340-A43F-492A0097A536}" type="pres">
      <dgm:prSet presAssocID="{DDA6BAE4-EAAE-9244-AFC9-777DEFF1B20F}" presName="childShape" presStyleCnt="0"/>
      <dgm:spPr/>
    </dgm:pt>
    <dgm:pt modelId="{5A2011DD-D123-C045-B4CD-75E9717C4731}" type="pres">
      <dgm:prSet presAssocID="{AF82679B-3F0E-B84E-A728-64F4D1FFD3E4}" presName="Name13" presStyleLbl="parChTrans1D2" presStyleIdx="0" presStyleCnt="2"/>
      <dgm:spPr/>
      <dgm:t>
        <a:bodyPr/>
        <a:lstStyle/>
        <a:p>
          <a:endParaRPr lang="en-US"/>
        </a:p>
      </dgm:t>
    </dgm:pt>
    <dgm:pt modelId="{111E5199-DF9E-D842-B191-2F14B5E7603F}" type="pres">
      <dgm:prSet presAssocID="{0432A97B-56DC-F540-AD25-3AE34547B6B3}" presName="childText" presStyleLbl="bgAcc1" presStyleIdx="0" presStyleCnt="2" custScaleX="24589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17F352-F534-D04F-A529-25C428668B9F}" type="pres">
      <dgm:prSet presAssocID="{7D163C46-4ABC-6746-BD89-F73AED8CF62B}" presName="Name13" presStyleLbl="parChTrans1D2" presStyleIdx="1" presStyleCnt="2"/>
      <dgm:spPr/>
      <dgm:t>
        <a:bodyPr/>
        <a:lstStyle/>
        <a:p>
          <a:endParaRPr lang="en-US"/>
        </a:p>
      </dgm:t>
    </dgm:pt>
    <dgm:pt modelId="{9BC2FE20-8B40-8742-BA27-0270EAA699D4}" type="pres">
      <dgm:prSet presAssocID="{0F351C89-AF4A-6E42-99BF-55A58B7E5409}" presName="childText" presStyleLbl="bgAcc1" presStyleIdx="1" presStyleCnt="2" custScaleX="26740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59FD1A1-781C-469A-9633-9710EFEECB5E}" type="presOf" srcId="{25AB9F58-8F72-4836-A94B-F4F1F54F35F9}" destId="{BDCD72CA-B4B6-7B4D-B879-D54517A57B99}" srcOrd="0" destOrd="0" presId="urn:microsoft.com/office/officeart/2005/8/layout/hierarchy3"/>
    <dgm:cxn modelId="{1E2D6434-33FB-46A2-BDF2-F267FAF5C3DA}" type="presOf" srcId="{7D163C46-4ABC-6746-BD89-F73AED8CF62B}" destId="{0D17F352-F534-D04F-A529-25C428668B9F}" srcOrd="0" destOrd="0" presId="urn:microsoft.com/office/officeart/2005/8/layout/hierarchy3"/>
    <dgm:cxn modelId="{F9ADBB2F-1C5C-414C-898E-9250417F12CA}" type="presOf" srcId="{DDA6BAE4-EAAE-9244-AFC9-777DEFF1B20F}" destId="{C862D6CF-0F2A-574E-9D6B-B0F217E93131}" srcOrd="0" destOrd="0" presId="urn:microsoft.com/office/officeart/2005/8/layout/hierarchy3"/>
    <dgm:cxn modelId="{AEAB87B0-4F51-A344-B146-1AC42DD03732}" srcId="{DDA6BAE4-EAAE-9244-AFC9-777DEFF1B20F}" destId="{0432A97B-56DC-F540-AD25-3AE34547B6B3}" srcOrd="0" destOrd="0" parTransId="{AF82679B-3F0E-B84E-A728-64F4D1FFD3E4}" sibTransId="{3C3485AF-34AA-5941-A9D8-F7B3F854E46C}"/>
    <dgm:cxn modelId="{26638D7B-AA3F-B04F-9592-8B6065BED5D8}" srcId="{DDA6BAE4-EAAE-9244-AFC9-777DEFF1B20F}" destId="{0F351C89-AF4A-6E42-99BF-55A58B7E5409}" srcOrd="1" destOrd="0" parTransId="{7D163C46-4ABC-6746-BD89-F73AED8CF62B}" sibTransId="{7CFE5B41-927F-FC46-930E-1E97325773C1}"/>
    <dgm:cxn modelId="{1AA20213-ECD0-864D-9172-467B2637CCB2}" srcId="{25AB9F58-8F72-4836-A94B-F4F1F54F35F9}" destId="{DDA6BAE4-EAAE-9244-AFC9-777DEFF1B20F}" srcOrd="0" destOrd="0" parTransId="{6F21B67F-7AA2-574D-94C2-89A77CEBA5BC}" sibTransId="{62E46592-FD98-5B4D-AF47-35E783A9064A}"/>
    <dgm:cxn modelId="{A76EB8AC-92E1-47BD-AD29-B8C3B6F573E8}" type="presOf" srcId="{0F351C89-AF4A-6E42-99BF-55A58B7E5409}" destId="{9BC2FE20-8B40-8742-BA27-0270EAA699D4}" srcOrd="0" destOrd="0" presId="urn:microsoft.com/office/officeart/2005/8/layout/hierarchy3"/>
    <dgm:cxn modelId="{53CD11F9-3F81-459C-9860-D2B7D523E7B5}" type="presOf" srcId="{DDA6BAE4-EAAE-9244-AFC9-777DEFF1B20F}" destId="{7668057E-2776-BC4E-BA58-59AB4B562B6F}" srcOrd="1" destOrd="0" presId="urn:microsoft.com/office/officeart/2005/8/layout/hierarchy3"/>
    <dgm:cxn modelId="{F1595F45-626C-40B6-A647-2CBF9D77D953}" type="presOf" srcId="{AF82679B-3F0E-B84E-A728-64F4D1FFD3E4}" destId="{5A2011DD-D123-C045-B4CD-75E9717C4731}" srcOrd="0" destOrd="0" presId="urn:microsoft.com/office/officeart/2005/8/layout/hierarchy3"/>
    <dgm:cxn modelId="{E3E0A8B2-9BE4-4E89-A837-2E6A5CFCAAEB}" type="presOf" srcId="{0432A97B-56DC-F540-AD25-3AE34547B6B3}" destId="{111E5199-DF9E-D842-B191-2F14B5E7603F}" srcOrd="0" destOrd="0" presId="urn:microsoft.com/office/officeart/2005/8/layout/hierarchy3"/>
    <dgm:cxn modelId="{1B5CAD6F-9972-4218-A5F4-4F0F84CF0679}" type="presParOf" srcId="{BDCD72CA-B4B6-7B4D-B879-D54517A57B99}" destId="{FEEE2F48-F9C2-0F4B-8E22-8CB096831D2D}" srcOrd="0" destOrd="0" presId="urn:microsoft.com/office/officeart/2005/8/layout/hierarchy3"/>
    <dgm:cxn modelId="{00261342-3DA5-4CFE-BB00-980A5ACF400B}" type="presParOf" srcId="{FEEE2F48-F9C2-0F4B-8E22-8CB096831D2D}" destId="{114BA837-44E8-DE4D-A213-D337A7FF85CF}" srcOrd="0" destOrd="0" presId="urn:microsoft.com/office/officeart/2005/8/layout/hierarchy3"/>
    <dgm:cxn modelId="{B06184BC-18F8-46CA-AE22-0E600D0D7B58}" type="presParOf" srcId="{114BA837-44E8-DE4D-A213-D337A7FF85CF}" destId="{C862D6CF-0F2A-574E-9D6B-B0F217E93131}" srcOrd="0" destOrd="0" presId="urn:microsoft.com/office/officeart/2005/8/layout/hierarchy3"/>
    <dgm:cxn modelId="{B80B4172-FB09-4EA3-B766-6326CD225873}" type="presParOf" srcId="{114BA837-44E8-DE4D-A213-D337A7FF85CF}" destId="{7668057E-2776-BC4E-BA58-59AB4B562B6F}" srcOrd="1" destOrd="0" presId="urn:microsoft.com/office/officeart/2005/8/layout/hierarchy3"/>
    <dgm:cxn modelId="{DB6F07A0-F5E3-4EAC-8306-F98B2430CA20}" type="presParOf" srcId="{FEEE2F48-F9C2-0F4B-8E22-8CB096831D2D}" destId="{8F9B33A1-3368-F340-A43F-492A0097A536}" srcOrd="1" destOrd="0" presId="urn:microsoft.com/office/officeart/2005/8/layout/hierarchy3"/>
    <dgm:cxn modelId="{AEBE6C7F-8BE8-4508-8C16-6BFFAA5C7B27}" type="presParOf" srcId="{8F9B33A1-3368-F340-A43F-492A0097A536}" destId="{5A2011DD-D123-C045-B4CD-75E9717C4731}" srcOrd="0" destOrd="0" presId="urn:microsoft.com/office/officeart/2005/8/layout/hierarchy3"/>
    <dgm:cxn modelId="{287FB0FA-1342-4E0E-9BDB-A834A213C273}" type="presParOf" srcId="{8F9B33A1-3368-F340-A43F-492A0097A536}" destId="{111E5199-DF9E-D842-B191-2F14B5E7603F}" srcOrd="1" destOrd="0" presId="urn:microsoft.com/office/officeart/2005/8/layout/hierarchy3"/>
    <dgm:cxn modelId="{77D2BB30-2DA4-4EA1-A5C4-5AFA047F0340}" type="presParOf" srcId="{8F9B33A1-3368-F340-A43F-492A0097A536}" destId="{0D17F352-F534-D04F-A529-25C428668B9F}" srcOrd="2" destOrd="0" presId="urn:microsoft.com/office/officeart/2005/8/layout/hierarchy3"/>
    <dgm:cxn modelId="{4C7E36BD-D10F-4B8B-94A1-AEAF7AC7D711}" type="presParOf" srcId="{8F9B33A1-3368-F340-A43F-492A0097A536}" destId="{9BC2FE20-8B40-8742-BA27-0270EAA699D4}" srcOrd="3" destOrd="0" presId="urn:microsoft.com/office/officeart/2005/8/layout/hierarchy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5AB9F58-8F72-4836-A94B-F4F1F54F35F9}" type="doc">
      <dgm:prSet loTypeId="urn:microsoft.com/office/officeart/2005/8/layout/hierarchy3" loCatId="hierarchy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DA6BAE4-EAAE-9244-AFC9-777DEFF1B20F}">
      <dgm:prSet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chemeClr val="accent1"/>
        </a:solidFill>
        <a:ln/>
      </dgm:spPr>
      <dgm:t>
        <a:bodyPr spcFirstLastPara="0" vert="horz" wrap="square" lIns="76200" tIns="76200" rIns="76200" bIns="76200" numCol="1" spcCol="1270" anchor="ctr" anchorCtr="0"/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2800" b="1" kern="1200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التكرير</a:t>
          </a:r>
        </a:p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 err="1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Takreer</a:t>
          </a:r>
          <a:endParaRPr lang="en-US" sz="2400" b="1" kern="1200" dirty="0">
            <a:solidFill>
              <a:srgbClr val="FFFFFF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6F21B67F-7AA2-574D-94C2-89A77CEBA5BC}" type="parTrans" cxnId="{1AA20213-ECD0-864D-9172-467B2637CCB2}">
      <dgm:prSet/>
      <dgm:spPr/>
      <dgm:t>
        <a:bodyPr/>
        <a:lstStyle/>
        <a:p>
          <a:endParaRPr lang="en-US"/>
        </a:p>
      </dgm:t>
    </dgm:pt>
    <dgm:pt modelId="{62E46592-FD98-5B4D-AF47-35E783A9064A}" type="sibTrans" cxnId="{1AA20213-ECD0-864D-9172-467B2637CCB2}">
      <dgm:prSet/>
      <dgm:spPr/>
      <dgm:t>
        <a:bodyPr/>
        <a:lstStyle/>
        <a:p>
          <a:endParaRPr lang="en-US"/>
        </a:p>
      </dgm:t>
    </dgm:pt>
    <dgm:pt modelId="{0432A97B-56DC-F540-AD25-3AE34547B6B3}">
      <dgm:prSet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pPr algn="ctr" rtl="1"/>
          <a:r>
            <a:rPr lang="ar-KW" sz="1800" b="1" kern="1200" dirty="0">
              <a:solidFill>
                <a:srgbClr val="FF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ارتعاد رأس اللسان </a:t>
          </a:r>
          <a:r>
            <a:rPr lang="ar-KW" sz="18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عند النطق بالحرف</a:t>
          </a:r>
        </a:p>
        <a:p>
          <a:pPr algn="ctr" rtl="0"/>
          <a:r>
            <a:rPr lang="en-CA" sz="1200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I</a:t>
          </a:r>
          <a:r>
            <a:rPr lang="en-US" sz="1200" kern="1200" dirty="0" err="1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nvolves</a:t>
          </a:r>
          <a:r>
            <a:rPr lang="en-US" sz="1200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a </a:t>
          </a:r>
          <a:r>
            <a:rPr lang="en-US" sz="1200" kern="1200" dirty="0">
              <a:solidFill>
                <a:srgbClr val="FF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trembling tip of the tongue</a:t>
          </a:r>
          <a:r>
            <a:rPr lang="en-US" sz="1200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when pronouncing the letter</a:t>
          </a:r>
          <a:r>
            <a:rPr lang="en-CA" sz="1200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</a:t>
          </a:r>
        </a:p>
      </dgm:t>
    </dgm:pt>
    <dgm:pt modelId="{AF82679B-3F0E-B84E-A728-64F4D1FFD3E4}" type="parTrans" cxnId="{AEAB87B0-4F51-A344-B146-1AC42DD03732}">
      <dgm:prSet/>
      <dgm:spPr/>
      <dgm:t>
        <a:bodyPr/>
        <a:lstStyle/>
        <a:p>
          <a:endParaRPr lang="en-US"/>
        </a:p>
      </dgm:t>
    </dgm:pt>
    <dgm:pt modelId="{3C3485AF-34AA-5941-A9D8-F7B3F854E46C}" type="sibTrans" cxnId="{AEAB87B0-4F51-A344-B146-1AC42DD03732}">
      <dgm:prSet/>
      <dgm:spPr/>
      <dgm:t>
        <a:bodyPr/>
        <a:lstStyle/>
        <a:p>
          <a:endParaRPr lang="en-US"/>
        </a:p>
      </dgm:t>
    </dgm:pt>
    <dgm:pt modelId="{0F351C89-AF4A-6E42-99BF-55A58B7E5409}">
      <dgm:prSet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pPr rtl="0"/>
          <a:r>
            <a:rPr lang="ar-SA" sz="2400" b="1" kern="1200" dirty="0" err="1">
              <a:solidFill>
                <a:srgbClr val="FF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ر</a:t>
          </a:r>
          <a:endParaRPr lang="en-US" sz="2400" b="1" kern="1200" dirty="0">
            <a:solidFill>
              <a:srgbClr val="002060"/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7D163C46-4ABC-6746-BD89-F73AED8CF62B}" type="parTrans" cxnId="{26638D7B-AA3F-B04F-9592-8B6065BED5D8}">
      <dgm:prSet/>
      <dgm:spPr/>
      <dgm:t>
        <a:bodyPr/>
        <a:lstStyle/>
        <a:p>
          <a:endParaRPr lang="en-US"/>
        </a:p>
      </dgm:t>
    </dgm:pt>
    <dgm:pt modelId="{7CFE5B41-927F-FC46-930E-1E97325773C1}" type="sibTrans" cxnId="{26638D7B-AA3F-B04F-9592-8B6065BED5D8}">
      <dgm:prSet/>
      <dgm:spPr/>
      <dgm:t>
        <a:bodyPr/>
        <a:lstStyle/>
        <a:p>
          <a:endParaRPr lang="en-US"/>
        </a:p>
      </dgm:t>
    </dgm:pt>
    <dgm:pt modelId="{BDCD72CA-B4B6-7B4D-B879-D54517A57B99}" type="pres">
      <dgm:prSet presAssocID="{25AB9F58-8F72-4836-A94B-F4F1F54F35F9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FEEE2F48-F9C2-0F4B-8E22-8CB096831D2D}" type="pres">
      <dgm:prSet presAssocID="{DDA6BAE4-EAAE-9244-AFC9-777DEFF1B20F}" presName="root" presStyleCnt="0"/>
      <dgm:spPr/>
    </dgm:pt>
    <dgm:pt modelId="{114BA837-44E8-DE4D-A213-D337A7FF85CF}" type="pres">
      <dgm:prSet presAssocID="{DDA6BAE4-EAAE-9244-AFC9-777DEFF1B20F}" presName="rootComposite" presStyleCnt="0"/>
      <dgm:spPr/>
    </dgm:pt>
    <dgm:pt modelId="{C862D6CF-0F2A-574E-9D6B-B0F217E93131}" type="pres">
      <dgm:prSet presAssocID="{DDA6BAE4-EAAE-9244-AFC9-777DEFF1B20F}" presName="rootText" presStyleLbl="node1" presStyleIdx="0" presStyleCnt="1" custScaleX="158744" custLinFactNeighborX="9025" custLinFactNeighborY="820"/>
      <dgm:spPr/>
      <dgm:t>
        <a:bodyPr/>
        <a:lstStyle/>
        <a:p>
          <a:endParaRPr lang="en-US"/>
        </a:p>
      </dgm:t>
    </dgm:pt>
    <dgm:pt modelId="{7668057E-2776-BC4E-BA58-59AB4B562B6F}" type="pres">
      <dgm:prSet presAssocID="{DDA6BAE4-EAAE-9244-AFC9-777DEFF1B20F}" presName="rootConnector" presStyleLbl="node1" presStyleIdx="0" presStyleCnt="1"/>
      <dgm:spPr/>
      <dgm:t>
        <a:bodyPr/>
        <a:lstStyle/>
        <a:p>
          <a:endParaRPr lang="en-US"/>
        </a:p>
      </dgm:t>
    </dgm:pt>
    <dgm:pt modelId="{8F9B33A1-3368-F340-A43F-492A0097A536}" type="pres">
      <dgm:prSet presAssocID="{DDA6BAE4-EAAE-9244-AFC9-777DEFF1B20F}" presName="childShape" presStyleCnt="0"/>
      <dgm:spPr/>
    </dgm:pt>
    <dgm:pt modelId="{5A2011DD-D123-C045-B4CD-75E9717C4731}" type="pres">
      <dgm:prSet presAssocID="{AF82679B-3F0E-B84E-A728-64F4D1FFD3E4}" presName="Name13" presStyleLbl="parChTrans1D2" presStyleIdx="0" presStyleCnt="2"/>
      <dgm:spPr/>
      <dgm:t>
        <a:bodyPr/>
        <a:lstStyle/>
        <a:p>
          <a:endParaRPr lang="en-US"/>
        </a:p>
      </dgm:t>
    </dgm:pt>
    <dgm:pt modelId="{111E5199-DF9E-D842-B191-2F14B5E7603F}" type="pres">
      <dgm:prSet presAssocID="{0432A97B-56DC-F540-AD25-3AE34547B6B3}" presName="childText" presStyleLbl="bgAcc1" presStyleIdx="0" presStyleCnt="2" custScaleX="24589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17F352-F534-D04F-A529-25C428668B9F}" type="pres">
      <dgm:prSet presAssocID="{7D163C46-4ABC-6746-BD89-F73AED8CF62B}" presName="Name13" presStyleLbl="parChTrans1D2" presStyleIdx="1" presStyleCnt="2"/>
      <dgm:spPr/>
      <dgm:t>
        <a:bodyPr/>
        <a:lstStyle/>
        <a:p>
          <a:endParaRPr lang="en-US"/>
        </a:p>
      </dgm:t>
    </dgm:pt>
    <dgm:pt modelId="{9BC2FE20-8B40-8742-BA27-0270EAA699D4}" type="pres">
      <dgm:prSet presAssocID="{0F351C89-AF4A-6E42-99BF-55A58B7E5409}" presName="childText" presStyleLbl="bgAcc1" presStyleIdx="1" presStyleCnt="2" custScaleX="26740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EAB87B0-4F51-A344-B146-1AC42DD03732}" srcId="{DDA6BAE4-EAAE-9244-AFC9-777DEFF1B20F}" destId="{0432A97B-56DC-F540-AD25-3AE34547B6B3}" srcOrd="0" destOrd="0" parTransId="{AF82679B-3F0E-B84E-A728-64F4D1FFD3E4}" sibTransId="{3C3485AF-34AA-5941-A9D8-F7B3F854E46C}"/>
    <dgm:cxn modelId="{26638D7B-AA3F-B04F-9592-8B6065BED5D8}" srcId="{DDA6BAE4-EAAE-9244-AFC9-777DEFF1B20F}" destId="{0F351C89-AF4A-6E42-99BF-55A58B7E5409}" srcOrd="1" destOrd="0" parTransId="{7D163C46-4ABC-6746-BD89-F73AED8CF62B}" sibTransId="{7CFE5B41-927F-FC46-930E-1E97325773C1}"/>
    <dgm:cxn modelId="{4EB0541A-F83E-4FA1-9C9F-00B4F6009EEE}" type="presOf" srcId="{0F351C89-AF4A-6E42-99BF-55A58B7E5409}" destId="{9BC2FE20-8B40-8742-BA27-0270EAA699D4}" srcOrd="0" destOrd="0" presId="urn:microsoft.com/office/officeart/2005/8/layout/hierarchy3"/>
    <dgm:cxn modelId="{1AA20213-ECD0-864D-9172-467B2637CCB2}" srcId="{25AB9F58-8F72-4836-A94B-F4F1F54F35F9}" destId="{DDA6BAE4-EAAE-9244-AFC9-777DEFF1B20F}" srcOrd="0" destOrd="0" parTransId="{6F21B67F-7AA2-574D-94C2-89A77CEBA5BC}" sibTransId="{62E46592-FD98-5B4D-AF47-35E783A9064A}"/>
    <dgm:cxn modelId="{91FB6C0C-D73D-4D87-8C14-C840190752B0}" type="presOf" srcId="{25AB9F58-8F72-4836-A94B-F4F1F54F35F9}" destId="{BDCD72CA-B4B6-7B4D-B879-D54517A57B99}" srcOrd="0" destOrd="0" presId="urn:microsoft.com/office/officeart/2005/8/layout/hierarchy3"/>
    <dgm:cxn modelId="{AB44952D-0CFF-4535-B2C0-2D6236FD2B1A}" type="presOf" srcId="{DDA6BAE4-EAAE-9244-AFC9-777DEFF1B20F}" destId="{7668057E-2776-BC4E-BA58-59AB4B562B6F}" srcOrd="1" destOrd="0" presId="urn:microsoft.com/office/officeart/2005/8/layout/hierarchy3"/>
    <dgm:cxn modelId="{D8C2D49F-EFC1-4BE9-973A-B3D487764BEF}" type="presOf" srcId="{7D163C46-4ABC-6746-BD89-F73AED8CF62B}" destId="{0D17F352-F534-D04F-A529-25C428668B9F}" srcOrd="0" destOrd="0" presId="urn:microsoft.com/office/officeart/2005/8/layout/hierarchy3"/>
    <dgm:cxn modelId="{FAA8151B-AB06-4634-84AE-840B8FE17564}" type="presOf" srcId="{AF82679B-3F0E-B84E-A728-64F4D1FFD3E4}" destId="{5A2011DD-D123-C045-B4CD-75E9717C4731}" srcOrd="0" destOrd="0" presId="urn:microsoft.com/office/officeart/2005/8/layout/hierarchy3"/>
    <dgm:cxn modelId="{673DBFE0-4977-44E3-A1FC-799AC0215E3A}" type="presOf" srcId="{0432A97B-56DC-F540-AD25-3AE34547B6B3}" destId="{111E5199-DF9E-D842-B191-2F14B5E7603F}" srcOrd="0" destOrd="0" presId="urn:microsoft.com/office/officeart/2005/8/layout/hierarchy3"/>
    <dgm:cxn modelId="{F1FE7CD1-53DA-40A1-BE99-99854AB51EA9}" type="presOf" srcId="{DDA6BAE4-EAAE-9244-AFC9-777DEFF1B20F}" destId="{C862D6CF-0F2A-574E-9D6B-B0F217E93131}" srcOrd="0" destOrd="0" presId="urn:microsoft.com/office/officeart/2005/8/layout/hierarchy3"/>
    <dgm:cxn modelId="{E9D93941-75ED-4968-BFDE-020DB0639CA1}" type="presParOf" srcId="{BDCD72CA-B4B6-7B4D-B879-D54517A57B99}" destId="{FEEE2F48-F9C2-0F4B-8E22-8CB096831D2D}" srcOrd="0" destOrd="0" presId="urn:microsoft.com/office/officeart/2005/8/layout/hierarchy3"/>
    <dgm:cxn modelId="{BE0128C7-7FBB-4105-8AB0-CA5C39977A8E}" type="presParOf" srcId="{FEEE2F48-F9C2-0F4B-8E22-8CB096831D2D}" destId="{114BA837-44E8-DE4D-A213-D337A7FF85CF}" srcOrd="0" destOrd="0" presId="urn:microsoft.com/office/officeart/2005/8/layout/hierarchy3"/>
    <dgm:cxn modelId="{CDC477A7-C4DD-4954-9A1D-FB2A6593E921}" type="presParOf" srcId="{114BA837-44E8-DE4D-A213-D337A7FF85CF}" destId="{C862D6CF-0F2A-574E-9D6B-B0F217E93131}" srcOrd="0" destOrd="0" presId="urn:microsoft.com/office/officeart/2005/8/layout/hierarchy3"/>
    <dgm:cxn modelId="{06A76BF4-5064-4B43-B76E-F9B58E2790E6}" type="presParOf" srcId="{114BA837-44E8-DE4D-A213-D337A7FF85CF}" destId="{7668057E-2776-BC4E-BA58-59AB4B562B6F}" srcOrd="1" destOrd="0" presId="urn:microsoft.com/office/officeart/2005/8/layout/hierarchy3"/>
    <dgm:cxn modelId="{EA377701-7EF4-4592-9B74-CC05ED1E334B}" type="presParOf" srcId="{FEEE2F48-F9C2-0F4B-8E22-8CB096831D2D}" destId="{8F9B33A1-3368-F340-A43F-492A0097A536}" srcOrd="1" destOrd="0" presId="urn:microsoft.com/office/officeart/2005/8/layout/hierarchy3"/>
    <dgm:cxn modelId="{0981B97A-13EF-4A5D-B301-C23EB32FDE9F}" type="presParOf" srcId="{8F9B33A1-3368-F340-A43F-492A0097A536}" destId="{5A2011DD-D123-C045-B4CD-75E9717C4731}" srcOrd="0" destOrd="0" presId="urn:microsoft.com/office/officeart/2005/8/layout/hierarchy3"/>
    <dgm:cxn modelId="{217666BE-28D0-4108-AB73-7B37F718FE0A}" type="presParOf" srcId="{8F9B33A1-3368-F340-A43F-492A0097A536}" destId="{111E5199-DF9E-D842-B191-2F14B5E7603F}" srcOrd="1" destOrd="0" presId="urn:microsoft.com/office/officeart/2005/8/layout/hierarchy3"/>
    <dgm:cxn modelId="{06632ADE-7CEA-48E7-B46B-9047C75C038C}" type="presParOf" srcId="{8F9B33A1-3368-F340-A43F-492A0097A536}" destId="{0D17F352-F534-D04F-A529-25C428668B9F}" srcOrd="2" destOrd="0" presId="urn:microsoft.com/office/officeart/2005/8/layout/hierarchy3"/>
    <dgm:cxn modelId="{D7064FD6-1C10-4AA1-A4CC-721B000F751A}" type="presParOf" srcId="{8F9B33A1-3368-F340-A43F-492A0097A536}" destId="{9BC2FE20-8B40-8742-BA27-0270EAA699D4}" srcOrd="3" destOrd="0" presId="urn:microsoft.com/office/officeart/2005/8/layout/hierarchy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15T04:36:30.927"/>
    </inkml:context>
    <inkml:brush xml:id="br0">
      <inkml:brushProperty name="width" value="0.05" units="cm"/>
      <inkml:brushProperty name="height" value="0.05" units="cm"/>
      <inkml:brushProperty name="color" value="#350C80"/>
      <inkml:brushProperty name="ignorePressure" value="1"/>
    </inkml:brush>
  </inkml:definitions>
  <inkml:trace contextRef="#ctx0" brushRef="#br0">1 152</inkml:trace>
  <inkml:trace contextRef="#ctx0" brushRef="#br0" timeOffset="340.81">1 152</inkml:trace>
  <inkml:trace contextRef="#ctx0" brushRef="#br0" timeOffset="1558.3799">331 1</inkml:trace>
  <inkml:trace contextRef="#ctx0" brushRef="#br0" timeOffset="1929.46">331 1</inkml:trace>
  <inkml:trace contextRef="#ctx0" brushRef="#br0" timeOffset="2378.95">331 1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28:38.428"/>
    </inkml:context>
    <inkml:brush xml:id="br0">
      <inkml:brushProperty name="width" value="0.05" units="cm"/>
      <inkml:brushProperty name="height" value="0.05" units="cm"/>
      <inkml:brushProperty name="color" value="#350C80"/>
      <inkml:brushProperty name="ignorePressure" value="1"/>
    </inkml:brush>
  </inkml:definitions>
  <inkml:trace contextRef="#ctx0" brushRef="#br0">0 1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28:38.429"/>
    </inkml:context>
    <inkml:brush xml:id="br0">
      <inkml:brushProperty name="width" value="0.05" units="cm"/>
      <inkml:brushProperty name="height" value="0.05" units="cm"/>
      <inkml:brushProperty name="color" value="#350C80"/>
      <inkml:brushProperty name="ignorePressure" value="1"/>
    </inkml:brush>
  </inkml:definitions>
  <inkml:trace contextRef="#ctx0" brushRef="#br0">1 0</inkml:trace>
  <inkml:trace contextRef="#ctx0" brushRef="#br0" timeOffset="1">1 0</inkml:trace>
  <inkml:trace contextRef="#ctx0" brushRef="#br0" timeOffset="2">1 0</inkml:trace>
  <inkml:trace contextRef="#ctx0" brushRef="#br0" timeOffset="3">1 0</inkml:trace>
  <inkml:trace contextRef="#ctx0" brushRef="#br0" timeOffset="4">279 75</inkml:trace>
  <inkml:trace contextRef="#ctx0" brushRef="#br0" timeOffset="5">279 75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28:38.435"/>
    </inkml:context>
    <inkml:brush xml:id="br0">
      <inkml:brushProperty name="width" value="0.05" units="cm"/>
      <inkml:brushProperty name="height" value="0.05" units="cm"/>
      <inkml:brushProperty name="color" value="#350C80"/>
      <inkml:brushProperty name="ignorePressure" value="1"/>
    </inkml:brush>
  </inkml:definitions>
  <inkml:trace contextRef="#ctx0" brushRef="#br0">1 1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15T04:36:30.927"/>
    </inkml:context>
    <inkml:brush xml:id="br0">
      <inkml:brushProperty name="width" value="0.05" units="cm"/>
      <inkml:brushProperty name="height" value="0.05" units="cm"/>
      <inkml:brushProperty name="color" value="#350C80"/>
      <inkml:brushProperty name="ignorePressure" value="1"/>
    </inkml:brush>
  </inkml:definitions>
  <inkml:trace contextRef="#ctx0" brushRef="#br0">1 152</inkml:trace>
  <inkml:trace contextRef="#ctx0" brushRef="#br0" timeOffset="340.81">1 152</inkml:trace>
  <inkml:trace contextRef="#ctx0" brushRef="#br0" timeOffset="1558.3799">331 1</inkml:trace>
  <inkml:trace contextRef="#ctx0" brushRef="#br0" timeOffset="1929.46">331 1</inkml:trace>
  <inkml:trace contextRef="#ctx0" brushRef="#br0" timeOffset="2378.95">331 1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15T04:36:35.170"/>
    </inkml:context>
    <inkml:brush xml:id="br0">
      <inkml:brushProperty name="width" value="0.05" units="cm"/>
      <inkml:brushProperty name="height" value="0.05" units="cm"/>
      <inkml:brushProperty name="color" value="#350C80"/>
      <inkml:brushProperty name="ignorePressure" value="1"/>
    </inkml:brush>
  </inkml:definitions>
  <inkml:trace contextRef="#ctx0" brushRef="#br0">0 1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15T04:36:59.336"/>
    </inkml:context>
    <inkml:brush xml:id="br0">
      <inkml:brushProperty name="width" value="0.05" units="cm"/>
      <inkml:brushProperty name="height" value="0.05" units="cm"/>
      <inkml:brushProperty name="color" value="#350C80"/>
      <inkml:brushProperty name="ignorePressure" value="1"/>
    </inkml:brush>
  </inkml:definitions>
  <inkml:trace contextRef="#ctx0" brushRef="#br0">1 0</inkml:trace>
  <inkml:trace contextRef="#ctx0" brushRef="#br0" timeOffset="667.8199">1 0</inkml:trace>
  <inkml:trace contextRef="#ctx0" brushRef="#br0" timeOffset="1085.2">1 0</inkml:trace>
  <inkml:trace contextRef="#ctx0" brushRef="#br0" timeOffset="1470.6498">1 0</inkml:trace>
  <inkml:trace contextRef="#ctx0" brushRef="#br0" timeOffset="2584.27">279 75</inkml:trace>
  <inkml:trace contextRef="#ctx0" brushRef="#br0" timeOffset="2982.99">279 75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15T04:37:05.120"/>
    </inkml:context>
    <inkml:brush xml:id="br0">
      <inkml:brushProperty name="width" value="0.05" units="cm"/>
      <inkml:brushProperty name="height" value="0.05" units="cm"/>
      <inkml:brushProperty name="color" value="#350C80"/>
      <inkml:brushProperty name="ignorePressure" value="1"/>
    </inkml:brush>
  </inkml:definitions>
  <inkml:trace contextRef="#ctx0" brushRef="#br0">1 1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28:38.423"/>
    </inkml:context>
    <inkml:brush xml:id="br0">
      <inkml:brushProperty name="width" value="0.05" units="cm"/>
      <inkml:brushProperty name="height" value="0.05" units="cm"/>
      <inkml:brushProperty name="color" value="#350C80"/>
      <inkml:brushProperty name="ignorePressure" value="1"/>
    </inkml:brush>
  </inkml:definitions>
  <inkml:trace contextRef="#ctx0" brushRef="#br0">1 152</inkml:trace>
  <inkml:trace contextRef="#ctx0" brushRef="#br0" timeOffset="1">1 152</inkml:trace>
  <inkml:trace contextRef="#ctx0" brushRef="#br0" timeOffset="2">331 1</inkml:trace>
  <inkml:trace contextRef="#ctx0" brushRef="#br0" timeOffset="3">331 1</inkml:trace>
  <inkml:trace contextRef="#ctx0" brushRef="#br0" timeOffset="4">331 1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28:38.428"/>
    </inkml:context>
    <inkml:brush xml:id="br0">
      <inkml:brushProperty name="width" value="0.05" units="cm"/>
      <inkml:brushProperty name="height" value="0.05" units="cm"/>
      <inkml:brushProperty name="color" value="#350C80"/>
      <inkml:brushProperty name="ignorePressure" value="1"/>
    </inkml:brush>
  </inkml:definitions>
  <inkml:trace contextRef="#ctx0" brushRef="#br0">0 1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28:38.429"/>
    </inkml:context>
    <inkml:brush xml:id="br0">
      <inkml:brushProperty name="width" value="0.05" units="cm"/>
      <inkml:brushProperty name="height" value="0.05" units="cm"/>
      <inkml:brushProperty name="color" value="#350C80"/>
      <inkml:brushProperty name="ignorePressure" value="1"/>
    </inkml:brush>
  </inkml:definitions>
  <inkml:trace contextRef="#ctx0" brushRef="#br0">1 0</inkml:trace>
  <inkml:trace contextRef="#ctx0" brushRef="#br0" timeOffset="1">1 0</inkml:trace>
  <inkml:trace contextRef="#ctx0" brushRef="#br0" timeOffset="2">1 0</inkml:trace>
  <inkml:trace contextRef="#ctx0" brushRef="#br0" timeOffset="3">1 0</inkml:trace>
  <inkml:trace contextRef="#ctx0" brushRef="#br0" timeOffset="4">279 75</inkml:trace>
  <inkml:trace contextRef="#ctx0" brushRef="#br0" timeOffset="5">279 75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15T04:36:35.170"/>
    </inkml:context>
    <inkml:brush xml:id="br0">
      <inkml:brushProperty name="width" value="0.05" units="cm"/>
      <inkml:brushProperty name="height" value="0.05" units="cm"/>
      <inkml:brushProperty name="color" value="#350C80"/>
      <inkml:brushProperty name="ignorePressure" value="1"/>
    </inkml:brush>
  </inkml:definitions>
  <inkml:trace contextRef="#ctx0" brushRef="#br0">0 1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28:38.435"/>
    </inkml:context>
    <inkml:brush xml:id="br0">
      <inkml:brushProperty name="width" value="0.05" units="cm"/>
      <inkml:brushProperty name="height" value="0.05" units="cm"/>
      <inkml:brushProperty name="color" value="#350C80"/>
      <inkml:brushProperty name="ignorePressure" value="1"/>
    </inkml:brush>
  </inkml:definitions>
  <inkml:trace contextRef="#ctx0" brushRef="#br0">1 1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15T04:36:30.927"/>
    </inkml:context>
    <inkml:brush xml:id="br0">
      <inkml:brushProperty name="width" value="0.05" units="cm"/>
      <inkml:brushProperty name="height" value="0.05" units="cm"/>
      <inkml:brushProperty name="color" value="#350C80"/>
      <inkml:brushProperty name="ignorePressure" value="1"/>
    </inkml:brush>
  </inkml:definitions>
  <inkml:trace contextRef="#ctx0" brushRef="#br0">1 152</inkml:trace>
  <inkml:trace contextRef="#ctx0" brushRef="#br0" timeOffset="340.81">1 152</inkml:trace>
  <inkml:trace contextRef="#ctx0" brushRef="#br0" timeOffset="1558.3799">331 1</inkml:trace>
  <inkml:trace contextRef="#ctx0" brushRef="#br0" timeOffset="1929.46">331 1</inkml:trace>
  <inkml:trace contextRef="#ctx0" brushRef="#br0" timeOffset="2378.95">331 1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15T04:36:35.170"/>
    </inkml:context>
    <inkml:brush xml:id="br0">
      <inkml:brushProperty name="width" value="0.05" units="cm"/>
      <inkml:brushProperty name="height" value="0.05" units="cm"/>
      <inkml:brushProperty name="color" value="#350C80"/>
      <inkml:brushProperty name="ignorePressure" value="1"/>
    </inkml:brush>
  </inkml:definitions>
  <inkml:trace contextRef="#ctx0" brushRef="#br0">0 1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15T04:36:59.336"/>
    </inkml:context>
    <inkml:brush xml:id="br0">
      <inkml:brushProperty name="width" value="0.05" units="cm"/>
      <inkml:brushProperty name="height" value="0.05" units="cm"/>
      <inkml:brushProperty name="color" value="#350C80"/>
      <inkml:brushProperty name="ignorePressure" value="1"/>
    </inkml:brush>
  </inkml:definitions>
  <inkml:trace contextRef="#ctx0" brushRef="#br0">1 0</inkml:trace>
  <inkml:trace contextRef="#ctx0" brushRef="#br0" timeOffset="667.8199">1 0</inkml:trace>
  <inkml:trace contextRef="#ctx0" brushRef="#br0" timeOffset="1085.2">1 0</inkml:trace>
  <inkml:trace contextRef="#ctx0" brushRef="#br0" timeOffset="1470.6498">1 0</inkml:trace>
  <inkml:trace contextRef="#ctx0" brushRef="#br0" timeOffset="2584.27">279 75</inkml:trace>
  <inkml:trace contextRef="#ctx0" brushRef="#br0" timeOffset="2982.99">279 75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15T04:37:05.120"/>
    </inkml:context>
    <inkml:brush xml:id="br0">
      <inkml:brushProperty name="width" value="0.05" units="cm"/>
      <inkml:brushProperty name="height" value="0.05" units="cm"/>
      <inkml:brushProperty name="color" value="#350C80"/>
      <inkml:brushProperty name="ignorePressure" value="1"/>
    </inkml:brush>
  </inkml:definitions>
  <inkml:trace contextRef="#ctx0" brushRef="#br0">1 1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28:38.423"/>
    </inkml:context>
    <inkml:brush xml:id="br0">
      <inkml:brushProperty name="width" value="0.05" units="cm"/>
      <inkml:brushProperty name="height" value="0.05" units="cm"/>
      <inkml:brushProperty name="color" value="#350C80"/>
      <inkml:brushProperty name="ignorePressure" value="1"/>
    </inkml:brush>
  </inkml:definitions>
  <inkml:trace contextRef="#ctx0" brushRef="#br0">1 152</inkml:trace>
  <inkml:trace contextRef="#ctx0" brushRef="#br0" timeOffset="1">1 152</inkml:trace>
  <inkml:trace contextRef="#ctx0" brushRef="#br0" timeOffset="2">331 1</inkml:trace>
  <inkml:trace contextRef="#ctx0" brushRef="#br0" timeOffset="3">331 1</inkml:trace>
  <inkml:trace contextRef="#ctx0" brushRef="#br0" timeOffset="4">331 1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28:38.428"/>
    </inkml:context>
    <inkml:brush xml:id="br0">
      <inkml:brushProperty name="width" value="0.05" units="cm"/>
      <inkml:brushProperty name="height" value="0.05" units="cm"/>
      <inkml:brushProperty name="color" value="#350C80"/>
      <inkml:brushProperty name="ignorePressure" value="1"/>
    </inkml:brush>
  </inkml:definitions>
  <inkml:trace contextRef="#ctx0" brushRef="#br0">0 1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28:38.429"/>
    </inkml:context>
    <inkml:brush xml:id="br0">
      <inkml:brushProperty name="width" value="0.05" units="cm"/>
      <inkml:brushProperty name="height" value="0.05" units="cm"/>
      <inkml:brushProperty name="color" value="#350C80"/>
      <inkml:brushProperty name="ignorePressure" value="1"/>
    </inkml:brush>
  </inkml:definitions>
  <inkml:trace contextRef="#ctx0" brushRef="#br0">1 0</inkml:trace>
  <inkml:trace contextRef="#ctx0" brushRef="#br0" timeOffset="1">1 0</inkml:trace>
  <inkml:trace contextRef="#ctx0" brushRef="#br0" timeOffset="2">1 0</inkml:trace>
  <inkml:trace contextRef="#ctx0" brushRef="#br0" timeOffset="3">1 0</inkml:trace>
  <inkml:trace contextRef="#ctx0" brushRef="#br0" timeOffset="4">279 75</inkml:trace>
  <inkml:trace contextRef="#ctx0" brushRef="#br0" timeOffset="5">279 75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28:38.435"/>
    </inkml:context>
    <inkml:brush xml:id="br0">
      <inkml:brushProperty name="width" value="0.05" units="cm"/>
      <inkml:brushProperty name="height" value="0.05" units="cm"/>
      <inkml:brushProperty name="color" value="#350C80"/>
      <inkml:brushProperty name="ignorePressure" value="1"/>
    </inkml:brush>
  </inkml:definitions>
  <inkml:trace contextRef="#ctx0" brushRef="#br0">1 1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15T04:36:30.927"/>
    </inkml:context>
    <inkml:brush xml:id="br0">
      <inkml:brushProperty name="width" value="0.05" units="cm"/>
      <inkml:brushProperty name="height" value="0.05" units="cm"/>
      <inkml:brushProperty name="color" value="#350C80"/>
      <inkml:brushProperty name="ignorePressure" value="1"/>
    </inkml:brush>
  </inkml:definitions>
  <inkml:trace contextRef="#ctx0" brushRef="#br0">1 152</inkml:trace>
  <inkml:trace contextRef="#ctx0" brushRef="#br0" timeOffset="340.81">1 152</inkml:trace>
  <inkml:trace contextRef="#ctx0" brushRef="#br0" timeOffset="1558.3799">331 1</inkml:trace>
  <inkml:trace contextRef="#ctx0" brushRef="#br0" timeOffset="1929.46">331 1</inkml:trace>
  <inkml:trace contextRef="#ctx0" brushRef="#br0" timeOffset="2378.95">331 1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15T04:36:59.336"/>
    </inkml:context>
    <inkml:brush xml:id="br0">
      <inkml:brushProperty name="width" value="0.05" units="cm"/>
      <inkml:brushProperty name="height" value="0.05" units="cm"/>
      <inkml:brushProperty name="color" value="#350C80"/>
      <inkml:brushProperty name="ignorePressure" value="1"/>
    </inkml:brush>
  </inkml:definitions>
  <inkml:trace contextRef="#ctx0" brushRef="#br0">1 0</inkml:trace>
  <inkml:trace contextRef="#ctx0" brushRef="#br0" timeOffset="667.8199">1 0</inkml:trace>
  <inkml:trace contextRef="#ctx0" brushRef="#br0" timeOffset="1085.2">1 0</inkml:trace>
  <inkml:trace contextRef="#ctx0" brushRef="#br0" timeOffset="1470.6498">1 0</inkml:trace>
  <inkml:trace contextRef="#ctx0" brushRef="#br0" timeOffset="2584.27">279 75</inkml:trace>
  <inkml:trace contextRef="#ctx0" brushRef="#br0" timeOffset="2982.99">279 75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15T04:36:35.170"/>
    </inkml:context>
    <inkml:brush xml:id="br0">
      <inkml:brushProperty name="width" value="0.05" units="cm"/>
      <inkml:brushProperty name="height" value="0.05" units="cm"/>
      <inkml:brushProperty name="color" value="#350C80"/>
      <inkml:brushProperty name="ignorePressure" value="1"/>
    </inkml:brush>
  </inkml:definitions>
  <inkml:trace contextRef="#ctx0" brushRef="#br0">0 1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15T04:36:59.336"/>
    </inkml:context>
    <inkml:brush xml:id="br0">
      <inkml:brushProperty name="width" value="0.05" units="cm"/>
      <inkml:brushProperty name="height" value="0.05" units="cm"/>
      <inkml:brushProperty name="color" value="#350C80"/>
      <inkml:brushProperty name="ignorePressure" value="1"/>
    </inkml:brush>
  </inkml:definitions>
  <inkml:trace contextRef="#ctx0" brushRef="#br0">1 0</inkml:trace>
  <inkml:trace contextRef="#ctx0" brushRef="#br0" timeOffset="667.8199">1 0</inkml:trace>
  <inkml:trace contextRef="#ctx0" brushRef="#br0" timeOffset="1085.2">1 0</inkml:trace>
  <inkml:trace contextRef="#ctx0" brushRef="#br0" timeOffset="1470.6498">1 0</inkml:trace>
  <inkml:trace contextRef="#ctx0" brushRef="#br0" timeOffset="2584.27">279 75</inkml:trace>
  <inkml:trace contextRef="#ctx0" brushRef="#br0" timeOffset="2982.99">279 75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15T04:37:05.120"/>
    </inkml:context>
    <inkml:brush xml:id="br0">
      <inkml:brushProperty name="width" value="0.05" units="cm"/>
      <inkml:brushProperty name="height" value="0.05" units="cm"/>
      <inkml:brushProperty name="color" value="#350C80"/>
      <inkml:brushProperty name="ignorePressure" value="1"/>
    </inkml:brush>
  </inkml:definitions>
  <inkml:trace contextRef="#ctx0" brushRef="#br0">1 1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28:38.423"/>
    </inkml:context>
    <inkml:brush xml:id="br0">
      <inkml:brushProperty name="width" value="0.05" units="cm"/>
      <inkml:brushProperty name="height" value="0.05" units="cm"/>
      <inkml:brushProperty name="color" value="#350C80"/>
      <inkml:brushProperty name="ignorePressure" value="1"/>
    </inkml:brush>
  </inkml:definitions>
  <inkml:trace contextRef="#ctx0" brushRef="#br0">1 152</inkml:trace>
  <inkml:trace contextRef="#ctx0" brushRef="#br0" timeOffset="1">1 152</inkml:trace>
  <inkml:trace contextRef="#ctx0" brushRef="#br0" timeOffset="2">331 1</inkml:trace>
  <inkml:trace contextRef="#ctx0" brushRef="#br0" timeOffset="3">331 1</inkml:trace>
  <inkml:trace contextRef="#ctx0" brushRef="#br0" timeOffset="4">331 1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28:38.428"/>
    </inkml:context>
    <inkml:brush xml:id="br0">
      <inkml:brushProperty name="width" value="0.05" units="cm"/>
      <inkml:brushProperty name="height" value="0.05" units="cm"/>
      <inkml:brushProperty name="color" value="#350C80"/>
      <inkml:brushProperty name="ignorePressure" value="1"/>
    </inkml:brush>
  </inkml:definitions>
  <inkml:trace contextRef="#ctx0" brushRef="#br0">0 1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28:38.429"/>
    </inkml:context>
    <inkml:brush xml:id="br0">
      <inkml:brushProperty name="width" value="0.05" units="cm"/>
      <inkml:brushProperty name="height" value="0.05" units="cm"/>
      <inkml:brushProperty name="color" value="#350C80"/>
      <inkml:brushProperty name="ignorePressure" value="1"/>
    </inkml:brush>
  </inkml:definitions>
  <inkml:trace contextRef="#ctx0" brushRef="#br0">1 0</inkml:trace>
  <inkml:trace contextRef="#ctx0" brushRef="#br0" timeOffset="1">1 0</inkml:trace>
  <inkml:trace contextRef="#ctx0" brushRef="#br0" timeOffset="2">1 0</inkml:trace>
  <inkml:trace contextRef="#ctx0" brushRef="#br0" timeOffset="3">1 0</inkml:trace>
  <inkml:trace contextRef="#ctx0" brushRef="#br0" timeOffset="4">279 75</inkml:trace>
  <inkml:trace contextRef="#ctx0" brushRef="#br0" timeOffset="5">279 75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28:38.435"/>
    </inkml:context>
    <inkml:brush xml:id="br0">
      <inkml:brushProperty name="width" value="0.05" units="cm"/>
      <inkml:brushProperty name="height" value="0.05" units="cm"/>
      <inkml:brushProperty name="color" value="#350C80"/>
      <inkml:brushProperty name="ignorePressure" value="1"/>
    </inkml:brush>
  </inkml:definitions>
  <inkml:trace contextRef="#ctx0" brushRef="#br0">1 1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15T04:36:30.927"/>
    </inkml:context>
    <inkml:brush xml:id="br0">
      <inkml:brushProperty name="width" value="0.05" units="cm"/>
      <inkml:brushProperty name="height" value="0.05" units="cm"/>
      <inkml:brushProperty name="color" value="#350C80"/>
      <inkml:brushProperty name="ignorePressure" value="1"/>
    </inkml:brush>
  </inkml:definitions>
  <inkml:trace contextRef="#ctx0" brushRef="#br0">1 152</inkml:trace>
  <inkml:trace contextRef="#ctx0" brushRef="#br0" timeOffset="340.81">1 152</inkml:trace>
  <inkml:trace contextRef="#ctx0" brushRef="#br0" timeOffset="1558.3799">331 1</inkml:trace>
  <inkml:trace contextRef="#ctx0" brushRef="#br0" timeOffset="1929.46">331 1</inkml:trace>
  <inkml:trace contextRef="#ctx0" brushRef="#br0" timeOffset="2378.95">331 1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15T04:36:35.170"/>
    </inkml:context>
    <inkml:brush xml:id="br0">
      <inkml:brushProperty name="width" value="0.05" units="cm"/>
      <inkml:brushProperty name="height" value="0.05" units="cm"/>
      <inkml:brushProperty name="color" value="#350C80"/>
      <inkml:brushProperty name="ignorePressure" value="1"/>
    </inkml:brush>
  </inkml:definitions>
  <inkml:trace contextRef="#ctx0" brushRef="#br0">0 1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15T04:36:59.336"/>
    </inkml:context>
    <inkml:brush xml:id="br0">
      <inkml:brushProperty name="width" value="0.05" units="cm"/>
      <inkml:brushProperty name="height" value="0.05" units="cm"/>
      <inkml:brushProperty name="color" value="#350C80"/>
      <inkml:brushProperty name="ignorePressure" value="1"/>
    </inkml:brush>
  </inkml:definitions>
  <inkml:trace contextRef="#ctx0" brushRef="#br0">1 0</inkml:trace>
  <inkml:trace contextRef="#ctx0" brushRef="#br0" timeOffset="667.8199">1 0</inkml:trace>
  <inkml:trace contextRef="#ctx0" brushRef="#br0" timeOffset="1085.2">1 0</inkml:trace>
  <inkml:trace contextRef="#ctx0" brushRef="#br0" timeOffset="1470.6498">1 0</inkml:trace>
  <inkml:trace contextRef="#ctx0" brushRef="#br0" timeOffset="2584.27">279 75</inkml:trace>
  <inkml:trace contextRef="#ctx0" brushRef="#br0" timeOffset="2982.99">279 75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15T04:37:05.120"/>
    </inkml:context>
    <inkml:brush xml:id="br0">
      <inkml:brushProperty name="width" value="0.05" units="cm"/>
      <inkml:brushProperty name="height" value="0.05" units="cm"/>
      <inkml:brushProperty name="color" value="#350C80"/>
      <inkml:brushProperty name="ignorePressure" value="1"/>
    </inkml:brush>
  </inkml:definitions>
  <inkml:trace contextRef="#ctx0" brushRef="#br0">1 1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15T04:37:05.120"/>
    </inkml:context>
    <inkml:brush xml:id="br0">
      <inkml:brushProperty name="width" value="0.05" units="cm"/>
      <inkml:brushProperty name="height" value="0.05" units="cm"/>
      <inkml:brushProperty name="color" value="#350C80"/>
      <inkml:brushProperty name="ignorePressure" value="1"/>
    </inkml:brush>
  </inkml:definitions>
  <inkml:trace contextRef="#ctx0" brushRef="#br0">1 1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28:38.423"/>
    </inkml:context>
    <inkml:brush xml:id="br0">
      <inkml:brushProperty name="width" value="0.05" units="cm"/>
      <inkml:brushProperty name="height" value="0.05" units="cm"/>
      <inkml:brushProperty name="color" value="#350C80"/>
      <inkml:brushProperty name="ignorePressure" value="1"/>
    </inkml:brush>
  </inkml:definitions>
  <inkml:trace contextRef="#ctx0" brushRef="#br0">1 152</inkml:trace>
  <inkml:trace contextRef="#ctx0" brushRef="#br0" timeOffset="1">1 152</inkml:trace>
  <inkml:trace contextRef="#ctx0" brushRef="#br0" timeOffset="2">331 1</inkml:trace>
  <inkml:trace contextRef="#ctx0" brushRef="#br0" timeOffset="3">331 1</inkml:trace>
  <inkml:trace contextRef="#ctx0" brushRef="#br0" timeOffset="4">331 1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28:38.428"/>
    </inkml:context>
    <inkml:brush xml:id="br0">
      <inkml:brushProperty name="width" value="0.05" units="cm"/>
      <inkml:brushProperty name="height" value="0.05" units="cm"/>
      <inkml:brushProperty name="color" value="#350C80"/>
      <inkml:brushProperty name="ignorePressure" value="1"/>
    </inkml:brush>
  </inkml:definitions>
  <inkml:trace contextRef="#ctx0" brushRef="#br0">0 1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28:38.429"/>
    </inkml:context>
    <inkml:brush xml:id="br0">
      <inkml:brushProperty name="width" value="0.05" units="cm"/>
      <inkml:brushProperty name="height" value="0.05" units="cm"/>
      <inkml:brushProperty name="color" value="#350C80"/>
      <inkml:brushProperty name="ignorePressure" value="1"/>
    </inkml:brush>
  </inkml:definitions>
  <inkml:trace contextRef="#ctx0" brushRef="#br0">1 0</inkml:trace>
  <inkml:trace contextRef="#ctx0" brushRef="#br0" timeOffset="1">1 0</inkml:trace>
  <inkml:trace contextRef="#ctx0" brushRef="#br0" timeOffset="2">1 0</inkml:trace>
  <inkml:trace contextRef="#ctx0" brushRef="#br0" timeOffset="3">1 0</inkml:trace>
  <inkml:trace contextRef="#ctx0" brushRef="#br0" timeOffset="4">279 75</inkml:trace>
  <inkml:trace contextRef="#ctx0" brushRef="#br0" timeOffset="5">279 75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28:38.435"/>
    </inkml:context>
    <inkml:brush xml:id="br0">
      <inkml:brushProperty name="width" value="0.05" units="cm"/>
      <inkml:brushProperty name="height" value="0.05" units="cm"/>
      <inkml:brushProperty name="color" value="#350C80"/>
      <inkml:brushProperty name="ignorePressure" value="1"/>
    </inkml:brush>
  </inkml:definitions>
  <inkml:trace contextRef="#ctx0" brushRef="#br0">1 1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15T04:36:30.927"/>
    </inkml:context>
    <inkml:brush xml:id="br0">
      <inkml:brushProperty name="width" value="0.05" units="cm"/>
      <inkml:brushProperty name="height" value="0.05" units="cm"/>
      <inkml:brushProperty name="color" value="#350C80"/>
      <inkml:brushProperty name="ignorePressure" value="1"/>
    </inkml:brush>
  </inkml:definitions>
  <inkml:trace contextRef="#ctx0" brushRef="#br0">1 152</inkml:trace>
  <inkml:trace contextRef="#ctx0" brushRef="#br0" timeOffset="340.81">1 152</inkml:trace>
  <inkml:trace contextRef="#ctx0" brushRef="#br0" timeOffset="1558.3799">331 1</inkml:trace>
  <inkml:trace contextRef="#ctx0" brushRef="#br0" timeOffset="1929.46">331 1</inkml:trace>
  <inkml:trace contextRef="#ctx0" brushRef="#br0" timeOffset="2378.95">331 1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15T04:36:35.170"/>
    </inkml:context>
    <inkml:brush xml:id="br0">
      <inkml:brushProperty name="width" value="0.05" units="cm"/>
      <inkml:brushProperty name="height" value="0.05" units="cm"/>
      <inkml:brushProperty name="color" value="#350C80"/>
      <inkml:brushProperty name="ignorePressure" value="1"/>
    </inkml:brush>
  </inkml:definitions>
  <inkml:trace contextRef="#ctx0" brushRef="#br0">0 1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15T04:36:59.336"/>
    </inkml:context>
    <inkml:brush xml:id="br0">
      <inkml:brushProperty name="width" value="0.05" units="cm"/>
      <inkml:brushProperty name="height" value="0.05" units="cm"/>
      <inkml:brushProperty name="color" value="#350C80"/>
      <inkml:brushProperty name="ignorePressure" value="1"/>
    </inkml:brush>
  </inkml:definitions>
  <inkml:trace contextRef="#ctx0" brushRef="#br0">1 0</inkml:trace>
  <inkml:trace contextRef="#ctx0" brushRef="#br0" timeOffset="667.8199">1 0</inkml:trace>
  <inkml:trace contextRef="#ctx0" brushRef="#br0" timeOffset="1085.2">1 0</inkml:trace>
  <inkml:trace contextRef="#ctx0" brushRef="#br0" timeOffset="1470.6498">1 0</inkml:trace>
  <inkml:trace contextRef="#ctx0" brushRef="#br0" timeOffset="2584.27">279 75</inkml:trace>
  <inkml:trace contextRef="#ctx0" brushRef="#br0" timeOffset="2982.99">279 75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15T04:37:05.120"/>
    </inkml:context>
    <inkml:brush xml:id="br0">
      <inkml:brushProperty name="width" value="0.05" units="cm"/>
      <inkml:brushProperty name="height" value="0.05" units="cm"/>
      <inkml:brushProperty name="color" value="#350C80"/>
      <inkml:brushProperty name="ignorePressure" value="1"/>
    </inkml:brush>
  </inkml:definitions>
  <inkml:trace contextRef="#ctx0" brushRef="#br0">1 1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28:38.423"/>
    </inkml:context>
    <inkml:brush xml:id="br0">
      <inkml:brushProperty name="width" value="0.05" units="cm"/>
      <inkml:brushProperty name="height" value="0.05" units="cm"/>
      <inkml:brushProperty name="color" value="#350C80"/>
      <inkml:brushProperty name="ignorePressure" value="1"/>
    </inkml:brush>
  </inkml:definitions>
  <inkml:trace contextRef="#ctx0" brushRef="#br0">1 152</inkml:trace>
  <inkml:trace contextRef="#ctx0" brushRef="#br0" timeOffset="1">1 152</inkml:trace>
  <inkml:trace contextRef="#ctx0" brushRef="#br0" timeOffset="2">331 1</inkml:trace>
  <inkml:trace contextRef="#ctx0" brushRef="#br0" timeOffset="3">331 1</inkml:trace>
  <inkml:trace contextRef="#ctx0" brushRef="#br0" timeOffset="4">331 1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15T04:36:30.927"/>
    </inkml:context>
    <inkml:brush xml:id="br0">
      <inkml:brushProperty name="width" value="0.05" units="cm"/>
      <inkml:brushProperty name="height" value="0.05" units="cm"/>
      <inkml:brushProperty name="color" value="#350C80"/>
      <inkml:brushProperty name="ignorePressure" value="1"/>
    </inkml:brush>
  </inkml:definitions>
  <inkml:trace contextRef="#ctx0" brushRef="#br0">1 152</inkml:trace>
  <inkml:trace contextRef="#ctx0" brushRef="#br0" timeOffset="340.81">1 152</inkml:trace>
  <inkml:trace contextRef="#ctx0" brushRef="#br0" timeOffset="1558.3799">331 1</inkml:trace>
  <inkml:trace contextRef="#ctx0" brushRef="#br0" timeOffset="1929.46">331 1</inkml:trace>
  <inkml:trace contextRef="#ctx0" brushRef="#br0" timeOffset="2378.95">331 1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28:38.428"/>
    </inkml:context>
    <inkml:brush xml:id="br0">
      <inkml:brushProperty name="width" value="0.05" units="cm"/>
      <inkml:brushProperty name="height" value="0.05" units="cm"/>
      <inkml:brushProperty name="color" value="#350C80"/>
      <inkml:brushProperty name="ignorePressure" value="1"/>
    </inkml:brush>
  </inkml:definitions>
  <inkml:trace contextRef="#ctx0" brushRef="#br0">0 1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28:38.429"/>
    </inkml:context>
    <inkml:brush xml:id="br0">
      <inkml:brushProperty name="width" value="0.05" units="cm"/>
      <inkml:brushProperty name="height" value="0.05" units="cm"/>
      <inkml:brushProperty name="color" value="#350C80"/>
      <inkml:brushProperty name="ignorePressure" value="1"/>
    </inkml:brush>
  </inkml:definitions>
  <inkml:trace contextRef="#ctx0" brushRef="#br0">1 0</inkml:trace>
  <inkml:trace contextRef="#ctx0" brushRef="#br0" timeOffset="1">1 0</inkml:trace>
  <inkml:trace contextRef="#ctx0" brushRef="#br0" timeOffset="2">1 0</inkml:trace>
  <inkml:trace contextRef="#ctx0" brushRef="#br0" timeOffset="3">1 0</inkml:trace>
  <inkml:trace contextRef="#ctx0" brushRef="#br0" timeOffset="4">279 75</inkml:trace>
  <inkml:trace contextRef="#ctx0" brushRef="#br0" timeOffset="5">279 75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28:38.435"/>
    </inkml:context>
    <inkml:brush xml:id="br0">
      <inkml:brushProperty name="width" value="0.05" units="cm"/>
      <inkml:brushProperty name="height" value="0.05" units="cm"/>
      <inkml:brushProperty name="color" value="#350C80"/>
      <inkml:brushProperty name="ignorePressure" value="1"/>
    </inkml:brush>
  </inkml:definitions>
  <inkml:trace contextRef="#ctx0" brushRef="#br0">1 1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15T04:36:30.927"/>
    </inkml:context>
    <inkml:brush xml:id="br0">
      <inkml:brushProperty name="width" value="0.05" units="cm"/>
      <inkml:brushProperty name="height" value="0.05" units="cm"/>
      <inkml:brushProperty name="color" value="#350C80"/>
      <inkml:brushProperty name="ignorePressure" value="1"/>
    </inkml:brush>
  </inkml:definitions>
  <inkml:trace contextRef="#ctx0" brushRef="#br0">1 152</inkml:trace>
  <inkml:trace contextRef="#ctx0" brushRef="#br0" timeOffset="340.81">1 152</inkml:trace>
  <inkml:trace contextRef="#ctx0" brushRef="#br0" timeOffset="1558.3799">331 1</inkml:trace>
  <inkml:trace contextRef="#ctx0" brushRef="#br0" timeOffset="1929.46">331 1</inkml:trace>
  <inkml:trace contextRef="#ctx0" brushRef="#br0" timeOffset="2378.95">331 1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15T04:36:35.170"/>
    </inkml:context>
    <inkml:brush xml:id="br0">
      <inkml:brushProperty name="width" value="0.05" units="cm"/>
      <inkml:brushProperty name="height" value="0.05" units="cm"/>
      <inkml:brushProperty name="color" value="#350C80"/>
      <inkml:brushProperty name="ignorePressure" value="1"/>
    </inkml:brush>
  </inkml:definitions>
  <inkml:trace contextRef="#ctx0" brushRef="#br0">0 1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15T04:36:59.336"/>
    </inkml:context>
    <inkml:brush xml:id="br0">
      <inkml:brushProperty name="width" value="0.05" units="cm"/>
      <inkml:brushProperty name="height" value="0.05" units="cm"/>
      <inkml:brushProperty name="color" value="#350C80"/>
      <inkml:brushProperty name="ignorePressure" value="1"/>
    </inkml:brush>
  </inkml:definitions>
  <inkml:trace contextRef="#ctx0" brushRef="#br0">1 0</inkml:trace>
  <inkml:trace contextRef="#ctx0" brushRef="#br0" timeOffset="667.8199">1 0</inkml:trace>
  <inkml:trace contextRef="#ctx0" brushRef="#br0" timeOffset="1085.2">1 0</inkml:trace>
  <inkml:trace contextRef="#ctx0" brushRef="#br0" timeOffset="1470.6498">1 0</inkml:trace>
  <inkml:trace contextRef="#ctx0" brushRef="#br0" timeOffset="2584.27">279 75</inkml:trace>
  <inkml:trace contextRef="#ctx0" brushRef="#br0" timeOffset="2982.99">279 75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15T04:37:05.120"/>
    </inkml:context>
    <inkml:brush xml:id="br0">
      <inkml:brushProperty name="width" value="0.05" units="cm"/>
      <inkml:brushProperty name="height" value="0.05" units="cm"/>
      <inkml:brushProperty name="color" value="#350C80"/>
      <inkml:brushProperty name="ignorePressure" value="1"/>
    </inkml:brush>
  </inkml:definitions>
  <inkml:trace contextRef="#ctx0" brushRef="#br0">1 1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28:38.423"/>
    </inkml:context>
    <inkml:brush xml:id="br0">
      <inkml:brushProperty name="width" value="0.05" units="cm"/>
      <inkml:brushProperty name="height" value="0.05" units="cm"/>
      <inkml:brushProperty name="color" value="#350C80"/>
      <inkml:brushProperty name="ignorePressure" value="1"/>
    </inkml:brush>
  </inkml:definitions>
  <inkml:trace contextRef="#ctx0" brushRef="#br0">1 152</inkml:trace>
  <inkml:trace contextRef="#ctx0" brushRef="#br0" timeOffset="1">1 152</inkml:trace>
  <inkml:trace contextRef="#ctx0" brushRef="#br0" timeOffset="2">331 1</inkml:trace>
  <inkml:trace contextRef="#ctx0" brushRef="#br0" timeOffset="3">331 1</inkml:trace>
  <inkml:trace contextRef="#ctx0" brushRef="#br0" timeOffset="4">331 1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28:38.428"/>
    </inkml:context>
    <inkml:brush xml:id="br0">
      <inkml:brushProperty name="width" value="0.05" units="cm"/>
      <inkml:brushProperty name="height" value="0.05" units="cm"/>
      <inkml:brushProperty name="color" value="#350C80"/>
      <inkml:brushProperty name="ignorePressure" value="1"/>
    </inkml:brush>
  </inkml:definitions>
  <inkml:trace contextRef="#ctx0" brushRef="#br0">0 1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28:38.429"/>
    </inkml:context>
    <inkml:brush xml:id="br0">
      <inkml:brushProperty name="width" value="0.05" units="cm"/>
      <inkml:brushProperty name="height" value="0.05" units="cm"/>
      <inkml:brushProperty name="color" value="#350C80"/>
      <inkml:brushProperty name="ignorePressure" value="1"/>
    </inkml:brush>
  </inkml:definitions>
  <inkml:trace contextRef="#ctx0" brushRef="#br0">1 0</inkml:trace>
  <inkml:trace contextRef="#ctx0" brushRef="#br0" timeOffset="1">1 0</inkml:trace>
  <inkml:trace contextRef="#ctx0" brushRef="#br0" timeOffset="2">1 0</inkml:trace>
  <inkml:trace contextRef="#ctx0" brushRef="#br0" timeOffset="3">1 0</inkml:trace>
  <inkml:trace contextRef="#ctx0" brushRef="#br0" timeOffset="4">279 75</inkml:trace>
  <inkml:trace contextRef="#ctx0" brushRef="#br0" timeOffset="5">279 75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15T04:36:35.170"/>
    </inkml:context>
    <inkml:brush xml:id="br0">
      <inkml:brushProperty name="width" value="0.05" units="cm"/>
      <inkml:brushProperty name="height" value="0.05" units="cm"/>
      <inkml:brushProperty name="color" value="#350C80"/>
      <inkml:brushProperty name="ignorePressure" value="1"/>
    </inkml:brush>
  </inkml:definitions>
  <inkml:trace contextRef="#ctx0" brushRef="#br0">0 1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28:38.435"/>
    </inkml:context>
    <inkml:brush xml:id="br0">
      <inkml:brushProperty name="width" value="0.05" units="cm"/>
      <inkml:brushProperty name="height" value="0.05" units="cm"/>
      <inkml:brushProperty name="color" value="#350C80"/>
      <inkml:brushProperty name="ignorePressure" value="1"/>
    </inkml:brush>
  </inkml:definitions>
  <inkml:trace contextRef="#ctx0" brushRef="#br0">1 1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15T04:36:59.336"/>
    </inkml:context>
    <inkml:brush xml:id="br0">
      <inkml:brushProperty name="width" value="0.05" units="cm"/>
      <inkml:brushProperty name="height" value="0.05" units="cm"/>
      <inkml:brushProperty name="color" value="#350C80"/>
      <inkml:brushProperty name="ignorePressure" value="1"/>
    </inkml:brush>
  </inkml:definitions>
  <inkml:trace contextRef="#ctx0" brushRef="#br0">1 0</inkml:trace>
  <inkml:trace contextRef="#ctx0" brushRef="#br0" timeOffset="667.8199">1 0</inkml:trace>
  <inkml:trace contextRef="#ctx0" brushRef="#br0" timeOffset="1085.2">1 0</inkml:trace>
  <inkml:trace contextRef="#ctx0" brushRef="#br0" timeOffset="1470.6498">1 0</inkml:trace>
  <inkml:trace contextRef="#ctx0" brushRef="#br0" timeOffset="2584.27">279 75</inkml:trace>
  <inkml:trace contextRef="#ctx0" brushRef="#br0" timeOffset="2982.99">279 75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15T04:37:05.120"/>
    </inkml:context>
    <inkml:brush xml:id="br0">
      <inkml:brushProperty name="width" value="0.05" units="cm"/>
      <inkml:brushProperty name="height" value="0.05" units="cm"/>
      <inkml:brushProperty name="color" value="#350C80"/>
      <inkml:brushProperty name="ignorePressure" value="1"/>
    </inkml:brush>
  </inkml:definitions>
  <inkml:trace contextRef="#ctx0" brushRef="#br0">1 1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15:28:38.423"/>
    </inkml:context>
    <inkml:brush xml:id="br0">
      <inkml:brushProperty name="width" value="0.05" units="cm"/>
      <inkml:brushProperty name="height" value="0.05" units="cm"/>
      <inkml:brushProperty name="color" value="#350C80"/>
      <inkml:brushProperty name="ignorePressure" value="1"/>
    </inkml:brush>
  </inkml:definitions>
  <inkml:trace contextRef="#ctx0" brushRef="#br0">1 152</inkml:trace>
  <inkml:trace contextRef="#ctx0" brushRef="#br0" timeOffset="1">1 152</inkml:trace>
  <inkml:trace contextRef="#ctx0" brushRef="#br0" timeOffset="2">331 1</inkml:trace>
  <inkml:trace contextRef="#ctx0" brushRef="#br0" timeOffset="3">331 1</inkml:trace>
  <inkml:trace contextRef="#ctx0" brushRef="#br0" timeOffset="4">331 1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C97DA2-CF9B-0548-89BC-41DD59467B85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BDEBF2-CC02-1548-9470-B528E3625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498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431151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132084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360095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846145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984585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687423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65900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334890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796201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128290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34163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548307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405445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55082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420966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977559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54986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970338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922067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344919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522875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15139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481286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62606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483090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244312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6864643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519713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2956929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5919864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0432524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51144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904107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40347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969841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497328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497506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532682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402123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18568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9530D08-FCBC-2442-8AF0-6F57396B26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0219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9FB2A54-FC40-FE44-B3CA-E2D3E1BD2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09D70-B50F-0348-91D4-A5D1DE691CCB}" type="datetime1">
              <a:rPr lang="en-CA" smtClean="0"/>
              <a:t>2023-09-15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CF84A88-7E80-B240-B1D0-E6162EFB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84B88-F3D9-6A4F-9660-1A0A1E561ED7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DBDC0EF-082B-474B-8CA4-98454AF4AEBA}"/>
              </a:ext>
            </a:extLst>
          </p:cNvPr>
          <p:cNvSpPr/>
          <p:nvPr userDrawn="1"/>
        </p:nvSpPr>
        <p:spPr>
          <a:xfrm>
            <a:off x="9982200" y="242888"/>
            <a:ext cx="2062163" cy="1714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75D6A4-DD0F-A54E-8615-5D0133DAE6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2252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3BDEBF7-FA97-0741-A594-97BCE55D76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83274" y="242888"/>
            <a:ext cx="1825452" cy="133314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C41CAC8-26EE-AD4F-92B7-481D2D348569}"/>
              </a:ext>
            </a:extLst>
          </p:cNvPr>
          <p:cNvSpPr/>
          <p:nvPr userDrawn="1"/>
        </p:nvSpPr>
        <p:spPr>
          <a:xfrm>
            <a:off x="4857750" y="1417708"/>
            <a:ext cx="24765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KW" sz="1600" b="1" dirty="0">
                <a:solidFill>
                  <a:schemeClr val="accent1">
                    <a:lumMod val="75000"/>
                  </a:schemeClr>
                </a:solidFill>
              </a:rPr>
              <a:t>أكاديمية آيات للعلوم الإسلامية 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1122BF2-C2B8-FA49-843E-12C8E5D64BD1}"/>
              </a:ext>
            </a:extLst>
          </p:cNvPr>
          <p:cNvSpPr txBox="1"/>
          <p:nvPr userDrawn="1"/>
        </p:nvSpPr>
        <p:spPr>
          <a:xfrm>
            <a:off x="0" y="1791401"/>
            <a:ext cx="12192000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rtl="0"/>
            <a:r>
              <a:rPr lang="en-US" sz="1800" b="1" dirty="0" smtClean="0"/>
              <a:t>Advanced </a:t>
            </a:r>
            <a:r>
              <a:rPr lang="en-US" sz="1800" b="1" dirty="0" err="1" smtClean="0"/>
              <a:t>Tajweed</a:t>
            </a:r>
            <a:r>
              <a:rPr lang="en-US" sz="1800" b="1" dirty="0" smtClean="0"/>
              <a:t> Curriculum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26675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0DF3F3-9817-DF45-9720-EC62753AD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639DE9E-49B4-5245-8859-91B7E5EA2D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62670A9-CBAB-2C49-950E-5B31284F2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57080-5C0E-9945-9DFE-64B3BB9DCD9F}" type="datetime1">
              <a:rPr lang="en-CA" smtClean="0"/>
              <a:t>2023-09-15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CE9C57E-F3D0-124E-BE46-E8D0BC6F5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84B88-F3D9-6A4F-9660-1A0A1E561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900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E7EF1F6-BFC8-E54B-BD75-AD0467B4D7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CEC5120-FFD1-DF48-80C8-000736276E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EE515DF-717B-B242-AE59-FBFEC115E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93FEC-E01D-6145-B83C-1F1DBBA82E62}" type="datetime1">
              <a:rPr lang="en-CA" smtClean="0"/>
              <a:t>2023-09-15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ACAEFF-B8AB-074B-AAD7-B40D9E5BE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84B88-F3D9-6A4F-9660-1A0A1E561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875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7432FA-8667-4446-A71D-C97A83700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910346-13AE-AC46-BB14-BD42A0147E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600"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F3B3C2-584D-B04F-9C08-AEBABB598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057BC-CE48-CD4C-AF3D-B9C2E384CD7B}" type="datetime1">
              <a:rPr lang="en-CA" smtClean="0"/>
              <a:t>2023-09-15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048785F-521D-0C44-8EE3-2CFF92EC9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84B88-F3D9-6A4F-9660-1A0A1E561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694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D92CDF-C717-7044-AA4A-5150F8498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610F1A3-EE6B-B643-8A96-7EB5355F43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12EA2A2-1905-F64F-A921-98677409C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30B33-5645-6243-A1BF-764EAD99171C}" type="datetime1">
              <a:rPr lang="en-CA" smtClean="0"/>
              <a:t>2023-09-15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AB12FB8-D1DA-5C42-865C-4E2AF1F54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84B88-F3D9-6A4F-9660-1A0A1E561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187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93EAE3-61A7-F749-875E-C4F204A1F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2690A70-3233-6345-B755-997D04AE38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EF07842-B9FF-AE49-814C-4AD1A5B0F3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6BCD8A8-3C59-E545-B02E-2C1655DF8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FF58C-3BFE-5844-BE6A-B3C235B0E679}" type="datetime1">
              <a:rPr lang="en-CA" smtClean="0"/>
              <a:t>2023-09-15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A882D9E-F43F-D44C-82D8-8DC2B412D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84B88-F3D9-6A4F-9660-1A0A1E561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031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8C3363-FA41-1940-8E68-047776A85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8131B48-0769-F746-A5E4-D04C2A776A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73771C5-36C7-4348-94E9-B488F912ED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54492BF-37AF-F14B-92DB-45CF3B7B0B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C2C5698-46FB-3D46-A19E-E67525E4FE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117F8ED-C600-CB41-A494-4CC0D8ACA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46508-7F59-134E-AAE3-D16872DD9145}" type="datetime1">
              <a:rPr lang="en-CA" smtClean="0"/>
              <a:t>2023-09-15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5487123-0779-FB4A-827B-51AC31926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84B88-F3D9-6A4F-9660-1A0A1E561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484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3DA3E6-AEA3-B54D-9374-6AE6FBDBA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04D16E0-8AC1-FB48-892C-65E7457A1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D8C52-795A-AC45-9E13-A1AF72C1B6E8}" type="datetime1">
              <a:rPr lang="en-CA" smtClean="0"/>
              <a:t>2023-09-15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936B769-975D-F442-93E9-0CEA33453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84B88-F3D9-6A4F-9660-1A0A1E561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887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5A3B0DD-3463-5344-B094-815387B42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46120-296C-384C-AC58-EC87636FD61B}" type="datetime1">
              <a:rPr lang="en-CA" smtClean="0"/>
              <a:t>2023-09-15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4EC7B5A-ACA7-1149-B4B9-6FC902D09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84B88-F3D9-6A4F-9660-1A0A1E561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204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E692AF-27A0-C249-800F-C129E9BB1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F05945-3F90-1F41-8D50-86FDDCDDFA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75FF419-5B04-CA4D-B134-92D8E45F29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3027EFE-F754-E54E-92CC-853C3A3E3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64C69-3445-F947-B1D3-6831C557BABD}" type="datetime1">
              <a:rPr lang="en-CA" smtClean="0"/>
              <a:t>2023-09-15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FC53744-71D3-DE4B-85B7-2122B010B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84B88-F3D9-6A4F-9660-1A0A1E561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60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78B656-7A5A-F843-9502-BFA3B1FFB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D43EA3C-67FA-964E-9DB0-ED8DEA2F97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4A2A11A-2029-3640-9DD4-B7D24EDA76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94D85BC-44AD-2443-953B-FAF3B3FEC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5E639-D598-E143-91BC-79FD22069BA6}" type="datetime1">
              <a:rPr lang="en-CA" smtClean="0"/>
              <a:t>2023-09-15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0BBF23B-F646-BF47-AE26-9F9D9402C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84B88-F3D9-6A4F-9660-1A0A1E561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149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AA4472B-77C3-C84F-B148-9A6105B11873}"/>
              </a:ext>
            </a:extLst>
          </p:cNvPr>
          <p:cNvSpPr txBox="1"/>
          <p:nvPr userDrawn="1"/>
        </p:nvSpPr>
        <p:spPr>
          <a:xfrm>
            <a:off x="1" y="6519446"/>
            <a:ext cx="12192000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KW" sz="1800" b="1" dirty="0"/>
              <a:t>أكاديمية آيات للعلوم الإسلامية      </a:t>
            </a:r>
            <a:r>
              <a:rPr lang="en-US" sz="1600" dirty="0"/>
              <a:t>www.ayaatacademy.ca     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7DDCA45-CB87-4846-A6A1-55A1929CB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30F31F4-BF77-CA4D-AD13-C0EF018F7E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A73850-9D85-2A4A-B6B7-456EA1583E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52780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D6E881E-EDFF-9A48-8643-9E8960853ECB}" type="datetime1">
              <a:rPr lang="en-CA" smtClean="0"/>
              <a:t>2023-09-15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9CBF62B-EBD9-1342-8CB5-9BCC68E882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2780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8784B88-F3D9-6A4F-9660-1A0A1E561ED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7A79718-0341-3243-9AE1-3D0C2DA7418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069186" y="230188"/>
            <a:ext cx="1825452" cy="133314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D8A766A-995A-9C41-BF6C-E3EBFD67ED69}"/>
              </a:ext>
            </a:extLst>
          </p:cNvPr>
          <p:cNvSpPr/>
          <p:nvPr userDrawn="1"/>
        </p:nvSpPr>
        <p:spPr>
          <a:xfrm>
            <a:off x="9743662" y="1405008"/>
            <a:ext cx="24765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KW" sz="1600" b="1" dirty="0">
                <a:solidFill>
                  <a:schemeClr val="accent1">
                    <a:lumMod val="75000"/>
                  </a:schemeClr>
                </a:solidFill>
              </a:rPr>
              <a:t>أكاديمية آيات للعلوم الإسلامية 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582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1.png"/><Relationship Id="rId26" Type="http://schemas.openxmlformats.org/officeDocument/2006/relationships/image" Target="../media/image9.emf"/><Relationship Id="rId3" Type="http://schemas.openxmlformats.org/officeDocument/2006/relationships/customXml" Target="../ink/ink37.xml"/><Relationship Id="rId12" Type="http://schemas.openxmlformats.org/officeDocument/2006/relationships/customXml" Target="../ink/ink38.xml"/><Relationship Id="rId17" Type="http://schemas.openxmlformats.org/officeDocument/2006/relationships/customXml" Target="../ink/ink41.xml"/><Relationship Id="rId25" Type="http://schemas.openxmlformats.org/officeDocument/2006/relationships/customXml" Target="../ink/ink43.xml"/><Relationship Id="rId3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6" Type="http://schemas.openxmlformats.org/officeDocument/2006/relationships/customXml" Target="../ink/ink40.xml"/><Relationship Id="rId29" Type="http://schemas.openxmlformats.org/officeDocument/2006/relationships/diagramLayout" Target="../diagrams/layout2.xml"/><Relationship Id="rId1" Type="http://schemas.openxmlformats.org/officeDocument/2006/relationships/slideLayout" Target="../slideLayouts/slideLayout3.xml"/><Relationship Id="rId11" Type="http://schemas.openxmlformats.org/officeDocument/2006/relationships/image" Target="../media/image221.png"/><Relationship Id="rId24" Type="http://schemas.openxmlformats.org/officeDocument/2006/relationships/image" Target="../media/image8.emf"/><Relationship Id="rId32" Type="http://schemas.microsoft.com/office/2007/relationships/diagramDrawing" Target="../diagrams/drawing2.xml"/><Relationship Id="rId15" Type="http://schemas.openxmlformats.org/officeDocument/2006/relationships/image" Target="../media/image241.png"/><Relationship Id="rId23" Type="http://schemas.openxmlformats.org/officeDocument/2006/relationships/customXml" Target="../ink/ink42.xml"/><Relationship Id="rId28" Type="http://schemas.openxmlformats.org/officeDocument/2006/relationships/diagramData" Target="../diagrams/data2.xml"/><Relationship Id="rId31" Type="http://schemas.openxmlformats.org/officeDocument/2006/relationships/diagramColors" Target="../diagrams/colors2.xml"/><Relationship Id="rId14" Type="http://schemas.openxmlformats.org/officeDocument/2006/relationships/customXml" Target="../ink/ink39.xml"/><Relationship Id="rId22" Type="http://schemas.openxmlformats.org/officeDocument/2006/relationships/image" Target="../media/image7.emf"/><Relationship Id="rId27" Type="http://schemas.openxmlformats.org/officeDocument/2006/relationships/customXml" Target="../ink/ink44.xml"/><Relationship Id="rId30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0.png"/><Relationship Id="rId26" Type="http://schemas.openxmlformats.org/officeDocument/2006/relationships/image" Target="../media/image90.emf"/><Relationship Id="rId3" Type="http://schemas.openxmlformats.org/officeDocument/2006/relationships/customXml" Target="../ink/ink45.xml"/><Relationship Id="rId12" Type="http://schemas.openxmlformats.org/officeDocument/2006/relationships/customXml" Target="../ink/ink46.xml"/><Relationship Id="rId17" Type="http://schemas.openxmlformats.org/officeDocument/2006/relationships/customXml" Target="../ink/ink49.xml"/><Relationship Id="rId25" Type="http://schemas.openxmlformats.org/officeDocument/2006/relationships/customXml" Target="../ink/ink51.xml"/><Relationship Id="rId2" Type="http://schemas.openxmlformats.org/officeDocument/2006/relationships/notesSlide" Target="../notesSlides/notesSlide7.xml"/><Relationship Id="rId16" Type="http://schemas.openxmlformats.org/officeDocument/2006/relationships/customXml" Target="../ink/ink48.xml"/><Relationship Id="rId1" Type="http://schemas.openxmlformats.org/officeDocument/2006/relationships/slideLayout" Target="../slideLayouts/slideLayout3.xml"/><Relationship Id="rId11" Type="http://schemas.openxmlformats.org/officeDocument/2006/relationships/image" Target="../media/image220.png"/><Relationship Id="rId24" Type="http://schemas.openxmlformats.org/officeDocument/2006/relationships/image" Target="../media/image80.emf"/><Relationship Id="rId15" Type="http://schemas.openxmlformats.org/officeDocument/2006/relationships/image" Target="../media/image240.png"/><Relationship Id="rId23" Type="http://schemas.openxmlformats.org/officeDocument/2006/relationships/customXml" Target="../ink/ink50.xml"/><Relationship Id="rId28" Type="http://schemas.openxmlformats.org/officeDocument/2006/relationships/image" Target="../media/image5.png"/><Relationship Id="rId14" Type="http://schemas.openxmlformats.org/officeDocument/2006/relationships/customXml" Target="../ink/ink47.xml"/><Relationship Id="rId22" Type="http://schemas.openxmlformats.org/officeDocument/2006/relationships/image" Target="../media/image70.emf"/><Relationship Id="rId27" Type="http://schemas.openxmlformats.org/officeDocument/2006/relationships/customXml" Target="../ink/ink5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1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37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26" Type="http://schemas.openxmlformats.org/officeDocument/2006/relationships/image" Target="NULL"/><Relationship Id="rId3" Type="http://schemas.openxmlformats.org/officeDocument/2006/relationships/customXml" Target="../ink/ink53.xml"/><Relationship Id="rId12" Type="http://schemas.openxmlformats.org/officeDocument/2006/relationships/customXml" Target="../ink/ink54.xml"/><Relationship Id="rId17" Type="http://schemas.openxmlformats.org/officeDocument/2006/relationships/customXml" Target="../ink/ink57.xml"/><Relationship Id="rId25" Type="http://schemas.openxmlformats.org/officeDocument/2006/relationships/customXml" Target="../ink/ink59.xml"/><Relationship Id="rId2" Type="http://schemas.openxmlformats.org/officeDocument/2006/relationships/notesSlide" Target="../notesSlides/notesSlide33.xml"/><Relationship Id="rId16" Type="http://schemas.openxmlformats.org/officeDocument/2006/relationships/customXml" Target="../ink/ink56.xml"/><Relationship Id="rId1" Type="http://schemas.openxmlformats.org/officeDocument/2006/relationships/slideLayout" Target="../slideLayouts/slideLayout3.xml"/><Relationship Id="rId11" Type="http://schemas.openxmlformats.org/officeDocument/2006/relationships/image" Target="NULL"/><Relationship Id="rId24" Type="http://schemas.openxmlformats.org/officeDocument/2006/relationships/image" Target="NULL"/><Relationship Id="rId15" Type="http://schemas.openxmlformats.org/officeDocument/2006/relationships/image" Target="NULL"/><Relationship Id="rId23" Type="http://schemas.openxmlformats.org/officeDocument/2006/relationships/customXml" Target="../ink/ink58.xml"/><Relationship Id="rId14" Type="http://schemas.openxmlformats.org/officeDocument/2006/relationships/customXml" Target="../ink/ink55.xml"/><Relationship Id="rId22" Type="http://schemas.openxmlformats.org/officeDocument/2006/relationships/image" Target="NULL"/><Relationship Id="rId27" Type="http://schemas.openxmlformats.org/officeDocument/2006/relationships/customXml" Target="../ink/ink6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.png"/><Relationship Id="rId3" Type="http://schemas.openxmlformats.org/officeDocument/2006/relationships/customXml" Target="../ink/ink1.xml"/><Relationship Id="rId12" Type="http://schemas.openxmlformats.org/officeDocument/2006/relationships/customXml" Target="../ink/ink2.xml"/><Relationship Id="rId1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6" Type="http://schemas.openxmlformats.org/officeDocument/2006/relationships/customXml" Target="../ink/ink4.xml"/><Relationship Id="rId1" Type="http://schemas.openxmlformats.org/officeDocument/2006/relationships/slideLayout" Target="../slideLayouts/slideLayout3.xml"/><Relationship Id="rId11" Type="http://schemas.openxmlformats.org/officeDocument/2006/relationships/image" Target="../media/image22.png"/><Relationship Id="rId15" Type="http://schemas.openxmlformats.org/officeDocument/2006/relationships/image" Target="../media/image24.png"/><Relationship Id="rId14" Type="http://schemas.openxmlformats.org/officeDocument/2006/relationships/customXml" Target="../ink/ink3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1.png"/><Relationship Id="rId26" Type="http://schemas.openxmlformats.org/officeDocument/2006/relationships/image" Target="../media/image9.emf"/><Relationship Id="rId3" Type="http://schemas.openxmlformats.org/officeDocument/2006/relationships/customXml" Target="../ink/ink5.xml"/><Relationship Id="rId12" Type="http://schemas.openxmlformats.org/officeDocument/2006/relationships/customXml" Target="../ink/ink6.xml"/><Relationship Id="rId17" Type="http://schemas.openxmlformats.org/officeDocument/2006/relationships/customXml" Target="../ink/ink9.xml"/><Relationship Id="rId25" Type="http://schemas.openxmlformats.org/officeDocument/2006/relationships/customXml" Target="../ink/ink11.xml"/><Relationship Id="rId2" Type="http://schemas.openxmlformats.org/officeDocument/2006/relationships/notesSlide" Target="../notesSlides/notesSlide2.xml"/><Relationship Id="rId16" Type="http://schemas.openxmlformats.org/officeDocument/2006/relationships/customXml" Target="../ink/ink8.xml"/><Relationship Id="rId1" Type="http://schemas.openxmlformats.org/officeDocument/2006/relationships/slideLayout" Target="../slideLayouts/slideLayout3.xml"/><Relationship Id="rId11" Type="http://schemas.openxmlformats.org/officeDocument/2006/relationships/image" Target="../media/image221.png"/><Relationship Id="rId24" Type="http://schemas.openxmlformats.org/officeDocument/2006/relationships/image" Target="../media/image8.emf"/><Relationship Id="rId15" Type="http://schemas.openxmlformats.org/officeDocument/2006/relationships/image" Target="../media/image241.png"/><Relationship Id="rId23" Type="http://schemas.openxmlformats.org/officeDocument/2006/relationships/customXml" Target="../ink/ink10.xml"/><Relationship Id="rId28" Type="http://schemas.openxmlformats.org/officeDocument/2006/relationships/image" Target="../media/image5.png"/><Relationship Id="rId14" Type="http://schemas.openxmlformats.org/officeDocument/2006/relationships/customXml" Target="../ink/ink7.xml"/><Relationship Id="rId22" Type="http://schemas.openxmlformats.org/officeDocument/2006/relationships/image" Target="../media/image7.emf"/><Relationship Id="rId27" Type="http://schemas.openxmlformats.org/officeDocument/2006/relationships/customXml" Target="../ink/ink12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1.png"/><Relationship Id="rId26" Type="http://schemas.openxmlformats.org/officeDocument/2006/relationships/image" Target="../media/image9.emf"/><Relationship Id="rId3" Type="http://schemas.openxmlformats.org/officeDocument/2006/relationships/customXml" Target="../ink/ink13.xml"/><Relationship Id="rId12" Type="http://schemas.openxmlformats.org/officeDocument/2006/relationships/customXml" Target="../ink/ink14.xml"/><Relationship Id="rId17" Type="http://schemas.openxmlformats.org/officeDocument/2006/relationships/customXml" Target="../ink/ink17.xml"/><Relationship Id="rId25" Type="http://schemas.openxmlformats.org/officeDocument/2006/relationships/customXml" Target="../ink/ink19.xml"/><Relationship Id="rId3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6" Type="http://schemas.openxmlformats.org/officeDocument/2006/relationships/customXml" Target="../ink/ink16.xml"/><Relationship Id="rId29" Type="http://schemas.openxmlformats.org/officeDocument/2006/relationships/diagramLayout" Target="../diagrams/layout1.xml"/><Relationship Id="rId1" Type="http://schemas.openxmlformats.org/officeDocument/2006/relationships/slideLayout" Target="../slideLayouts/slideLayout3.xml"/><Relationship Id="rId11" Type="http://schemas.openxmlformats.org/officeDocument/2006/relationships/image" Target="../media/image221.png"/><Relationship Id="rId24" Type="http://schemas.openxmlformats.org/officeDocument/2006/relationships/image" Target="../media/image8.emf"/><Relationship Id="rId32" Type="http://schemas.microsoft.com/office/2007/relationships/diagramDrawing" Target="../diagrams/drawing1.xml"/><Relationship Id="rId15" Type="http://schemas.openxmlformats.org/officeDocument/2006/relationships/image" Target="../media/image241.png"/><Relationship Id="rId23" Type="http://schemas.openxmlformats.org/officeDocument/2006/relationships/customXml" Target="../ink/ink18.xml"/><Relationship Id="rId28" Type="http://schemas.openxmlformats.org/officeDocument/2006/relationships/diagramData" Target="../diagrams/data1.xml"/><Relationship Id="rId31" Type="http://schemas.openxmlformats.org/officeDocument/2006/relationships/diagramColors" Target="../diagrams/colors1.xml"/><Relationship Id="rId14" Type="http://schemas.openxmlformats.org/officeDocument/2006/relationships/customXml" Target="../ink/ink15.xml"/><Relationship Id="rId22" Type="http://schemas.openxmlformats.org/officeDocument/2006/relationships/image" Target="../media/image7.emf"/><Relationship Id="rId27" Type="http://schemas.openxmlformats.org/officeDocument/2006/relationships/customXml" Target="../ink/ink20.xml"/><Relationship Id="rId30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1.png"/><Relationship Id="rId26" Type="http://schemas.openxmlformats.org/officeDocument/2006/relationships/image" Target="../media/image9.emf"/><Relationship Id="rId3" Type="http://schemas.openxmlformats.org/officeDocument/2006/relationships/customXml" Target="../ink/ink21.xml"/><Relationship Id="rId12" Type="http://schemas.openxmlformats.org/officeDocument/2006/relationships/customXml" Target="../ink/ink22.xml"/><Relationship Id="rId17" Type="http://schemas.openxmlformats.org/officeDocument/2006/relationships/customXml" Target="../ink/ink25.xml"/><Relationship Id="rId25" Type="http://schemas.openxmlformats.org/officeDocument/2006/relationships/customXml" Target="../ink/ink27.xml"/><Relationship Id="rId2" Type="http://schemas.openxmlformats.org/officeDocument/2006/relationships/notesSlide" Target="../notesSlides/notesSlide4.xml"/><Relationship Id="rId16" Type="http://schemas.openxmlformats.org/officeDocument/2006/relationships/customXml" Target="../ink/ink24.xml"/><Relationship Id="rId1" Type="http://schemas.openxmlformats.org/officeDocument/2006/relationships/slideLayout" Target="../slideLayouts/slideLayout3.xml"/><Relationship Id="rId11" Type="http://schemas.openxmlformats.org/officeDocument/2006/relationships/image" Target="../media/image221.png"/><Relationship Id="rId24" Type="http://schemas.openxmlformats.org/officeDocument/2006/relationships/image" Target="../media/image8.emf"/><Relationship Id="rId15" Type="http://schemas.openxmlformats.org/officeDocument/2006/relationships/image" Target="../media/image241.png"/><Relationship Id="rId23" Type="http://schemas.openxmlformats.org/officeDocument/2006/relationships/customXml" Target="../ink/ink26.xml"/><Relationship Id="rId28" Type="http://schemas.openxmlformats.org/officeDocument/2006/relationships/image" Target="../media/image5.png"/><Relationship Id="rId14" Type="http://schemas.openxmlformats.org/officeDocument/2006/relationships/customXml" Target="../ink/ink23.xml"/><Relationship Id="rId22" Type="http://schemas.openxmlformats.org/officeDocument/2006/relationships/image" Target="../media/image7.emf"/><Relationship Id="rId27" Type="http://schemas.openxmlformats.org/officeDocument/2006/relationships/customXml" Target="../ink/ink28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1.png"/><Relationship Id="rId26" Type="http://schemas.openxmlformats.org/officeDocument/2006/relationships/image" Target="../media/image9.emf"/><Relationship Id="rId3" Type="http://schemas.openxmlformats.org/officeDocument/2006/relationships/customXml" Target="../ink/ink29.xml"/><Relationship Id="rId12" Type="http://schemas.openxmlformats.org/officeDocument/2006/relationships/customXml" Target="../ink/ink30.xml"/><Relationship Id="rId17" Type="http://schemas.openxmlformats.org/officeDocument/2006/relationships/customXml" Target="../ink/ink33.xml"/><Relationship Id="rId25" Type="http://schemas.openxmlformats.org/officeDocument/2006/relationships/customXml" Target="../ink/ink35.xml"/><Relationship Id="rId2" Type="http://schemas.openxmlformats.org/officeDocument/2006/relationships/notesSlide" Target="../notesSlides/notesSlide5.xml"/><Relationship Id="rId16" Type="http://schemas.openxmlformats.org/officeDocument/2006/relationships/customXml" Target="../ink/ink32.xml"/><Relationship Id="rId1" Type="http://schemas.openxmlformats.org/officeDocument/2006/relationships/slideLayout" Target="../slideLayouts/slideLayout3.xml"/><Relationship Id="rId11" Type="http://schemas.openxmlformats.org/officeDocument/2006/relationships/image" Target="../media/image221.png"/><Relationship Id="rId24" Type="http://schemas.openxmlformats.org/officeDocument/2006/relationships/image" Target="../media/image8.emf"/><Relationship Id="rId15" Type="http://schemas.openxmlformats.org/officeDocument/2006/relationships/image" Target="../media/image241.png"/><Relationship Id="rId23" Type="http://schemas.openxmlformats.org/officeDocument/2006/relationships/customXml" Target="../ink/ink34.xml"/><Relationship Id="rId28" Type="http://schemas.openxmlformats.org/officeDocument/2006/relationships/image" Target="../media/image5.png"/><Relationship Id="rId14" Type="http://schemas.openxmlformats.org/officeDocument/2006/relationships/customXml" Target="../ink/ink31.xml"/><Relationship Id="rId22" Type="http://schemas.openxmlformats.org/officeDocument/2006/relationships/image" Target="../media/image7.emf"/><Relationship Id="rId27" Type="http://schemas.openxmlformats.org/officeDocument/2006/relationships/customXml" Target="../ink/ink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C2B0BB-85E7-444B-A033-873561327B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0294" y="2465313"/>
            <a:ext cx="10793506" cy="23876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Advanced Islamic Studies program (Diploma)</a:t>
            </a: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4800" dirty="0"/>
              <a:t/>
            </a:r>
            <a:br>
              <a:rPr lang="en-US" sz="4800" dirty="0"/>
            </a:br>
            <a:r>
              <a:rPr lang="en-US" sz="4800" dirty="0" smtClean="0"/>
              <a:t>Attributes </a:t>
            </a:r>
            <a:r>
              <a:rPr lang="en-US" sz="4800" dirty="0"/>
              <a:t>of Letters (</a:t>
            </a:r>
            <a:r>
              <a:rPr lang="en-US" sz="4800" dirty="0">
                <a:solidFill>
                  <a:srgbClr val="FF0000"/>
                </a:solidFill>
              </a:rPr>
              <a:t>Sifat</a:t>
            </a:r>
            <a:r>
              <a:rPr lang="en-US" sz="4800" dirty="0"/>
              <a:t>) </a:t>
            </a:r>
            <a:endParaRPr lang="en-US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2CE41B7-91BB-2643-B51E-9483CCFAA4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022760"/>
            <a:ext cx="9144000" cy="1335199"/>
          </a:xfrm>
        </p:spPr>
        <p:txBody>
          <a:bodyPr/>
          <a:lstStyle/>
          <a:p>
            <a:r>
              <a:rPr lang="en-US" b="1" dirty="0"/>
              <a:t>Dr. Ashraf </a:t>
            </a:r>
            <a:r>
              <a:rPr lang="en-US" b="1" dirty="0" err="1"/>
              <a:t>Negm</a:t>
            </a:r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7FA8A38-B3B8-1747-B8E5-88AA35C4F2B5}"/>
              </a:ext>
            </a:extLst>
          </p:cNvPr>
          <p:cNvSpPr txBox="1">
            <a:spLocks noChangeAspect="1"/>
          </p:cNvSpPr>
          <p:nvPr/>
        </p:nvSpPr>
        <p:spPr>
          <a:xfrm>
            <a:off x="7500135" y="1795570"/>
            <a:ext cx="1855900" cy="369332"/>
          </a:xfrm>
          <a:prstGeom prst="rect">
            <a:avLst/>
          </a:prstGeom>
          <a:solidFill>
            <a:srgbClr val="1F3764"/>
          </a:solidFill>
        </p:spPr>
        <p:txBody>
          <a:bodyPr wrap="square" rtlCol="0">
            <a:spAutoFit/>
          </a:bodyPr>
          <a:lstStyle/>
          <a:p>
            <a:pPr rtl="1"/>
            <a:r>
              <a:rPr lang="en-CA" b="1" dirty="0">
                <a:solidFill>
                  <a:schemeClr val="bg1"/>
                </a:solidFill>
              </a:rPr>
              <a:t>3 – Semester 4</a:t>
            </a:r>
          </a:p>
        </p:txBody>
      </p:sp>
    </p:spTree>
    <p:extLst>
      <p:ext uri="{BB962C8B-B14F-4D97-AF65-F5344CB8AC3E}">
        <p14:creationId xmlns:p14="http://schemas.microsoft.com/office/powerpoint/2010/main" val="393409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84" name="Ink 183">
                <a:extLst>
                  <a:ext uri="{FF2B5EF4-FFF2-40B4-BE49-F238E27FC236}">
                    <a16:creationId xmlns:a16="http://schemas.microsoft.com/office/drawing/2014/main" xmlns="" id="{CC45FBA4-216B-4671-96B8-AF74BFD33D03}"/>
                  </a:ext>
                </a:extLst>
              </p14:cNvPr>
              <p14:cNvContentPartPr/>
              <p14:nvPr/>
            </p14:nvContentPartPr>
            <p14:xfrm>
              <a:off x="9975744" y="932328"/>
              <a:ext cx="119520" cy="55080"/>
            </p14:xfrm>
          </p:contentPart>
        </mc:Choice>
        <mc:Fallback xmlns="">
          <p:pic>
            <p:nvPicPr>
              <p:cNvPr id="184" name="Ink 183">
                <a:extLst>
                  <a:ext uri="{FF2B5EF4-FFF2-40B4-BE49-F238E27FC236}">
                    <a16:creationId xmlns:a16="http://schemas.microsoft.com/office/drawing/2014/main" id="{CC45FBA4-216B-4671-96B8-AF74BFD33D0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967078" y="923688"/>
                <a:ext cx="137213" cy="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85" name="Ink 184">
                <a:extLst>
                  <a:ext uri="{FF2B5EF4-FFF2-40B4-BE49-F238E27FC236}">
                    <a16:creationId xmlns:a16="http://schemas.microsoft.com/office/drawing/2014/main" xmlns="" id="{DD1BCC7F-7F36-4512-9EBF-B6D68CAAFC82}"/>
                  </a:ext>
                </a:extLst>
              </p14:cNvPr>
              <p14:cNvContentPartPr/>
              <p14:nvPr/>
            </p14:nvContentPartPr>
            <p14:xfrm>
              <a:off x="6656184" y="932328"/>
              <a:ext cx="360" cy="360"/>
            </p14:xfrm>
          </p:contentPart>
        </mc:Choice>
        <mc:Fallback xmlns="">
          <p:pic>
            <p:nvPicPr>
              <p:cNvPr id="185" name="Ink 184">
                <a:extLst>
                  <a:ext uri="{FF2B5EF4-FFF2-40B4-BE49-F238E27FC236}">
                    <a16:creationId xmlns:a16="http://schemas.microsoft.com/office/drawing/2014/main" id="{DD1BCC7F-7F36-4512-9EBF-B6D68CAAFC82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647184" y="92368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92" name="Ink 191">
                <a:extLst>
                  <a:ext uri="{FF2B5EF4-FFF2-40B4-BE49-F238E27FC236}">
                    <a16:creationId xmlns:a16="http://schemas.microsoft.com/office/drawing/2014/main" xmlns="" id="{9F1B284F-ED54-4887-9E91-1B445720507B}"/>
                  </a:ext>
                </a:extLst>
              </p14:cNvPr>
              <p14:cNvContentPartPr/>
              <p14:nvPr/>
            </p14:nvContentPartPr>
            <p14:xfrm>
              <a:off x="10012464" y="841248"/>
              <a:ext cx="100440" cy="27000"/>
            </p14:xfrm>
          </p:contentPart>
        </mc:Choice>
        <mc:Fallback xmlns="">
          <p:pic>
            <p:nvPicPr>
              <p:cNvPr id="192" name="Ink 191">
                <a:extLst>
                  <a:ext uri="{FF2B5EF4-FFF2-40B4-BE49-F238E27FC236}">
                    <a16:creationId xmlns:a16="http://schemas.microsoft.com/office/drawing/2014/main" id="{9F1B284F-ED54-4887-9E91-1B445720507B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0003824" y="832366"/>
                <a:ext cx="118080" cy="444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93" name="Ink 192">
                <a:extLst>
                  <a:ext uri="{FF2B5EF4-FFF2-40B4-BE49-F238E27FC236}">
                    <a16:creationId xmlns:a16="http://schemas.microsoft.com/office/drawing/2014/main" xmlns="" id="{5E1C8219-3D56-4375-B36D-967681F9A822}"/>
                  </a:ext>
                </a:extLst>
              </p14:cNvPr>
              <p14:cNvContentPartPr/>
              <p14:nvPr/>
            </p14:nvContentPartPr>
            <p14:xfrm>
              <a:off x="9216864" y="914328"/>
              <a:ext cx="360" cy="360"/>
            </p14:xfrm>
          </p:contentPart>
        </mc:Choice>
        <mc:Fallback xmlns="">
          <p:pic>
            <p:nvPicPr>
              <p:cNvPr id="193" name="Ink 192">
                <a:extLst>
                  <a:ext uri="{FF2B5EF4-FFF2-40B4-BE49-F238E27FC236}">
                    <a16:creationId xmlns:a16="http://schemas.microsoft.com/office/drawing/2014/main" id="{5E1C8219-3D56-4375-B36D-967681F9A822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208224" y="90568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xmlns="" id="{CC45FBA4-216B-4671-96B8-AF74BFD33D03}"/>
                  </a:ext>
                </a:extLst>
              </p14:cNvPr>
              <p14:cNvContentPartPr/>
              <p14:nvPr/>
            </p14:nvContentPartPr>
            <p14:xfrm>
              <a:off x="9658389" y="1363241"/>
              <a:ext cx="119520" cy="5508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="" xmlns:a16="http://schemas.microsoft.com/office/drawing/2014/main" xmlns:p14="http://schemas.microsoft.com/office/powerpoint/2010/main" id="{CC45FBA4-216B-4671-96B8-AF74BFD33D03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9649362" y="1354182"/>
                <a:ext cx="137574" cy="731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xmlns="" id="{DD1BCC7F-7F36-4512-9EBF-B6D68CAAFC82}"/>
                  </a:ext>
                </a:extLst>
              </p14:cNvPr>
              <p14:cNvContentPartPr/>
              <p14:nvPr/>
            </p14:nvContentPartPr>
            <p14:xfrm>
              <a:off x="6338829" y="1363241"/>
              <a:ext cx="360" cy="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="" xmlns:a16="http://schemas.microsoft.com/office/drawing/2014/main" xmlns:p14="http://schemas.microsoft.com/office/powerpoint/2010/main" id="{DD1BCC7F-7F36-4512-9EBF-B6D68CAAFC82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329829" y="1354241"/>
                <a:ext cx="18360" cy="1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xmlns="" id="{9F1B284F-ED54-4887-9E91-1B445720507B}"/>
                  </a:ext>
                </a:extLst>
              </p14:cNvPr>
              <p14:cNvContentPartPr/>
              <p14:nvPr/>
            </p14:nvContentPartPr>
            <p14:xfrm>
              <a:off x="9695109" y="1272161"/>
              <a:ext cx="100440" cy="270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="" xmlns:a16="http://schemas.microsoft.com/office/drawing/2014/main" xmlns:p14="http://schemas.microsoft.com/office/powerpoint/2010/main" id="{9F1B284F-ED54-4887-9E91-1B445720507B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9686109" y="1263279"/>
                <a:ext cx="118440" cy="447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xmlns="" id="{5E1C8219-3D56-4375-B36D-967681F9A822}"/>
                  </a:ext>
                </a:extLst>
              </p14:cNvPr>
              <p14:cNvContentPartPr/>
              <p14:nvPr/>
            </p14:nvContentPartPr>
            <p14:xfrm>
              <a:off x="8899509" y="1345241"/>
              <a:ext cx="36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="" xmlns:a16="http://schemas.microsoft.com/office/drawing/2014/main" xmlns:p14="http://schemas.microsoft.com/office/powerpoint/2010/main" id="{5E1C8219-3D56-4375-B36D-967681F9A822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890509" y="1336241"/>
                <a:ext cx="18360" cy="18360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12" name="Content Placeholder 3">
            <a:extLst>
              <a:ext uri="{FF2B5EF4-FFF2-40B4-BE49-F238E27FC236}">
                <a16:creationId xmlns:a16="http://schemas.microsoft.com/office/drawing/2014/main" xmlns="" id="{B561E835-5E52-046B-0475-D0F3ADBF888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2014376"/>
              </p:ext>
            </p:extLst>
          </p:nvPr>
        </p:nvGraphicFramePr>
        <p:xfrm>
          <a:off x="444046" y="1643476"/>
          <a:ext cx="11303908" cy="50222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D2E810D-0F9E-99BD-F4C0-387E352D8BB7}"/>
              </a:ext>
            </a:extLst>
          </p:cNvPr>
          <p:cNvSpPr txBox="1"/>
          <p:nvPr/>
        </p:nvSpPr>
        <p:spPr>
          <a:xfrm>
            <a:off x="2425724" y="437274"/>
            <a:ext cx="6791140" cy="95410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The introduction of Sifat</a:t>
            </a:r>
            <a:r>
              <a:rPr lang="en-US" sz="20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en-US" sz="20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ar-SA" sz="20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مقدمة الصفات</a:t>
            </a:r>
            <a:endParaRPr lang="en-CA" sz="2000" b="1" dirty="0">
              <a:solidFill>
                <a:srgbClr val="FFFF0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50E0C9C-3A53-E5C8-1CD5-F03D75F257C7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01" y="296103"/>
            <a:ext cx="1389335" cy="138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3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84" name="Ink 183">
                <a:extLst>
                  <a:ext uri="{FF2B5EF4-FFF2-40B4-BE49-F238E27FC236}">
                    <a16:creationId xmlns:a16="http://schemas.microsoft.com/office/drawing/2014/main" xmlns="" id="{CC45FBA4-216B-4671-96B8-AF74BFD33D03}"/>
                  </a:ext>
                </a:extLst>
              </p14:cNvPr>
              <p14:cNvContentPartPr/>
              <p14:nvPr/>
            </p14:nvContentPartPr>
            <p14:xfrm>
              <a:off x="9975744" y="932328"/>
              <a:ext cx="119520" cy="55080"/>
            </p14:xfrm>
          </p:contentPart>
        </mc:Choice>
        <mc:Fallback xmlns="">
          <p:pic>
            <p:nvPicPr>
              <p:cNvPr id="184" name="Ink 183">
                <a:extLst>
                  <a:ext uri="{FF2B5EF4-FFF2-40B4-BE49-F238E27FC236}">
                    <a16:creationId xmlns:a16="http://schemas.microsoft.com/office/drawing/2014/main" id="{CC45FBA4-216B-4671-96B8-AF74BFD33D0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967078" y="923688"/>
                <a:ext cx="137213" cy="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85" name="Ink 184">
                <a:extLst>
                  <a:ext uri="{FF2B5EF4-FFF2-40B4-BE49-F238E27FC236}">
                    <a16:creationId xmlns:a16="http://schemas.microsoft.com/office/drawing/2014/main" xmlns="" id="{DD1BCC7F-7F36-4512-9EBF-B6D68CAAFC82}"/>
                  </a:ext>
                </a:extLst>
              </p14:cNvPr>
              <p14:cNvContentPartPr/>
              <p14:nvPr/>
            </p14:nvContentPartPr>
            <p14:xfrm>
              <a:off x="6656184" y="932328"/>
              <a:ext cx="360" cy="360"/>
            </p14:xfrm>
          </p:contentPart>
        </mc:Choice>
        <mc:Fallback xmlns="">
          <p:pic>
            <p:nvPicPr>
              <p:cNvPr id="185" name="Ink 184">
                <a:extLst>
                  <a:ext uri="{FF2B5EF4-FFF2-40B4-BE49-F238E27FC236}">
                    <a16:creationId xmlns:a16="http://schemas.microsoft.com/office/drawing/2014/main" id="{DD1BCC7F-7F36-4512-9EBF-B6D68CAAFC82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647184" y="92368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92" name="Ink 191">
                <a:extLst>
                  <a:ext uri="{FF2B5EF4-FFF2-40B4-BE49-F238E27FC236}">
                    <a16:creationId xmlns:a16="http://schemas.microsoft.com/office/drawing/2014/main" xmlns="" id="{9F1B284F-ED54-4887-9E91-1B445720507B}"/>
                  </a:ext>
                </a:extLst>
              </p14:cNvPr>
              <p14:cNvContentPartPr/>
              <p14:nvPr/>
            </p14:nvContentPartPr>
            <p14:xfrm>
              <a:off x="10012464" y="841248"/>
              <a:ext cx="100440" cy="27000"/>
            </p14:xfrm>
          </p:contentPart>
        </mc:Choice>
        <mc:Fallback xmlns="">
          <p:pic>
            <p:nvPicPr>
              <p:cNvPr id="192" name="Ink 191">
                <a:extLst>
                  <a:ext uri="{FF2B5EF4-FFF2-40B4-BE49-F238E27FC236}">
                    <a16:creationId xmlns:a16="http://schemas.microsoft.com/office/drawing/2014/main" id="{9F1B284F-ED54-4887-9E91-1B445720507B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0003824" y="832366"/>
                <a:ext cx="118080" cy="444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93" name="Ink 192">
                <a:extLst>
                  <a:ext uri="{FF2B5EF4-FFF2-40B4-BE49-F238E27FC236}">
                    <a16:creationId xmlns:a16="http://schemas.microsoft.com/office/drawing/2014/main" xmlns="" id="{5E1C8219-3D56-4375-B36D-967681F9A822}"/>
                  </a:ext>
                </a:extLst>
              </p14:cNvPr>
              <p14:cNvContentPartPr/>
              <p14:nvPr/>
            </p14:nvContentPartPr>
            <p14:xfrm>
              <a:off x="9216864" y="914328"/>
              <a:ext cx="360" cy="360"/>
            </p14:xfrm>
          </p:contentPart>
        </mc:Choice>
        <mc:Fallback xmlns="">
          <p:pic>
            <p:nvPicPr>
              <p:cNvPr id="193" name="Ink 192">
                <a:extLst>
                  <a:ext uri="{FF2B5EF4-FFF2-40B4-BE49-F238E27FC236}">
                    <a16:creationId xmlns:a16="http://schemas.microsoft.com/office/drawing/2014/main" id="{5E1C8219-3D56-4375-B36D-967681F9A822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208224" y="90568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xmlns="" id="{CC45FBA4-216B-4671-96B8-AF74BFD33D03}"/>
                  </a:ext>
                </a:extLst>
              </p14:cNvPr>
              <p14:cNvContentPartPr/>
              <p14:nvPr/>
            </p14:nvContentPartPr>
            <p14:xfrm>
              <a:off x="9658389" y="1363241"/>
              <a:ext cx="119520" cy="5508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="" xmlns:a16="http://schemas.microsoft.com/office/drawing/2014/main" xmlns:p14="http://schemas.microsoft.com/office/powerpoint/2010/main" id="{CC45FBA4-216B-4671-96B8-AF74BFD33D03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9649362" y="1354182"/>
                <a:ext cx="137574" cy="731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xmlns="" id="{DD1BCC7F-7F36-4512-9EBF-B6D68CAAFC82}"/>
                  </a:ext>
                </a:extLst>
              </p14:cNvPr>
              <p14:cNvContentPartPr/>
              <p14:nvPr/>
            </p14:nvContentPartPr>
            <p14:xfrm>
              <a:off x="6338829" y="1363241"/>
              <a:ext cx="360" cy="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="" xmlns:a16="http://schemas.microsoft.com/office/drawing/2014/main" xmlns:p14="http://schemas.microsoft.com/office/powerpoint/2010/main" id="{DD1BCC7F-7F36-4512-9EBF-B6D68CAAFC82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329829" y="1354241"/>
                <a:ext cx="18360" cy="1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xmlns="" id="{9F1B284F-ED54-4887-9E91-1B445720507B}"/>
                  </a:ext>
                </a:extLst>
              </p14:cNvPr>
              <p14:cNvContentPartPr/>
              <p14:nvPr/>
            </p14:nvContentPartPr>
            <p14:xfrm>
              <a:off x="9695109" y="1272161"/>
              <a:ext cx="100440" cy="270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="" xmlns:a16="http://schemas.microsoft.com/office/drawing/2014/main" xmlns:p14="http://schemas.microsoft.com/office/powerpoint/2010/main" id="{9F1B284F-ED54-4887-9E91-1B445720507B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9686109" y="1263279"/>
                <a:ext cx="118440" cy="447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xmlns="" id="{5E1C8219-3D56-4375-B36D-967681F9A822}"/>
                  </a:ext>
                </a:extLst>
              </p14:cNvPr>
              <p14:cNvContentPartPr/>
              <p14:nvPr/>
            </p14:nvContentPartPr>
            <p14:xfrm>
              <a:off x="8899509" y="1345241"/>
              <a:ext cx="36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="" xmlns:a16="http://schemas.microsoft.com/office/drawing/2014/main" xmlns:p14="http://schemas.microsoft.com/office/powerpoint/2010/main" id="{5E1C8219-3D56-4375-B36D-967681F9A822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890509" y="1336241"/>
                <a:ext cx="18360" cy="1836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TextBox 11"/>
          <p:cNvSpPr txBox="1"/>
          <p:nvPr/>
        </p:nvSpPr>
        <p:spPr>
          <a:xfrm>
            <a:off x="3415553" y="1272161"/>
            <a:ext cx="5606625" cy="3662541"/>
          </a:xfrm>
          <a:prstGeom prst="rect">
            <a:avLst/>
          </a:prstGeom>
          <a:solidFill>
            <a:srgbClr val="003300"/>
          </a:solidFill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en-CA" sz="2400" b="1" dirty="0">
                <a:solidFill>
                  <a:srgbClr val="FFFF00"/>
                </a:solidFill>
              </a:rPr>
              <a:t>First:</a:t>
            </a:r>
            <a:endParaRPr lang="ar-KW" sz="2400" b="1" dirty="0">
              <a:solidFill>
                <a:srgbClr val="FFFF00"/>
              </a:solidFill>
            </a:endParaRPr>
          </a:p>
          <a:p>
            <a:pPr algn="ctr"/>
            <a:endParaRPr lang="ar-KW" sz="2400" b="1" dirty="0">
              <a:solidFill>
                <a:srgbClr val="FFFF00"/>
              </a:solidFill>
            </a:endParaRPr>
          </a:p>
          <a:p>
            <a:pPr algn="ctr"/>
            <a:r>
              <a:rPr lang="en-CA" sz="6600" b="1" dirty="0">
                <a:solidFill>
                  <a:srgbClr val="FFFF00"/>
                </a:solidFill>
              </a:rPr>
              <a:t>Opposing Sifat</a:t>
            </a:r>
            <a:endParaRPr lang="ar-KW" sz="4800" b="1" dirty="0">
              <a:solidFill>
                <a:srgbClr val="FFFF00"/>
              </a:solidFill>
            </a:endParaRPr>
          </a:p>
          <a:p>
            <a:pPr algn="ctr"/>
            <a:endParaRPr lang="ar-KW" sz="5400" b="1" dirty="0">
              <a:solidFill>
                <a:srgbClr val="FFFF00"/>
              </a:solidFill>
            </a:endParaRPr>
          </a:p>
          <a:p>
            <a:pPr algn="ctr"/>
            <a:r>
              <a:rPr lang="ar-KW" sz="2000" b="1" dirty="0">
                <a:solidFill>
                  <a:srgbClr val="FFFF00"/>
                </a:solidFill>
              </a:rPr>
              <a:t>أولًا </a:t>
            </a:r>
            <a:r>
              <a:rPr lang="en-US" sz="2000" b="1" dirty="0">
                <a:solidFill>
                  <a:srgbClr val="FFFF00"/>
                </a:solidFill>
              </a:rPr>
              <a:t>:</a:t>
            </a:r>
          </a:p>
          <a:p>
            <a:pPr algn="ctr"/>
            <a:r>
              <a:rPr lang="ar-SA" sz="4400" b="1" dirty="0">
                <a:solidFill>
                  <a:srgbClr val="FFFF00"/>
                </a:solidFill>
              </a:rPr>
              <a:t>الصفات التي لها ضد</a:t>
            </a:r>
            <a:endParaRPr lang="en-US" sz="4400" b="1" dirty="0">
              <a:solidFill>
                <a:srgbClr val="FFFF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1229741-7C40-93E0-8122-010C72AC8BA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01" y="296103"/>
            <a:ext cx="1389335" cy="138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620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xmlns="" id="{BA8A7308-896F-9517-0A17-BC2764A440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6758"/>
          <a:stretch/>
        </p:blipFill>
        <p:spPr>
          <a:xfrm>
            <a:off x="1804647" y="1517457"/>
            <a:ext cx="8566484" cy="1610754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64F79D97-11F2-D276-3F9E-29F9AAD763A0}"/>
              </a:ext>
            </a:extLst>
          </p:cNvPr>
          <p:cNvSpPr txBox="1"/>
          <p:nvPr/>
        </p:nvSpPr>
        <p:spPr>
          <a:xfrm>
            <a:off x="4626143" y="1797681"/>
            <a:ext cx="6172200" cy="8863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889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Al-Hams</a:t>
            </a:r>
            <a:endParaRPr lang="ar-SA" sz="2400" b="1" kern="1200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KW" sz="24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الهمس</a:t>
            </a:r>
            <a:endParaRPr lang="en-US" sz="2400" b="1" kern="1200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EB4E6AA9-3F7E-0335-16E0-5D5F52AC845B}"/>
              </a:ext>
            </a:extLst>
          </p:cNvPr>
          <p:cNvSpPr txBox="1"/>
          <p:nvPr/>
        </p:nvSpPr>
        <p:spPr>
          <a:xfrm>
            <a:off x="3374768" y="1853081"/>
            <a:ext cx="271312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rtl="0"/>
            <a:r>
              <a:rPr lang="en-US" sz="2400" b="1" kern="1200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Al-</a:t>
            </a:r>
            <a:r>
              <a:rPr lang="en-US" sz="2400" b="1" kern="1200" dirty="0" err="1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Jahr</a:t>
            </a:r>
            <a:endParaRPr lang="ar-SA" sz="2400" b="1" kern="1200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lvl="0" algn="ctr"/>
            <a:r>
              <a:rPr lang="ar-KW" sz="24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الجهر</a:t>
            </a:r>
            <a:endParaRPr lang="en-US" sz="2400" b="1" kern="1200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0" name="Google Shape;274;p10">
            <a:extLst>
              <a:ext uri="{FF2B5EF4-FFF2-40B4-BE49-F238E27FC236}">
                <a16:creationId xmlns:a16="http://schemas.microsoft.com/office/drawing/2014/main" xmlns="" id="{82E631C6-D2B7-DCBD-B7F6-6E9519A2D16C}"/>
              </a:ext>
            </a:extLst>
          </p:cNvPr>
          <p:cNvSpPr/>
          <p:nvPr/>
        </p:nvSpPr>
        <p:spPr>
          <a:xfrm>
            <a:off x="232611" y="3084618"/>
            <a:ext cx="5663442" cy="3278417"/>
          </a:xfrm>
          <a:prstGeom prst="roundRect">
            <a:avLst>
              <a:gd name="adj" fmla="val 6667"/>
            </a:avLst>
          </a:prstGeom>
          <a:solidFill>
            <a:schemeClr val="accent1">
              <a:lumMod val="20000"/>
              <a:lumOff val="80000"/>
            </a:schemeClr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75;p10">
            <a:extLst>
              <a:ext uri="{FF2B5EF4-FFF2-40B4-BE49-F238E27FC236}">
                <a16:creationId xmlns:a16="http://schemas.microsoft.com/office/drawing/2014/main" xmlns="" id="{7B10D97F-F09F-F82C-B0A0-3A3BD1834EF0}"/>
              </a:ext>
            </a:extLst>
          </p:cNvPr>
          <p:cNvSpPr/>
          <p:nvPr/>
        </p:nvSpPr>
        <p:spPr>
          <a:xfrm>
            <a:off x="6323265" y="3084618"/>
            <a:ext cx="5663442" cy="3278417"/>
          </a:xfrm>
          <a:prstGeom prst="roundRect">
            <a:avLst>
              <a:gd name="adj" fmla="val 6667"/>
            </a:avLst>
          </a:prstGeom>
          <a:solidFill>
            <a:srgbClr val="1F497D"/>
          </a:solidFill>
          <a:ln w="25400" cap="flat" cmpd="sng">
            <a:solidFill>
              <a:schemeClr val="bg2">
                <a:lumMod val="20000"/>
                <a:lumOff val="8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A3687850-4E56-4CA9-D814-4AE98541096A}"/>
              </a:ext>
            </a:extLst>
          </p:cNvPr>
          <p:cNvSpPr txBox="1"/>
          <p:nvPr/>
        </p:nvSpPr>
        <p:spPr>
          <a:xfrm>
            <a:off x="232611" y="3315617"/>
            <a:ext cx="5446294" cy="16773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</a:rPr>
              <a:t>the breath 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does not flow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</a:rPr>
              <a:t> during the</a:t>
            </a:r>
            <a:r>
              <a:rPr lang="ar-SA" sz="24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</a:rPr>
              <a:t>pronunciation because of the</a:t>
            </a:r>
            <a:r>
              <a:rPr lang="ar-SA" sz="24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400" i="1" u="sng" dirty="0">
                <a:solidFill>
                  <a:srgbClr val="002060"/>
                </a:solidFill>
                <a:latin typeface="Calibri" panose="020F0502020204030204" pitchFamily="34" charset="0"/>
              </a:rPr>
              <a:t>strong dependence on the P.O.A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</a:rPr>
              <a:t>.</a:t>
            </a:r>
            <a:r>
              <a:rPr lang="en-CA" sz="24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endParaRPr lang="en-US" sz="24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0" lvl="0" algn="ctr"/>
            <a:endParaRPr lang="ar-KW" sz="1100" b="1" kern="1200" dirty="0">
              <a:solidFill>
                <a:srgbClr val="FF0000"/>
              </a:solidFill>
              <a:latin typeface="Calibri" panose="020F0502020204030204" pitchFamily="34" charset="0"/>
              <a:ea typeface="+mn-ea"/>
            </a:endParaRPr>
          </a:p>
          <a:p>
            <a:pPr marL="0" lvl="0" algn="ctr"/>
            <a:r>
              <a:rPr lang="ar-KW" sz="2000" b="1" kern="120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</a:rPr>
              <a:t>عدم جريان النفس </a:t>
            </a:r>
            <a:r>
              <a:rPr lang="ar-KW" sz="2000" kern="1200" dirty="0">
                <a:solidFill>
                  <a:srgbClr val="002060"/>
                </a:solidFill>
                <a:latin typeface="Calibri" panose="020F0502020204030204" pitchFamily="34" charset="0"/>
                <a:ea typeface="+mn-ea"/>
              </a:rPr>
              <a:t>عند النطق بالحرف لقوة الاعتماد على المخرج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8E8E347D-FE5A-9826-62CE-DDB9F99D9AD9}"/>
              </a:ext>
            </a:extLst>
          </p:cNvPr>
          <p:cNvSpPr txBox="1"/>
          <p:nvPr/>
        </p:nvSpPr>
        <p:spPr>
          <a:xfrm>
            <a:off x="260639" y="5450662"/>
            <a:ext cx="560738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CA" sz="2400" kern="1200" dirty="0">
                <a:solidFill>
                  <a:srgbClr val="002060"/>
                </a:solidFill>
                <a:latin typeface="Calibri" panose="020F0502020204030204" pitchFamily="34" charset="0"/>
                <a:ea typeface="+mn-ea"/>
              </a:rPr>
              <a:t>The rest of the letters</a:t>
            </a:r>
            <a:endParaRPr lang="ar-SA" sz="2400" kern="1200" dirty="0">
              <a:solidFill>
                <a:srgbClr val="002060"/>
              </a:solidFill>
              <a:latin typeface="Calibri" panose="020F0502020204030204" pitchFamily="34" charset="0"/>
              <a:ea typeface="+mn-ea"/>
            </a:endParaRPr>
          </a:p>
          <a:p>
            <a:pPr algn="ctr"/>
            <a:r>
              <a:rPr lang="ar-SA" sz="2000" dirty="0">
                <a:solidFill>
                  <a:srgbClr val="002060"/>
                </a:solidFill>
                <a:latin typeface="Calibri" panose="020F0502020204030204" pitchFamily="34" charset="0"/>
              </a:rPr>
              <a:t>باقي الحروف</a:t>
            </a:r>
          </a:p>
        </p:txBody>
      </p:sp>
      <p:sp>
        <p:nvSpPr>
          <p:cNvPr id="46" name="Cloud 45">
            <a:extLst>
              <a:ext uri="{FF2B5EF4-FFF2-40B4-BE49-F238E27FC236}">
                <a16:creationId xmlns:a16="http://schemas.microsoft.com/office/drawing/2014/main" xmlns="" id="{3F13F45E-A831-D612-F20F-6B4A18655D0A}"/>
              </a:ext>
            </a:extLst>
          </p:cNvPr>
          <p:cNvSpPr/>
          <p:nvPr/>
        </p:nvSpPr>
        <p:spPr>
          <a:xfrm>
            <a:off x="189071" y="2192194"/>
            <a:ext cx="1878692" cy="1029720"/>
          </a:xfrm>
          <a:prstGeom prst="cloud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0" vert="horz" wrap="square" lIns="25400" tIns="25400" rIns="25400" bIns="25400" numCol="1" spcCol="1270" anchor="ctr" anchorCtr="0">
            <a:noAutofit/>
          </a:bodyPr>
          <a:lstStyle/>
          <a:p>
            <a:pPr marL="9525" algn="ctr" rtl="1"/>
            <a:r>
              <a:rPr lang="ar-KW" b="1" kern="12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الإعلان والإظهار</a:t>
            </a:r>
          </a:p>
          <a:p>
            <a:pPr marL="9525" algn="ctr" rtl="1"/>
            <a:r>
              <a:rPr lang="en-US" b="1" kern="12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Audibility</a:t>
            </a:r>
            <a:endParaRPr lang="ar-KW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Cloud 46">
            <a:extLst>
              <a:ext uri="{FF2B5EF4-FFF2-40B4-BE49-F238E27FC236}">
                <a16:creationId xmlns:a16="http://schemas.microsoft.com/office/drawing/2014/main" xmlns="" id="{E76998DC-A620-919F-7F44-A91BB0683A87}"/>
              </a:ext>
            </a:extLst>
          </p:cNvPr>
          <p:cNvSpPr/>
          <p:nvPr/>
        </p:nvSpPr>
        <p:spPr>
          <a:xfrm>
            <a:off x="10080697" y="2169218"/>
            <a:ext cx="1878692" cy="1029720"/>
          </a:xfrm>
          <a:prstGeom prst="cloud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25400" tIns="25400" rIns="25400" bIns="25400" numCol="1" spcCol="1270" anchor="ctr" anchorCtr="0">
            <a:noAutofit/>
          </a:bodyPr>
          <a:lstStyle/>
          <a:p>
            <a:pPr marL="9525" algn="ctr" rtl="1"/>
            <a:r>
              <a:rPr lang="ar-KW" b="1" kern="12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الخفاء</a:t>
            </a:r>
          </a:p>
          <a:p>
            <a:pPr marL="9525" algn="ctr" rtl="1"/>
            <a:r>
              <a:rPr lang="en-US" b="1" kern="12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Whispering</a:t>
            </a:r>
            <a:endParaRPr lang="ar-KW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CC3648E1-C7A2-421E-4F2F-94245A170E11}"/>
              </a:ext>
            </a:extLst>
          </p:cNvPr>
          <p:cNvSpPr txBox="1"/>
          <p:nvPr/>
        </p:nvSpPr>
        <p:spPr>
          <a:xfrm>
            <a:off x="6379322" y="3315617"/>
            <a:ext cx="5446294" cy="16773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</a:rPr>
              <a:t>the </a:t>
            </a:r>
            <a:r>
              <a:rPr lang="en-US" sz="2400" b="1" dirty="0">
                <a:solidFill>
                  <a:srgbClr val="FFFF00"/>
                </a:solidFill>
                <a:latin typeface="Calibri" panose="020F0502020204030204" pitchFamily="34" charset="0"/>
              </a:rPr>
              <a:t>flow of the breath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</a:rPr>
              <a:t>during the pronunciation of the letter because of the </a:t>
            </a:r>
            <a:r>
              <a:rPr lang="en-US" sz="2400" i="1" u="sng" dirty="0">
                <a:solidFill>
                  <a:schemeClr val="bg1"/>
                </a:solidFill>
                <a:latin typeface="Calibri" panose="020F0502020204030204" pitchFamily="34" charset="0"/>
              </a:rPr>
              <a:t>weak dependence on the P.O.A.</a:t>
            </a:r>
            <a:r>
              <a:rPr lang="en-CA" sz="2400" i="1" u="sng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</a:p>
          <a:p>
            <a:pPr algn="ctr" rtl="1"/>
            <a:endParaRPr lang="ar-KW" sz="11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 rtl="1"/>
            <a:r>
              <a:rPr lang="ar-KW" sz="2000" dirty="0">
                <a:solidFill>
                  <a:srgbClr val="FFFF00"/>
                </a:solidFill>
                <a:latin typeface="Calibri" panose="020F0502020204030204" pitchFamily="34" charset="0"/>
              </a:rPr>
              <a:t>جريان النفس </a:t>
            </a:r>
            <a:r>
              <a:rPr lang="ar-KW" sz="2000" dirty="0">
                <a:solidFill>
                  <a:schemeClr val="bg1"/>
                </a:solidFill>
                <a:latin typeface="Calibri" panose="020F0502020204030204" pitchFamily="34" charset="0"/>
              </a:rPr>
              <a:t>عند النطق بالحرف لضعف</a:t>
            </a:r>
            <a:r>
              <a:rPr lang="en-CA" sz="2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ar-KW" sz="2000" dirty="0">
                <a:solidFill>
                  <a:schemeClr val="bg1"/>
                </a:solidFill>
                <a:latin typeface="Calibri" panose="020F0502020204030204" pitchFamily="34" charset="0"/>
              </a:rPr>
              <a:t>الاعتماد على المخرج</a:t>
            </a:r>
            <a:endParaRPr lang="en-CA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FE523E0A-78FB-D173-C96E-F6092D5C4CE5}"/>
              </a:ext>
            </a:extLst>
          </p:cNvPr>
          <p:cNvSpPr txBox="1"/>
          <p:nvPr/>
        </p:nvSpPr>
        <p:spPr>
          <a:xfrm>
            <a:off x="6379322" y="5409777"/>
            <a:ext cx="5607385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ar-SA" sz="32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فَحَثَّهُ شَخْصٌ سَكَت</a:t>
            </a:r>
            <a:endParaRPr lang="en-CA" sz="32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/>
            <a:r>
              <a:rPr lang="ar-SA" sz="2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</a:t>
            </a:r>
            <a:r>
              <a:rPr lang="ar-SA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</a:t>
            </a:r>
            <a:r>
              <a:rPr lang="ar-SA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ث</a:t>
            </a:r>
            <a:r>
              <a:rPr lang="ar-SA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ه </a:t>
            </a:r>
            <a:r>
              <a:rPr lang="ar-SA" sz="2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ش</a:t>
            </a:r>
            <a:r>
              <a:rPr lang="ar-SA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</a:t>
            </a:r>
            <a:r>
              <a:rPr lang="ar-SA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ص </a:t>
            </a:r>
            <a:r>
              <a:rPr lang="ar-SA" sz="2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</a:t>
            </a:r>
            <a:r>
              <a:rPr lang="ar-SA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ك </a:t>
            </a:r>
            <a:r>
              <a:rPr lang="ar-SA" sz="2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295F15E-37D7-E99E-AF34-A0AF50CFC5E6}"/>
              </a:ext>
            </a:extLst>
          </p:cNvPr>
          <p:cNvSpPr txBox="1"/>
          <p:nvPr/>
        </p:nvSpPr>
        <p:spPr>
          <a:xfrm>
            <a:off x="3243226" y="639940"/>
            <a:ext cx="5705547" cy="584775"/>
          </a:xfrm>
          <a:prstGeom prst="rect">
            <a:avLst/>
          </a:prstGeom>
          <a:solidFill>
            <a:srgbClr val="003300"/>
          </a:solidFill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First:  </a:t>
            </a:r>
            <a:r>
              <a:rPr lang="en-US" sz="3200" b="1" dirty="0">
                <a:solidFill>
                  <a:srgbClr val="FFFF00"/>
                </a:solidFill>
              </a:rPr>
              <a:t>Opposing Sifat</a:t>
            </a:r>
            <a:r>
              <a:rPr lang="ar-SA" b="1" dirty="0">
                <a:solidFill>
                  <a:srgbClr val="FFFF00"/>
                </a:solidFill>
              </a:rPr>
              <a:t> </a:t>
            </a:r>
            <a:r>
              <a:rPr lang="ar-SA" sz="2400" b="1" dirty="0">
                <a:solidFill>
                  <a:srgbClr val="FFFF00"/>
                </a:solidFill>
              </a:rPr>
              <a:t>الصفات التي لها ضد </a:t>
            </a:r>
            <a:endParaRPr lang="en-US" sz="5400" b="1" dirty="0">
              <a:solidFill>
                <a:srgbClr val="FFFF0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569F1A9-25AB-F312-A9AA-7E04D14648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01" y="296103"/>
            <a:ext cx="1389335" cy="138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4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304;p13">
            <a:extLst>
              <a:ext uri="{FF2B5EF4-FFF2-40B4-BE49-F238E27FC236}">
                <a16:creationId xmlns:a16="http://schemas.microsoft.com/office/drawing/2014/main" xmlns="" id="{E6B80EB1-D050-6262-53B5-88D2CC4E16D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3740" b="6183"/>
          <a:stretch/>
        </p:blipFill>
        <p:spPr>
          <a:xfrm>
            <a:off x="1439237" y="1628078"/>
            <a:ext cx="9144000" cy="480585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xmlns="" id="{D549C003-9899-55BA-5F36-ACEB2001CB6B}"/>
              </a:ext>
            </a:extLst>
          </p:cNvPr>
          <p:cNvSpPr/>
          <p:nvPr/>
        </p:nvSpPr>
        <p:spPr>
          <a:xfrm>
            <a:off x="172502" y="1846797"/>
            <a:ext cx="2533470" cy="158220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R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r>
              <a:rPr lang="en-US" sz="2000" b="1" dirty="0">
                <a:solidFill>
                  <a:srgbClr val="002060"/>
                </a:solidFill>
              </a:rPr>
              <a:t>vocal chords during </a:t>
            </a:r>
            <a:r>
              <a:rPr lang="en-US" sz="2000" b="1" dirty="0" err="1">
                <a:solidFill>
                  <a:srgbClr val="002060"/>
                </a:solidFill>
              </a:rPr>
              <a:t>Jahr</a:t>
            </a:r>
            <a:r>
              <a:rPr lang="en-US" sz="2000" b="1" dirty="0">
                <a:solidFill>
                  <a:srgbClr val="002060"/>
                </a:solidFill>
              </a:rPr>
              <a:t> when pronouncing </a:t>
            </a:r>
            <a:endParaRPr lang="ar-SA" sz="2000" b="1" dirty="0">
              <a:solidFill>
                <a:srgbClr val="002060"/>
              </a:solidFill>
            </a:endParaRPr>
          </a:p>
          <a:p>
            <a:pPr marR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r>
              <a:rPr lang="ar-SA" sz="2000" b="1" dirty="0" err="1">
                <a:solidFill>
                  <a:srgbClr val="002060"/>
                </a:solidFill>
              </a:rPr>
              <a:t>ز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xmlns="" id="{69DFF727-3C66-5D07-4BEA-BAFA3C053E30}"/>
              </a:ext>
            </a:extLst>
          </p:cNvPr>
          <p:cNvSpPr/>
          <p:nvPr/>
        </p:nvSpPr>
        <p:spPr>
          <a:xfrm>
            <a:off x="9316502" y="1846797"/>
            <a:ext cx="2533470" cy="158220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R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r>
              <a:rPr lang="en-US" sz="2000" b="1" dirty="0">
                <a:solidFill>
                  <a:srgbClr val="002060"/>
                </a:solidFill>
              </a:rPr>
              <a:t>vocal chords during </a:t>
            </a:r>
            <a:r>
              <a:rPr lang="en-CA" sz="2000" b="1" dirty="0">
                <a:solidFill>
                  <a:srgbClr val="002060"/>
                </a:solidFill>
              </a:rPr>
              <a:t>Hams</a:t>
            </a:r>
            <a:r>
              <a:rPr lang="en-US" sz="2000" b="1" dirty="0">
                <a:solidFill>
                  <a:srgbClr val="002060"/>
                </a:solidFill>
              </a:rPr>
              <a:t> when pronouncing </a:t>
            </a:r>
            <a:endParaRPr lang="ar-SA" sz="2000" b="1" dirty="0">
              <a:solidFill>
                <a:srgbClr val="002060"/>
              </a:solidFill>
            </a:endParaRPr>
          </a:p>
          <a:p>
            <a:pPr marR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r>
              <a:rPr lang="ar-SA" sz="2000" b="1" dirty="0">
                <a:solidFill>
                  <a:srgbClr val="002060"/>
                </a:solidFill>
              </a:rPr>
              <a:t>س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BD92FF1-FA34-A060-EE62-6F1E1178B2E2}"/>
              </a:ext>
            </a:extLst>
          </p:cNvPr>
          <p:cNvSpPr txBox="1"/>
          <p:nvPr/>
        </p:nvSpPr>
        <p:spPr>
          <a:xfrm>
            <a:off x="3243226" y="639940"/>
            <a:ext cx="5705547" cy="584775"/>
          </a:xfrm>
          <a:prstGeom prst="rect">
            <a:avLst/>
          </a:prstGeom>
          <a:solidFill>
            <a:srgbClr val="003300"/>
          </a:solidFill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First:  </a:t>
            </a:r>
            <a:r>
              <a:rPr lang="en-US" sz="3200" b="1" dirty="0">
                <a:solidFill>
                  <a:srgbClr val="FFFF00"/>
                </a:solidFill>
              </a:rPr>
              <a:t>Opposing Sifat</a:t>
            </a:r>
            <a:r>
              <a:rPr lang="ar-SA" b="1" dirty="0">
                <a:solidFill>
                  <a:srgbClr val="FFFF00"/>
                </a:solidFill>
              </a:rPr>
              <a:t> </a:t>
            </a:r>
            <a:r>
              <a:rPr lang="ar-SA" sz="2400" b="1" dirty="0">
                <a:solidFill>
                  <a:srgbClr val="FFFF00"/>
                </a:solidFill>
              </a:rPr>
              <a:t>الصفات التي لها ضد </a:t>
            </a:r>
            <a:endParaRPr lang="en-US" sz="5400" b="1" dirty="0">
              <a:solidFill>
                <a:srgbClr val="FFFF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665B9C7-0AAE-6FF8-942A-DAD1D70A58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01" y="296103"/>
            <a:ext cx="1389335" cy="138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23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xmlns="" id="{BA8A7308-896F-9517-0A17-BC2764A440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02" r="13042" b="69118"/>
          <a:stretch/>
        </p:blipFill>
        <p:spPr>
          <a:xfrm>
            <a:off x="2743201" y="209903"/>
            <a:ext cx="6913756" cy="1496434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64F79D97-11F2-D276-3F9E-29F9AAD763A0}"/>
              </a:ext>
            </a:extLst>
          </p:cNvPr>
          <p:cNvSpPr txBox="1"/>
          <p:nvPr/>
        </p:nvSpPr>
        <p:spPr>
          <a:xfrm>
            <a:off x="4665524" y="488613"/>
            <a:ext cx="6172200" cy="8863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KW" sz="24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الرخاوة</a:t>
            </a:r>
          </a:p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Al-</a:t>
            </a:r>
            <a:r>
              <a:rPr lang="en-US" sz="2400" b="1" dirty="0" err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Rakhawah</a:t>
            </a:r>
            <a:endParaRPr lang="en-US" sz="2400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EB4E6AA9-3F7E-0335-16E0-5D5F52AC845B}"/>
              </a:ext>
            </a:extLst>
          </p:cNvPr>
          <p:cNvSpPr txBox="1"/>
          <p:nvPr/>
        </p:nvSpPr>
        <p:spPr>
          <a:xfrm>
            <a:off x="3157116" y="506008"/>
            <a:ext cx="271312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ar-KW" sz="24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الشدة</a:t>
            </a:r>
          </a:p>
          <a:p>
            <a:pPr lvl="0" algn="ctr"/>
            <a:r>
              <a:rPr lang="en-US" sz="24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Al-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Shiddah</a:t>
            </a:r>
            <a:endParaRPr lang="en-US" sz="2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Google Shape;274;p10">
            <a:extLst>
              <a:ext uri="{FF2B5EF4-FFF2-40B4-BE49-F238E27FC236}">
                <a16:creationId xmlns:a16="http://schemas.microsoft.com/office/drawing/2014/main" xmlns="" id="{82E631C6-D2B7-DCBD-B7F6-6E9519A2D16C}"/>
              </a:ext>
            </a:extLst>
          </p:cNvPr>
          <p:cNvSpPr/>
          <p:nvPr/>
        </p:nvSpPr>
        <p:spPr>
          <a:xfrm>
            <a:off x="12491" y="2380006"/>
            <a:ext cx="4001952" cy="3278417"/>
          </a:xfrm>
          <a:prstGeom prst="roundRect">
            <a:avLst>
              <a:gd name="adj" fmla="val 6667"/>
            </a:avLst>
          </a:prstGeom>
          <a:solidFill>
            <a:schemeClr val="accent1">
              <a:lumMod val="20000"/>
              <a:lumOff val="80000"/>
            </a:schemeClr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latinLnBrk="0" hangingPunct="1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75;p10">
            <a:extLst>
              <a:ext uri="{FF2B5EF4-FFF2-40B4-BE49-F238E27FC236}">
                <a16:creationId xmlns:a16="http://schemas.microsoft.com/office/drawing/2014/main" xmlns="" id="{7B10D97F-F09F-F82C-B0A0-3A3BD1834EF0}"/>
              </a:ext>
            </a:extLst>
          </p:cNvPr>
          <p:cNvSpPr/>
          <p:nvPr/>
        </p:nvSpPr>
        <p:spPr>
          <a:xfrm>
            <a:off x="8225068" y="2267136"/>
            <a:ext cx="3962342" cy="3278417"/>
          </a:xfrm>
          <a:prstGeom prst="roundRect">
            <a:avLst>
              <a:gd name="adj" fmla="val 6667"/>
            </a:avLst>
          </a:prstGeom>
          <a:solidFill>
            <a:srgbClr val="1F497D"/>
          </a:solidFill>
          <a:ln w="25400" cap="flat" cmpd="sng">
            <a:solidFill>
              <a:schemeClr val="bg2">
                <a:lumMod val="20000"/>
                <a:lumOff val="8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A3687850-4E56-4CA9-D814-4AE98541096A}"/>
              </a:ext>
            </a:extLst>
          </p:cNvPr>
          <p:cNvSpPr txBox="1"/>
          <p:nvPr/>
        </p:nvSpPr>
        <p:spPr>
          <a:xfrm>
            <a:off x="46016" y="2499143"/>
            <a:ext cx="3848510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1"/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US" sz="24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sound does not flow 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during the</a:t>
            </a:r>
            <a:r>
              <a:rPr lang="ar-SA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pronunciation because of strong dependence on the P.O.A.</a:t>
            </a:r>
            <a:r>
              <a:rPr lang="en-CA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CA" sz="24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lvl="0" algn="r" rtl="1"/>
            <a:r>
              <a:rPr lang="ar-KW" sz="2000" dirty="0">
                <a:solidFill>
                  <a:srgbClr val="FF0000"/>
                </a:solidFill>
                <a:latin typeface="Calibri" panose="020F0502020204030204" pitchFamily="34" charset="0"/>
              </a:rPr>
              <a:t>عدم جريان الصوت </a:t>
            </a:r>
            <a:r>
              <a:rPr lang="ar-KW" sz="2000" dirty="0">
                <a:solidFill>
                  <a:srgbClr val="002060"/>
                </a:solidFill>
                <a:latin typeface="Calibri" panose="020F0502020204030204" pitchFamily="34" charset="0"/>
              </a:rPr>
              <a:t>عند النطق بالحرف لقوة الاعتماد على المخرج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8E8E347D-FE5A-9826-62CE-DDB9F99D9AD9}"/>
              </a:ext>
            </a:extLst>
          </p:cNvPr>
          <p:cNvSpPr txBox="1"/>
          <p:nvPr/>
        </p:nvSpPr>
        <p:spPr>
          <a:xfrm>
            <a:off x="78098" y="4669652"/>
            <a:ext cx="396234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rtl="1"/>
            <a:r>
              <a:rPr lang="ar-SA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أَجِدْ قَطٍ بَكَت</a:t>
            </a:r>
          </a:p>
          <a:p>
            <a:pPr lvl="0" algn="ctr" rtl="1"/>
            <a:r>
              <a:rPr lang="ar-SA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ء</a:t>
            </a:r>
            <a:r>
              <a:rPr lang="ar-SA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ج</a:t>
            </a:r>
            <a:r>
              <a:rPr lang="ar-SA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د ق </a:t>
            </a:r>
            <a:r>
              <a:rPr lang="ar-SA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ط</a:t>
            </a:r>
            <a:r>
              <a:rPr lang="ar-SA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ب ك </a:t>
            </a:r>
            <a:r>
              <a:rPr lang="ar-SA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</a:t>
            </a:r>
            <a:endParaRPr lang="en-US" sz="2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Cloud 45">
            <a:extLst>
              <a:ext uri="{FF2B5EF4-FFF2-40B4-BE49-F238E27FC236}">
                <a16:creationId xmlns:a16="http://schemas.microsoft.com/office/drawing/2014/main" xmlns="" id="{3F13F45E-A831-D612-F20F-6B4A18655D0A}"/>
              </a:ext>
            </a:extLst>
          </p:cNvPr>
          <p:cNvSpPr/>
          <p:nvPr/>
        </p:nvSpPr>
        <p:spPr>
          <a:xfrm>
            <a:off x="233679" y="1487582"/>
            <a:ext cx="1878692" cy="1029720"/>
          </a:xfrm>
          <a:prstGeom prst="cloud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0" vert="horz" wrap="square" lIns="25400" tIns="25400" rIns="25400" bIns="25400" numCol="1" spcCol="1270" anchor="ctr" anchorCtr="0">
            <a:noAutofit/>
          </a:bodyPr>
          <a:lstStyle/>
          <a:p>
            <a:pPr marL="9525" algn="ctr" rtl="1"/>
            <a:r>
              <a:rPr lang="ar-KW" b="1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العلو والارتفاء</a:t>
            </a:r>
          </a:p>
          <a:p>
            <a:pPr marL="9525" algn="ctr" rtl="1"/>
            <a:r>
              <a:rPr lang="en-US" b="1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Elevation</a:t>
            </a:r>
            <a:endParaRPr lang="ar-KW" b="1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Cloud 46">
            <a:extLst>
              <a:ext uri="{FF2B5EF4-FFF2-40B4-BE49-F238E27FC236}">
                <a16:creationId xmlns:a16="http://schemas.microsoft.com/office/drawing/2014/main" xmlns="" id="{E76998DC-A620-919F-7F44-A91BB0683A87}"/>
              </a:ext>
            </a:extLst>
          </p:cNvPr>
          <p:cNvSpPr/>
          <p:nvPr/>
        </p:nvSpPr>
        <p:spPr>
          <a:xfrm>
            <a:off x="10125761" y="1341373"/>
            <a:ext cx="1878692" cy="1029720"/>
          </a:xfrm>
          <a:prstGeom prst="cloud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25400" tIns="25400" rIns="25400" bIns="25400" numCol="1" spcCol="1270" anchor="ctr" anchorCtr="0">
            <a:noAutofit/>
          </a:bodyPr>
          <a:lstStyle/>
          <a:p>
            <a:pPr marL="9525" algn="ctr" rtl="1"/>
            <a:r>
              <a:rPr lang="ar-KW" b="1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الانخفاض</a:t>
            </a:r>
          </a:p>
          <a:p>
            <a:pPr marL="9525" algn="ctr" rtl="1"/>
            <a:r>
              <a:rPr lang="en-US" b="1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Lowering</a:t>
            </a:r>
            <a:endParaRPr lang="ar-KW" b="1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CC3648E1-C7A2-421E-4F2F-94245A170E11}"/>
              </a:ext>
            </a:extLst>
          </p:cNvPr>
          <p:cNvSpPr txBox="1"/>
          <p:nvPr/>
        </p:nvSpPr>
        <p:spPr>
          <a:xfrm>
            <a:off x="8233680" y="2498135"/>
            <a:ext cx="3810417" cy="210519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 sz="2400" b="1">
                <a:solidFill>
                  <a:srgbClr val="FFFF00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b="0" dirty="0">
                <a:solidFill>
                  <a:schemeClr val="bg1"/>
                </a:solidFill>
              </a:rPr>
              <a:t>Flow of the sound during the pronunciation of the letter because of weak dependence on the P.O.A.</a:t>
            </a:r>
            <a:r>
              <a:rPr lang="en-CA" b="0" dirty="0">
                <a:solidFill>
                  <a:schemeClr val="bg1"/>
                </a:solidFill>
              </a:rPr>
              <a:t> </a:t>
            </a:r>
            <a:endParaRPr lang="en-CA" b="0" dirty="0"/>
          </a:p>
          <a:p>
            <a:r>
              <a:rPr lang="ar-KW" sz="2000" b="0" dirty="0"/>
              <a:t>جريان الصوت </a:t>
            </a:r>
            <a:r>
              <a:rPr lang="ar-KW" sz="2000" b="0" dirty="0">
                <a:solidFill>
                  <a:schemeClr val="bg1"/>
                </a:solidFill>
              </a:rPr>
              <a:t>عند النطق بالحرف لضعف</a:t>
            </a:r>
            <a:r>
              <a:rPr lang="en-CA" sz="2000" b="0" dirty="0">
                <a:solidFill>
                  <a:schemeClr val="bg1"/>
                </a:solidFill>
              </a:rPr>
              <a:t> </a:t>
            </a:r>
            <a:r>
              <a:rPr lang="ar-KW" sz="2000" b="0" dirty="0">
                <a:solidFill>
                  <a:schemeClr val="bg1"/>
                </a:solidFill>
              </a:rPr>
              <a:t>الاعتماد على المخرج</a:t>
            </a:r>
          </a:p>
        </p:txBody>
      </p:sp>
      <p:sp>
        <p:nvSpPr>
          <p:cNvPr id="16" name="Google Shape;274;p10">
            <a:extLst>
              <a:ext uri="{FF2B5EF4-FFF2-40B4-BE49-F238E27FC236}">
                <a16:creationId xmlns:a16="http://schemas.microsoft.com/office/drawing/2014/main" xmlns="" id="{3460B09B-532D-0997-A3A3-164661AFDAF4}"/>
              </a:ext>
            </a:extLst>
          </p:cNvPr>
          <p:cNvSpPr/>
          <p:nvPr/>
        </p:nvSpPr>
        <p:spPr>
          <a:xfrm>
            <a:off x="4155869" y="3155520"/>
            <a:ext cx="4001952" cy="3278417"/>
          </a:xfrm>
          <a:prstGeom prst="roundRect">
            <a:avLst>
              <a:gd name="adj" fmla="val 6667"/>
            </a:avLst>
          </a:prstGeom>
          <a:solidFill>
            <a:srgbClr val="4472C4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latinLnBrk="0" hangingPunct="1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85CFE78-5E1D-E5FC-E600-278A7EEB18E5}"/>
              </a:ext>
            </a:extLst>
          </p:cNvPr>
          <p:cNvSpPr txBox="1"/>
          <p:nvPr/>
        </p:nvSpPr>
        <p:spPr>
          <a:xfrm>
            <a:off x="4037839" y="3311075"/>
            <a:ext cx="4139131" cy="2049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Pronouncing a letter at a level </a:t>
            </a:r>
            <a:r>
              <a:rPr lang="en-US" sz="24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between al-</a:t>
            </a:r>
            <a:r>
              <a:rPr lang="en-US" sz="24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Shiddah</a:t>
            </a:r>
            <a:r>
              <a:rPr lang="en-US" sz="24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al-</a:t>
            </a:r>
            <a:r>
              <a:rPr lang="en-US" sz="24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Rakhawah</a:t>
            </a:r>
            <a:endParaRPr lang="en-US" sz="240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KW" sz="2000" dirty="0">
                <a:solidFill>
                  <a:srgbClr val="FFFF00"/>
                </a:solidFill>
                <a:latin typeface="Calibri" panose="020F0502020204030204" pitchFamily="34" charset="0"/>
              </a:rPr>
              <a:t>اعتدال الصوت </a:t>
            </a:r>
            <a:r>
              <a:rPr lang="ar-KW" sz="2000" dirty="0">
                <a:solidFill>
                  <a:schemeClr val="bg1"/>
                </a:solidFill>
                <a:latin typeface="Calibri" panose="020F0502020204030204" pitchFamily="34" charset="0"/>
              </a:rPr>
              <a:t>عند النطق بالحرف لعدم كمال انحباسه كما في الشدة وعدم كمال جريانه جريانه كما في الرخاوة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D0D18B2-E89B-3C20-1B3D-9501C6B7DE88}"/>
              </a:ext>
            </a:extLst>
          </p:cNvPr>
          <p:cNvSpPr txBox="1"/>
          <p:nvPr/>
        </p:nvSpPr>
        <p:spPr>
          <a:xfrm>
            <a:off x="4106046" y="5423292"/>
            <a:ext cx="3962341" cy="10187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لِنْ عُمَر</a:t>
            </a:r>
            <a:endParaRPr lang="en-CA" sz="28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 ن </a:t>
            </a:r>
            <a:r>
              <a:rPr lang="ar-SA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</a:t>
            </a:r>
            <a:r>
              <a:rPr lang="ar-SA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</a:t>
            </a:r>
            <a:r>
              <a:rPr lang="ar-SA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</a:t>
            </a: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Google Shape;337;p14">
            <a:extLst>
              <a:ext uri="{FF2B5EF4-FFF2-40B4-BE49-F238E27FC236}">
                <a16:creationId xmlns:a16="http://schemas.microsoft.com/office/drawing/2014/main" xmlns="" id="{29783AFC-74E5-ED1E-2E5A-A9B46A60F851}"/>
              </a:ext>
            </a:extLst>
          </p:cNvPr>
          <p:cNvSpPr/>
          <p:nvPr/>
        </p:nvSpPr>
        <p:spPr>
          <a:xfrm rot="-2700000">
            <a:off x="5219764" y="1342878"/>
            <a:ext cx="1936839" cy="1742161"/>
          </a:xfrm>
          <a:prstGeom prst="teardrop">
            <a:avLst>
              <a:gd name="adj" fmla="val 100000"/>
            </a:avLst>
          </a:prstGeom>
          <a:solidFill>
            <a:schemeClr val="dk1"/>
          </a:solidFill>
          <a:ln w="571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338;p14">
            <a:extLst>
              <a:ext uri="{FF2B5EF4-FFF2-40B4-BE49-F238E27FC236}">
                <a16:creationId xmlns:a16="http://schemas.microsoft.com/office/drawing/2014/main" xmlns="" id="{5BB59750-9B87-53FF-D7EA-EFEC56C8BBE1}"/>
              </a:ext>
            </a:extLst>
          </p:cNvPr>
          <p:cNvSpPr/>
          <p:nvPr/>
        </p:nvSpPr>
        <p:spPr>
          <a:xfrm rot="-2700000">
            <a:off x="5174717" y="1358617"/>
            <a:ext cx="1842566" cy="1657364"/>
          </a:xfrm>
          <a:prstGeom prst="teardrop">
            <a:avLst>
              <a:gd name="adj" fmla="val 100000"/>
            </a:avLst>
          </a:prstGeom>
          <a:solidFill>
            <a:schemeClr val="accent1"/>
          </a:solidFill>
          <a:ln w="571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82;p10">
            <a:extLst>
              <a:ext uri="{FF2B5EF4-FFF2-40B4-BE49-F238E27FC236}">
                <a16:creationId xmlns:a16="http://schemas.microsoft.com/office/drawing/2014/main" xmlns="" id="{9F9A3D9A-AEDA-2624-1CB9-781D0A8BA0E5}"/>
              </a:ext>
            </a:extLst>
          </p:cNvPr>
          <p:cNvSpPr/>
          <p:nvPr/>
        </p:nvSpPr>
        <p:spPr>
          <a:xfrm>
            <a:off x="5785035" y="606522"/>
            <a:ext cx="838200" cy="838200"/>
          </a:xfrm>
          <a:prstGeom prst="ellipse">
            <a:avLst/>
          </a:prstGeom>
          <a:solidFill>
            <a:srgbClr val="FF0000"/>
          </a:solidFill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83;p10">
            <a:extLst>
              <a:ext uri="{FF2B5EF4-FFF2-40B4-BE49-F238E27FC236}">
                <a16:creationId xmlns:a16="http://schemas.microsoft.com/office/drawing/2014/main" xmlns="" id="{31F433A3-D167-CBF7-6CC8-4423CEDBF8BE}"/>
              </a:ext>
            </a:extLst>
          </p:cNvPr>
          <p:cNvSpPr/>
          <p:nvPr/>
        </p:nvSpPr>
        <p:spPr>
          <a:xfrm>
            <a:off x="5164551" y="722634"/>
            <a:ext cx="13716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VS</a:t>
            </a:r>
            <a:endParaRPr sz="3600" dirty="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8CE22EC-F894-E644-7219-6B185CA0A440}"/>
              </a:ext>
            </a:extLst>
          </p:cNvPr>
          <p:cNvSpPr txBox="1"/>
          <p:nvPr/>
        </p:nvSpPr>
        <p:spPr>
          <a:xfrm>
            <a:off x="3024943" y="1799949"/>
            <a:ext cx="6172200" cy="8863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KW" sz="2400" b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التوسط</a:t>
            </a:r>
          </a:p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CA" sz="2400" b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Al-Tawasot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Cloud 24">
            <a:extLst>
              <a:ext uri="{FF2B5EF4-FFF2-40B4-BE49-F238E27FC236}">
                <a16:creationId xmlns:a16="http://schemas.microsoft.com/office/drawing/2014/main" xmlns="" id="{4A5A7365-5BA3-D233-CB8D-9213C1457F03}"/>
              </a:ext>
            </a:extLst>
          </p:cNvPr>
          <p:cNvSpPr/>
          <p:nvPr/>
        </p:nvSpPr>
        <p:spPr>
          <a:xfrm>
            <a:off x="3024943" y="5752125"/>
            <a:ext cx="1684031" cy="798721"/>
          </a:xfrm>
          <a:prstGeom prst="cloud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25400" tIns="25400" rIns="25400" bIns="25400" numCol="1" spcCol="1270" anchor="ctr" anchorCtr="0">
            <a:noAutofit/>
          </a:bodyPr>
          <a:lstStyle/>
          <a:p>
            <a:pPr marL="9525" algn="ctr" rtl="1"/>
            <a:r>
              <a:rPr lang="ar-KW" sz="1600" b="1" kern="12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الاعتدال</a:t>
            </a:r>
          </a:p>
          <a:p>
            <a:pPr marL="9525" algn="ctr" rtl="1"/>
            <a:r>
              <a:rPr lang="en-CA" sz="1600" b="1" kern="120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Moderation</a:t>
            </a:r>
            <a:endParaRPr lang="ar-KW" sz="16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C267899B-C2EC-C1EC-C7EB-98830923D8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01" y="296103"/>
            <a:ext cx="1389335" cy="138260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D8F9DBD1-8225-451D-39D3-AA2D7534F881}"/>
              </a:ext>
            </a:extLst>
          </p:cNvPr>
          <p:cNvSpPr txBox="1"/>
          <p:nvPr/>
        </p:nvSpPr>
        <p:spPr>
          <a:xfrm>
            <a:off x="7402546" y="4657004"/>
            <a:ext cx="560738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CA" sz="24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</a:rPr>
              <a:t>The rest of the letters</a:t>
            </a:r>
            <a:endParaRPr lang="ar-SA" sz="2400" kern="1200" dirty="0">
              <a:solidFill>
                <a:schemeClr val="bg1"/>
              </a:solidFill>
              <a:latin typeface="Calibri" panose="020F0502020204030204" pitchFamily="34" charset="0"/>
              <a:ea typeface="+mn-ea"/>
            </a:endParaRPr>
          </a:p>
          <a:p>
            <a:pPr algn="ctr"/>
            <a:r>
              <a:rPr lang="ar-SA" sz="2000" dirty="0">
                <a:solidFill>
                  <a:schemeClr val="bg1"/>
                </a:solidFill>
                <a:latin typeface="Calibri" panose="020F0502020204030204" pitchFamily="34" charset="0"/>
              </a:rPr>
              <a:t>باقي الحروف</a:t>
            </a:r>
          </a:p>
        </p:txBody>
      </p:sp>
    </p:spTree>
    <p:extLst>
      <p:ext uri="{BB962C8B-B14F-4D97-AF65-F5344CB8AC3E}">
        <p14:creationId xmlns:p14="http://schemas.microsoft.com/office/powerpoint/2010/main" val="114632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>
            <a:extLst>
              <a:ext uri="{FF2B5EF4-FFF2-40B4-BE49-F238E27FC236}">
                <a16:creationId xmlns:a16="http://schemas.microsoft.com/office/drawing/2014/main" xmlns="" id="{69DFF727-3C66-5D07-4BEA-BAFA3C053E30}"/>
              </a:ext>
            </a:extLst>
          </p:cNvPr>
          <p:cNvSpPr/>
          <p:nvPr/>
        </p:nvSpPr>
        <p:spPr>
          <a:xfrm>
            <a:off x="2559707" y="5563586"/>
            <a:ext cx="2533470" cy="82949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r>
              <a:rPr lang="ar-SA" sz="2000" b="1" dirty="0">
                <a:solidFill>
                  <a:srgbClr val="002060"/>
                </a:solidFill>
              </a:rPr>
              <a:t>الشدة مع الجيم</a:t>
            </a:r>
          </a:p>
          <a:p>
            <a:pPr marL="0" marR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r>
              <a:rPr lang="en-CA" sz="2000" b="1" dirty="0" err="1">
                <a:solidFill>
                  <a:srgbClr val="002060"/>
                </a:solidFill>
              </a:rPr>
              <a:t>Shiddah</a:t>
            </a:r>
            <a:r>
              <a:rPr lang="en-CA" sz="2000" b="1" dirty="0">
                <a:solidFill>
                  <a:srgbClr val="002060"/>
                </a:solidFill>
              </a:rPr>
              <a:t> with </a:t>
            </a:r>
            <a:r>
              <a:rPr lang="en-CA" sz="2000" b="1" dirty="0" err="1">
                <a:solidFill>
                  <a:srgbClr val="002060"/>
                </a:solidFill>
              </a:rPr>
              <a:t>ج</a:t>
            </a:r>
            <a:endParaRPr lang="en-US" sz="2000" b="1" dirty="0">
              <a:solidFill>
                <a:srgbClr val="002060"/>
              </a:solidFill>
            </a:endParaRPr>
          </a:p>
        </p:txBody>
      </p:sp>
      <p:pic>
        <p:nvPicPr>
          <p:cNvPr id="7" name="Google Shape;359;p16">
            <a:extLst>
              <a:ext uri="{FF2B5EF4-FFF2-40B4-BE49-F238E27FC236}">
                <a16:creationId xmlns:a16="http://schemas.microsoft.com/office/drawing/2014/main" xmlns="" id="{1F5D4114-F0F1-2DEE-FFC2-BB8C8A439AB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741" t="23090" r="44878" b="3089"/>
          <a:stretch/>
        </p:blipFill>
        <p:spPr>
          <a:xfrm>
            <a:off x="2163336" y="1806672"/>
            <a:ext cx="3434575" cy="3702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366;p17">
            <a:extLst>
              <a:ext uri="{FF2B5EF4-FFF2-40B4-BE49-F238E27FC236}">
                <a16:creationId xmlns:a16="http://schemas.microsoft.com/office/drawing/2014/main" xmlns="" id="{649805B1-04C6-A42B-0766-F0C4BFC6736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3741" t="23355" r="44944" b="3740"/>
          <a:stretch/>
        </p:blipFill>
        <p:spPr>
          <a:xfrm>
            <a:off x="7121912" y="1806672"/>
            <a:ext cx="3241290" cy="370220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618FAF94-AD3C-F58A-8E18-43D24CA1EE6C}"/>
              </a:ext>
            </a:extLst>
          </p:cNvPr>
          <p:cNvSpPr/>
          <p:nvPr/>
        </p:nvSpPr>
        <p:spPr>
          <a:xfrm>
            <a:off x="7475822" y="5563586"/>
            <a:ext cx="2533470" cy="82949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r>
              <a:rPr lang="ar-SA" sz="2000" b="1" dirty="0">
                <a:solidFill>
                  <a:srgbClr val="002060"/>
                </a:solidFill>
              </a:rPr>
              <a:t>الرخاوة مع الشين</a:t>
            </a:r>
          </a:p>
          <a:p>
            <a:pPr marL="0" marR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r>
              <a:rPr lang="en-CA" sz="2000" b="1" dirty="0" err="1">
                <a:solidFill>
                  <a:srgbClr val="002060"/>
                </a:solidFill>
              </a:rPr>
              <a:t>Shiddah</a:t>
            </a:r>
            <a:r>
              <a:rPr lang="en-CA" sz="2000" b="1" dirty="0">
                <a:solidFill>
                  <a:srgbClr val="002060"/>
                </a:solidFill>
              </a:rPr>
              <a:t> with </a:t>
            </a:r>
            <a:r>
              <a:rPr lang="ar-SA" sz="2000" b="1" dirty="0" err="1">
                <a:solidFill>
                  <a:srgbClr val="002060"/>
                </a:solidFill>
              </a:rPr>
              <a:t>ش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55D9B76-4A46-D012-8CB4-EA5F8089D6D9}"/>
              </a:ext>
            </a:extLst>
          </p:cNvPr>
          <p:cNvSpPr txBox="1"/>
          <p:nvPr/>
        </p:nvSpPr>
        <p:spPr>
          <a:xfrm>
            <a:off x="3243226" y="639940"/>
            <a:ext cx="5705547" cy="584775"/>
          </a:xfrm>
          <a:prstGeom prst="rect">
            <a:avLst/>
          </a:prstGeom>
          <a:solidFill>
            <a:srgbClr val="003300"/>
          </a:solidFill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First:  </a:t>
            </a:r>
            <a:r>
              <a:rPr lang="en-US" sz="3200" b="1" dirty="0">
                <a:solidFill>
                  <a:srgbClr val="FFFF00"/>
                </a:solidFill>
              </a:rPr>
              <a:t>Opposing Sifat</a:t>
            </a:r>
            <a:r>
              <a:rPr lang="ar-SA" b="1" dirty="0">
                <a:solidFill>
                  <a:srgbClr val="FFFF00"/>
                </a:solidFill>
              </a:rPr>
              <a:t> </a:t>
            </a:r>
            <a:r>
              <a:rPr lang="ar-SA" sz="2400" b="1" dirty="0">
                <a:solidFill>
                  <a:srgbClr val="FFFF00"/>
                </a:solidFill>
              </a:rPr>
              <a:t>الصفات التي لها ضد </a:t>
            </a:r>
            <a:endParaRPr lang="en-US" sz="5400" b="1" dirty="0">
              <a:solidFill>
                <a:srgbClr val="FFFF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B80015B-2B95-F11B-B86E-8E49DDA454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01" y="296103"/>
            <a:ext cx="1389335" cy="138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1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xmlns="" id="{BA8A7308-896F-9517-0A17-BC2764A440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6758"/>
          <a:stretch/>
        </p:blipFill>
        <p:spPr>
          <a:xfrm>
            <a:off x="1804647" y="1517457"/>
            <a:ext cx="8566484" cy="1610754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64F79D97-11F2-D276-3F9E-29F9AAD763A0}"/>
              </a:ext>
            </a:extLst>
          </p:cNvPr>
          <p:cNvSpPr txBox="1"/>
          <p:nvPr/>
        </p:nvSpPr>
        <p:spPr>
          <a:xfrm>
            <a:off x="4626143" y="1797681"/>
            <a:ext cx="6172200" cy="8863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KW" sz="24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الاستفال</a:t>
            </a:r>
          </a:p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Al-</a:t>
            </a:r>
            <a:r>
              <a:rPr lang="en-US" sz="2400" b="1" dirty="0" err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Istifal</a:t>
            </a:r>
            <a:endParaRPr lang="en-US" sz="2400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EB4E6AA9-3F7E-0335-16E0-5D5F52AC845B}"/>
              </a:ext>
            </a:extLst>
          </p:cNvPr>
          <p:cNvSpPr txBox="1"/>
          <p:nvPr/>
        </p:nvSpPr>
        <p:spPr>
          <a:xfrm>
            <a:off x="3374768" y="1853081"/>
            <a:ext cx="271312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rtl="0"/>
            <a:r>
              <a:rPr lang="ar-KW" sz="24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الاستعلاء</a:t>
            </a:r>
          </a:p>
          <a:p>
            <a:pPr lvl="0" algn="ctr"/>
            <a:r>
              <a:rPr lang="en-US" sz="24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Al-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Isti’laa</a:t>
            </a:r>
            <a:endParaRPr lang="en-US" sz="2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 rtl="0"/>
            <a:endParaRPr lang="en-US" sz="2400" b="1" kern="1200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0" name="Google Shape;274;p10">
            <a:extLst>
              <a:ext uri="{FF2B5EF4-FFF2-40B4-BE49-F238E27FC236}">
                <a16:creationId xmlns:a16="http://schemas.microsoft.com/office/drawing/2014/main" xmlns="" id="{82E631C6-D2B7-DCBD-B7F6-6E9519A2D16C}"/>
              </a:ext>
            </a:extLst>
          </p:cNvPr>
          <p:cNvSpPr/>
          <p:nvPr/>
        </p:nvSpPr>
        <p:spPr>
          <a:xfrm>
            <a:off x="232611" y="3084618"/>
            <a:ext cx="5663442" cy="3278417"/>
          </a:xfrm>
          <a:prstGeom prst="roundRect">
            <a:avLst>
              <a:gd name="adj" fmla="val 6667"/>
            </a:avLst>
          </a:prstGeom>
          <a:solidFill>
            <a:schemeClr val="accent1">
              <a:lumMod val="20000"/>
              <a:lumOff val="80000"/>
            </a:schemeClr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75;p10">
            <a:extLst>
              <a:ext uri="{FF2B5EF4-FFF2-40B4-BE49-F238E27FC236}">
                <a16:creationId xmlns:a16="http://schemas.microsoft.com/office/drawing/2014/main" xmlns="" id="{7B10D97F-F09F-F82C-B0A0-3A3BD1834EF0}"/>
              </a:ext>
            </a:extLst>
          </p:cNvPr>
          <p:cNvSpPr/>
          <p:nvPr/>
        </p:nvSpPr>
        <p:spPr>
          <a:xfrm>
            <a:off x="6323265" y="3084618"/>
            <a:ext cx="5663442" cy="3278417"/>
          </a:xfrm>
          <a:prstGeom prst="roundRect">
            <a:avLst>
              <a:gd name="adj" fmla="val 6667"/>
            </a:avLst>
          </a:prstGeom>
          <a:solidFill>
            <a:srgbClr val="1F497D"/>
          </a:solidFill>
          <a:ln w="25400" cap="flat" cmpd="sng">
            <a:solidFill>
              <a:schemeClr val="bg2">
                <a:lumMod val="20000"/>
                <a:lumOff val="8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A3687850-4E56-4CA9-D814-4AE98541096A}"/>
              </a:ext>
            </a:extLst>
          </p:cNvPr>
          <p:cNvSpPr txBox="1"/>
          <p:nvPr/>
        </p:nvSpPr>
        <p:spPr>
          <a:xfrm>
            <a:off x="232611" y="3315617"/>
            <a:ext cx="5446294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en-US" sz="2800" b="1" u="sng" dirty="0">
                <a:solidFill>
                  <a:srgbClr val="002060"/>
                </a:solidFill>
                <a:latin typeface="Calibri" panose="020F0502020204030204" pitchFamily="34" charset="0"/>
              </a:rPr>
              <a:t>Elevating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</a:rPr>
              <a:t> the 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back of the tongue 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</a:rPr>
              <a:t>to touch the palate during the pronunciation</a:t>
            </a:r>
          </a:p>
          <a:p>
            <a:pPr algn="ctr" rtl="1"/>
            <a:r>
              <a:rPr lang="ar-KW" sz="2000" b="1" u="sng" dirty="0">
                <a:solidFill>
                  <a:srgbClr val="002060"/>
                </a:solidFill>
                <a:latin typeface="Calibri" panose="020F0502020204030204" pitchFamily="34" charset="0"/>
              </a:rPr>
              <a:t>ارتفاع</a:t>
            </a:r>
            <a:r>
              <a:rPr lang="ar-KW" sz="20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ar-KW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أقصى</a:t>
            </a:r>
            <a:r>
              <a:rPr lang="ar-KW" sz="2000" dirty="0">
                <a:solidFill>
                  <a:srgbClr val="002060"/>
                </a:solidFill>
                <a:latin typeface="Calibri" panose="020F0502020204030204" pitchFamily="34" charset="0"/>
              </a:rPr>
              <a:t> اللسان إلى الحنك الإعلى عند النطق بالحرف</a:t>
            </a:r>
            <a:endParaRPr lang="ar-KW" sz="2000" kern="1200" dirty="0">
              <a:solidFill>
                <a:srgbClr val="002060"/>
              </a:solidFill>
              <a:latin typeface="Calibri" panose="020F0502020204030204" pitchFamily="34" charset="0"/>
              <a:ea typeface="+mn-ea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8E8E347D-FE5A-9826-62CE-DDB9F99D9AD9}"/>
              </a:ext>
            </a:extLst>
          </p:cNvPr>
          <p:cNvSpPr txBox="1"/>
          <p:nvPr/>
        </p:nvSpPr>
        <p:spPr>
          <a:xfrm>
            <a:off x="288668" y="5290939"/>
            <a:ext cx="560738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ar-SA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خُصَّ ضَغْطٍ قِظ</a:t>
            </a:r>
            <a:endParaRPr lang="en-CA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/>
            <a:r>
              <a:rPr lang="ar-SA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</a:t>
            </a:r>
            <a:r>
              <a:rPr lang="ar-SA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ص </a:t>
            </a:r>
            <a:r>
              <a:rPr lang="ar-SA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ض</a:t>
            </a:r>
            <a:r>
              <a:rPr lang="ar-SA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غ</a:t>
            </a:r>
            <a:r>
              <a:rPr lang="ar-SA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ط</a:t>
            </a:r>
            <a:r>
              <a:rPr lang="ar-SA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ق </a:t>
            </a:r>
            <a:r>
              <a:rPr lang="ar-SA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ظ</a:t>
            </a:r>
            <a:endParaRPr lang="en-CA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Cloud 45">
            <a:extLst>
              <a:ext uri="{FF2B5EF4-FFF2-40B4-BE49-F238E27FC236}">
                <a16:creationId xmlns:a16="http://schemas.microsoft.com/office/drawing/2014/main" xmlns="" id="{3F13F45E-A831-D612-F20F-6B4A18655D0A}"/>
              </a:ext>
            </a:extLst>
          </p:cNvPr>
          <p:cNvSpPr/>
          <p:nvPr/>
        </p:nvSpPr>
        <p:spPr>
          <a:xfrm>
            <a:off x="189071" y="2192194"/>
            <a:ext cx="1878692" cy="1029720"/>
          </a:xfrm>
          <a:prstGeom prst="cloud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0" vert="horz" wrap="square" lIns="25400" tIns="25400" rIns="25400" bIns="25400" numCol="1" spcCol="1270" anchor="ctr" anchorCtr="0">
            <a:noAutofit/>
          </a:bodyPr>
          <a:lstStyle/>
          <a:p>
            <a:pPr marL="9525" algn="ctr" rtl="1"/>
            <a:r>
              <a:rPr lang="ar-KW" b="1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العلو والارتفاء</a:t>
            </a:r>
          </a:p>
          <a:p>
            <a:pPr marL="9525" algn="ctr" rtl="1"/>
            <a:r>
              <a:rPr lang="en-US" b="1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Elevation</a:t>
            </a:r>
            <a:endParaRPr lang="ar-KW" b="1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Cloud 46">
            <a:extLst>
              <a:ext uri="{FF2B5EF4-FFF2-40B4-BE49-F238E27FC236}">
                <a16:creationId xmlns:a16="http://schemas.microsoft.com/office/drawing/2014/main" xmlns="" id="{E76998DC-A620-919F-7F44-A91BB0683A87}"/>
              </a:ext>
            </a:extLst>
          </p:cNvPr>
          <p:cNvSpPr/>
          <p:nvPr/>
        </p:nvSpPr>
        <p:spPr>
          <a:xfrm>
            <a:off x="10080697" y="2169218"/>
            <a:ext cx="1878692" cy="1029720"/>
          </a:xfrm>
          <a:prstGeom prst="cloud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25400" tIns="25400" rIns="25400" bIns="25400" numCol="1" spcCol="1270" anchor="ctr" anchorCtr="0">
            <a:noAutofit/>
          </a:bodyPr>
          <a:lstStyle/>
          <a:p>
            <a:pPr marL="9525" algn="ctr" rtl="1"/>
            <a:r>
              <a:rPr lang="ar-KW" b="1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الانخفاض</a:t>
            </a:r>
          </a:p>
          <a:p>
            <a:pPr marL="9525" algn="ctr" rtl="1"/>
            <a:r>
              <a:rPr lang="en-US" b="1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Lowering</a:t>
            </a:r>
            <a:endParaRPr lang="ar-KW" b="1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CC3648E1-C7A2-421E-4F2F-94245A170E11}"/>
              </a:ext>
            </a:extLst>
          </p:cNvPr>
          <p:cNvSpPr txBox="1"/>
          <p:nvPr/>
        </p:nvSpPr>
        <p:spPr>
          <a:xfrm>
            <a:off x="6379322" y="3315617"/>
            <a:ext cx="5446294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KW" sz="3200" b="1" u="sng" dirty="0">
                <a:solidFill>
                  <a:schemeClr val="bg1"/>
                </a:solidFill>
                <a:latin typeface="Calibri" panose="020F0502020204030204" pitchFamily="34" charset="0"/>
              </a:rPr>
              <a:t>انخفاض</a:t>
            </a:r>
            <a:r>
              <a:rPr lang="ar-KW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ar-KW" sz="3200" b="1" dirty="0">
                <a:solidFill>
                  <a:srgbClr val="FFFF00"/>
                </a:solidFill>
                <a:latin typeface="Calibri" panose="020F0502020204030204" pitchFamily="34" charset="0"/>
              </a:rPr>
              <a:t>أقصى</a:t>
            </a:r>
            <a:r>
              <a:rPr lang="ar-KW" sz="3200" dirty="0">
                <a:solidFill>
                  <a:schemeClr val="bg1"/>
                </a:solidFill>
                <a:latin typeface="Calibri" panose="020F0502020204030204" pitchFamily="34" charset="0"/>
              </a:rPr>
              <a:t> اللسان إلى قاع الفم عند النطق بالحرف</a:t>
            </a:r>
          </a:p>
          <a:p>
            <a:pPr algn="ctr" rtl="1"/>
            <a:r>
              <a:rPr lang="en-CA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Lowering 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back of the tongue to the bottom of the mouth cavity during the pronunciation</a:t>
            </a:r>
            <a:endParaRPr lang="en-CA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C83252F-1DA8-A622-0A5D-53E31BEBE3E1}"/>
              </a:ext>
            </a:extLst>
          </p:cNvPr>
          <p:cNvSpPr txBox="1"/>
          <p:nvPr/>
        </p:nvSpPr>
        <p:spPr>
          <a:xfrm>
            <a:off x="3243226" y="639940"/>
            <a:ext cx="5705547" cy="584775"/>
          </a:xfrm>
          <a:prstGeom prst="rect">
            <a:avLst/>
          </a:prstGeom>
          <a:solidFill>
            <a:srgbClr val="003300"/>
          </a:solidFill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First:  </a:t>
            </a:r>
            <a:r>
              <a:rPr lang="en-US" sz="3200" b="1" dirty="0">
                <a:solidFill>
                  <a:srgbClr val="FFFF00"/>
                </a:solidFill>
              </a:rPr>
              <a:t>Opposing Sifat</a:t>
            </a:r>
            <a:r>
              <a:rPr lang="ar-SA" b="1" dirty="0">
                <a:solidFill>
                  <a:srgbClr val="FFFF00"/>
                </a:solidFill>
              </a:rPr>
              <a:t> </a:t>
            </a:r>
            <a:r>
              <a:rPr lang="ar-SA" sz="2400" b="1" dirty="0">
                <a:solidFill>
                  <a:srgbClr val="FFFF00"/>
                </a:solidFill>
              </a:rPr>
              <a:t>الصفات التي لها ضد </a:t>
            </a:r>
            <a:endParaRPr lang="en-US" sz="5400" b="1" dirty="0">
              <a:solidFill>
                <a:srgbClr val="FFFF0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160183D-D3D2-C46C-EE5A-CEAAD118BE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01" y="296103"/>
            <a:ext cx="1389335" cy="138260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F2046B5-5F9F-A91B-396D-7C24ED5EBDEA}"/>
              </a:ext>
            </a:extLst>
          </p:cNvPr>
          <p:cNvSpPr txBox="1"/>
          <p:nvPr/>
        </p:nvSpPr>
        <p:spPr>
          <a:xfrm>
            <a:off x="6352004" y="5408928"/>
            <a:ext cx="560738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CA" sz="24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</a:rPr>
              <a:t>The rest of the letters</a:t>
            </a:r>
            <a:endParaRPr lang="ar-SA" sz="2400" kern="1200" dirty="0">
              <a:solidFill>
                <a:schemeClr val="bg1"/>
              </a:solidFill>
              <a:latin typeface="Calibri" panose="020F0502020204030204" pitchFamily="34" charset="0"/>
              <a:ea typeface="+mn-ea"/>
            </a:endParaRPr>
          </a:p>
          <a:p>
            <a:pPr algn="ctr"/>
            <a:r>
              <a:rPr lang="ar-SA" sz="2000" dirty="0">
                <a:solidFill>
                  <a:schemeClr val="bg1"/>
                </a:solidFill>
                <a:latin typeface="Calibri" panose="020F0502020204030204" pitchFamily="34" charset="0"/>
              </a:rPr>
              <a:t>باقي الحروف</a:t>
            </a:r>
          </a:p>
        </p:txBody>
      </p:sp>
    </p:spTree>
    <p:extLst>
      <p:ext uri="{BB962C8B-B14F-4D97-AF65-F5344CB8AC3E}">
        <p14:creationId xmlns:p14="http://schemas.microsoft.com/office/powerpoint/2010/main" val="116945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>
            <a:extLst>
              <a:ext uri="{FF2B5EF4-FFF2-40B4-BE49-F238E27FC236}">
                <a16:creationId xmlns:a16="http://schemas.microsoft.com/office/drawing/2014/main" xmlns="" id="{69DFF727-3C66-5D07-4BEA-BAFA3C053E30}"/>
              </a:ext>
            </a:extLst>
          </p:cNvPr>
          <p:cNvSpPr/>
          <p:nvPr/>
        </p:nvSpPr>
        <p:spPr>
          <a:xfrm>
            <a:off x="2559707" y="5563586"/>
            <a:ext cx="2533470" cy="82949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ar-KW" sz="20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الاستعلاء</a:t>
            </a:r>
          </a:p>
          <a:p>
            <a:pPr lvl="0" algn="ctr"/>
            <a:r>
              <a:rPr lang="en-US" sz="20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Al-</a:t>
            </a:r>
            <a:r>
              <a:rPr lang="en-US" sz="2000" b="1" dirty="0" err="1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Isti’laa</a:t>
            </a:r>
            <a:endParaRPr lang="en-US" sz="20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618FAF94-AD3C-F58A-8E18-43D24CA1EE6C}"/>
              </a:ext>
            </a:extLst>
          </p:cNvPr>
          <p:cNvSpPr/>
          <p:nvPr/>
        </p:nvSpPr>
        <p:spPr>
          <a:xfrm>
            <a:off x="7475822" y="5563586"/>
            <a:ext cx="2533470" cy="82949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KW" sz="20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الاستفال</a:t>
            </a:r>
          </a:p>
          <a:p>
            <a:pPr algn="ctr"/>
            <a:r>
              <a:rPr lang="en-US" sz="2000" b="1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Al-Istifal</a:t>
            </a:r>
            <a:endParaRPr lang="en-US" sz="20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Google Shape;436;p21" descr="الاستفال.jpg">
            <a:extLst>
              <a:ext uri="{FF2B5EF4-FFF2-40B4-BE49-F238E27FC236}">
                <a16:creationId xmlns:a16="http://schemas.microsoft.com/office/drawing/2014/main" xmlns="" id="{C45FEBB6-7401-22FE-3EBC-FB8035B14FA6}"/>
              </a:ext>
            </a:extLst>
          </p:cNvPr>
          <p:cNvPicPr preferRelativeResize="0"/>
          <p:nvPr/>
        </p:nvPicPr>
        <p:blipFill rotWithShape="1">
          <a:blip r:embed="rId3"/>
          <a:srcRect l="23039" t="8097" r="22974" b="11107"/>
          <a:stretch/>
        </p:blipFill>
        <p:spPr>
          <a:xfrm>
            <a:off x="6799457" y="1543167"/>
            <a:ext cx="3886200" cy="3886200"/>
          </a:xfrm>
          <a:prstGeom prst="rect">
            <a:avLst/>
          </a:prstGeom>
        </p:spPr>
      </p:pic>
      <p:pic>
        <p:nvPicPr>
          <p:cNvPr id="11" name="Google Shape;437;p21" descr="Untitled-1.jpg">
            <a:extLst>
              <a:ext uri="{FF2B5EF4-FFF2-40B4-BE49-F238E27FC236}">
                <a16:creationId xmlns:a16="http://schemas.microsoft.com/office/drawing/2014/main" xmlns="" id="{4C16A20F-87AB-38F1-0466-678202B0833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7159" t="12710" r="28198" b="17370"/>
          <a:stretch/>
        </p:blipFill>
        <p:spPr>
          <a:xfrm>
            <a:off x="2015415" y="1543167"/>
            <a:ext cx="3713480" cy="38862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CCCE3FE-809F-0159-ECB9-FBCB5C2F9B5E}"/>
              </a:ext>
            </a:extLst>
          </p:cNvPr>
          <p:cNvSpPr txBox="1"/>
          <p:nvPr/>
        </p:nvSpPr>
        <p:spPr>
          <a:xfrm>
            <a:off x="3243226" y="639940"/>
            <a:ext cx="5705547" cy="584775"/>
          </a:xfrm>
          <a:prstGeom prst="rect">
            <a:avLst/>
          </a:prstGeom>
          <a:solidFill>
            <a:srgbClr val="003300"/>
          </a:solidFill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First:  </a:t>
            </a:r>
            <a:r>
              <a:rPr lang="en-US" sz="3200" b="1" dirty="0">
                <a:solidFill>
                  <a:srgbClr val="FFFF00"/>
                </a:solidFill>
              </a:rPr>
              <a:t>Opposing Sifat</a:t>
            </a:r>
            <a:r>
              <a:rPr lang="ar-SA" b="1" dirty="0">
                <a:solidFill>
                  <a:srgbClr val="FFFF00"/>
                </a:solidFill>
              </a:rPr>
              <a:t> </a:t>
            </a:r>
            <a:r>
              <a:rPr lang="ar-SA" sz="2400" b="1" dirty="0">
                <a:solidFill>
                  <a:srgbClr val="FFFF00"/>
                </a:solidFill>
              </a:rPr>
              <a:t>الصفات التي لها ضد </a:t>
            </a:r>
            <a:endParaRPr lang="en-US" sz="5400" b="1" dirty="0">
              <a:solidFill>
                <a:srgbClr val="FFFF0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537C56F-163F-43A4-EF1B-0ADD72D27F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01" y="296103"/>
            <a:ext cx="1389335" cy="138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57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xmlns="" id="{BA8A7308-896F-9517-0A17-BC2764A440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6758"/>
          <a:stretch/>
        </p:blipFill>
        <p:spPr>
          <a:xfrm>
            <a:off x="1804647" y="1517457"/>
            <a:ext cx="8566484" cy="1610754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64F79D97-11F2-D276-3F9E-29F9AAD763A0}"/>
              </a:ext>
            </a:extLst>
          </p:cNvPr>
          <p:cNvSpPr txBox="1"/>
          <p:nvPr/>
        </p:nvSpPr>
        <p:spPr>
          <a:xfrm>
            <a:off x="4626143" y="1797681"/>
            <a:ext cx="6172200" cy="8863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KW" sz="24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الانفتاح</a:t>
            </a:r>
          </a:p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Al-Infitah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EB4E6AA9-3F7E-0335-16E0-5D5F52AC845B}"/>
              </a:ext>
            </a:extLst>
          </p:cNvPr>
          <p:cNvSpPr txBox="1"/>
          <p:nvPr/>
        </p:nvSpPr>
        <p:spPr>
          <a:xfrm>
            <a:off x="3374768" y="1853081"/>
            <a:ext cx="271312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ar-KW" sz="24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الإطباق</a:t>
            </a:r>
          </a:p>
          <a:p>
            <a:pPr lvl="0" algn="ctr"/>
            <a:r>
              <a:rPr lang="en-US" sz="24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Al-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Itbaq</a:t>
            </a:r>
            <a:endParaRPr lang="en-US" sz="2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 rtl="0"/>
            <a:endParaRPr lang="en-US" sz="2400" b="1" kern="1200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0" name="Google Shape;274;p10">
            <a:extLst>
              <a:ext uri="{FF2B5EF4-FFF2-40B4-BE49-F238E27FC236}">
                <a16:creationId xmlns:a16="http://schemas.microsoft.com/office/drawing/2014/main" xmlns="" id="{82E631C6-D2B7-DCBD-B7F6-6E9519A2D16C}"/>
              </a:ext>
            </a:extLst>
          </p:cNvPr>
          <p:cNvSpPr/>
          <p:nvPr/>
        </p:nvSpPr>
        <p:spPr>
          <a:xfrm>
            <a:off x="232611" y="3084618"/>
            <a:ext cx="5663442" cy="3278417"/>
          </a:xfrm>
          <a:prstGeom prst="roundRect">
            <a:avLst>
              <a:gd name="adj" fmla="val 6667"/>
            </a:avLst>
          </a:prstGeom>
          <a:solidFill>
            <a:schemeClr val="accent1">
              <a:lumMod val="20000"/>
              <a:lumOff val="80000"/>
            </a:schemeClr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75;p10">
            <a:extLst>
              <a:ext uri="{FF2B5EF4-FFF2-40B4-BE49-F238E27FC236}">
                <a16:creationId xmlns:a16="http://schemas.microsoft.com/office/drawing/2014/main" xmlns="" id="{7B10D97F-F09F-F82C-B0A0-3A3BD1834EF0}"/>
              </a:ext>
            </a:extLst>
          </p:cNvPr>
          <p:cNvSpPr/>
          <p:nvPr/>
        </p:nvSpPr>
        <p:spPr>
          <a:xfrm>
            <a:off x="6323265" y="3084618"/>
            <a:ext cx="5663442" cy="3278417"/>
          </a:xfrm>
          <a:prstGeom prst="roundRect">
            <a:avLst>
              <a:gd name="adj" fmla="val 6667"/>
            </a:avLst>
          </a:prstGeom>
          <a:solidFill>
            <a:srgbClr val="1F497D"/>
          </a:solidFill>
          <a:ln w="25400" cap="flat" cmpd="sng">
            <a:solidFill>
              <a:schemeClr val="bg2">
                <a:lumMod val="20000"/>
                <a:lumOff val="8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A3687850-4E56-4CA9-D814-4AE98541096A}"/>
              </a:ext>
            </a:extLst>
          </p:cNvPr>
          <p:cNvSpPr txBox="1"/>
          <p:nvPr/>
        </p:nvSpPr>
        <p:spPr>
          <a:xfrm>
            <a:off x="232611" y="3183611"/>
            <a:ext cx="5663442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en-US" sz="2400" u="sng" dirty="0">
                <a:solidFill>
                  <a:srgbClr val="002060"/>
                </a:solidFill>
                <a:latin typeface="Calibri" panose="020F0502020204030204" pitchFamily="34" charset="0"/>
              </a:rPr>
              <a:t>Bonding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</a:rPr>
              <a:t> between the 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middle and </a:t>
            </a:r>
            <a:r>
              <a:rPr lang="ar-SA" sz="24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b</a:t>
            </a:r>
            <a:r>
              <a:rPr lang="en-CA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ack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 of the tongue and the palate 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</a:rPr>
              <a:t>during the pronunciation so the sound is restricted between them</a:t>
            </a:r>
          </a:p>
          <a:p>
            <a:pPr algn="ctr" rtl="1"/>
            <a:r>
              <a:rPr lang="ar-KW" sz="2000" dirty="0">
                <a:solidFill>
                  <a:srgbClr val="002060"/>
                </a:solidFill>
                <a:latin typeface="Calibri" panose="020F0502020204030204" pitchFamily="34" charset="0"/>
              </a:rPr>
              <a:t>انطباق </a:t>
            </a:r>
            <a:r>
              <a:rPr lang="en-CA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أ</a:t>
            </a:r>
            <a:r>
              <a:rPr lang="ar-KW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قصى ووسط اللسان </a:t>
            </a:r>
            <a:r>
              <a:rPr lang="ar-KW" sz="2000" dirty="0">
                <a:solidFill>
                  <a:srgbClr val="002060"/>
                </a:solidFill>
                <a:latin typeface="Calibri" panose="020F0502020204030204" pitchFamily="34" charset="0"/>
              </a:rPr>
              <a:t>على الحنك الإعلى عند النطق بالحرف بحيث ينحصر الصوت بينهما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8E8E347D-FE5A-9826-62CE-DDB9F99D9AD9}"/>
              </a:ext>
            </a:extLst>
          </p:cNvPr>
          <p:cNvSpPr txBox="1"/>
          <p:nvPr/>
        </p:nvSpPr>
        <p:spPr>
          <a:xfrm>
            <a:off x="288668" y="5531963"/>
            <a:ext cx="56073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ar-SA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 – </a:t>
            </a:r>
            <a:r>
              <a:rPr lang="ar-SA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ض</a:t>
            </a:r>
            <a:r>
              <a:rPr lang="ar-SA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ar-SA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ط</a:t>
            </a:r>
            <a:r>
              <a:rPr lang="ar-SA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ar-SA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ظ</a:t>
            </a:r>
            <a:endParaRPr lang="en-CA" sz="3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Cloud 45">
            <a:extLst>
              <a:ext uri="{FF2B5EF4-FFF2-40B4-BE49-F238E27FC236}">
                <a16:creationId xmlns:a16="http://schemas.microsoft.com/office/drawing/2014/main" xmlns="" id="{3F13F45E-A831-D612-F20F-6B4A18655D0A}"/>
              </a:ext>
            </a:extLst>
          </p:cNvPr>
          <p:cNvSpPr/>
          <p:nvPr/>
        </p:nvSpPr>
        <p:spPr>
          <a:xfrm>
            <a:off x="189071" y="2192194"/>
            <a:ext cx="1878692" cy="1029720"/>
          </a:xfrm>
          <a:prstGeom prst="cloud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0" vert="horz" wrap="square" lIns="25400" tIns="25400" rIns="25400" bIns="25400" numCol="1" spcCol="1270" anchor="ctr" anchorCtr="0">
            <a:noAutofit/>
          </a:bodyPr>
          <a:lstStyle/>
          <a:p>
            <a:pPr marL="9525" algn="ctr" rtl="1"/>
            <a:r>
              <a:rPr lang="ar-KW" b="1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</a:t>
            </a:r>
            <a:r>
              <a:rPr lang="ar-SA" b="1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إلصاق</a:t>
            </a:r>
            <a:endParaRPr lang="ar-KW" b="1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525" algn="ctr" rtl="1"/>
            <a:r>
              <a:rPr lang="en-US" b="1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Bonding</a:t>
            </a:r>
            <a:endParaRPr lang="ar-KW" b="1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Cloud 46">
            <a:extLst>
              <a:ext uri="{FF2B5EF4-FFF2-40B4-BE49-F238E27FC236}">
                <a16:creationId xmlns:a16="http://schemas.microsoft.com/office/drawing/2014/main" xmlns="" id="{E76998DC-A620-919F-7F44-A91BB0683A87}"/>
              </a:ext>
            </a:extLst>
          </p:cNvPr>
          <p:cNvSpPr/>
          <p:nvPr/>
        </p:nvSpPr>
        <p:spPr>
          <a:xfrm>
            <a:off x="10080697" y="2169218"/>
            <a:ext cx="1878692" cy="1029720"/>
          </a:xfrm>
          <a:prstGeom prst="cloud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25400" tIns="25400" rIns="25400" bIns="25400" numCol="1" spcCol="1270" anchor="ctr" anchorCtr="0">
            <a:noAutofit/>
          </a:bodyPr>
          <a:lstStyle/>
          <a:p>
            <a:pPr marL="9525" algn="ctr" rtl="1"/>
            <a:r>
              <a:rPr lang="ar-KW" b="1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الافتراق</a:t>
            </a:r>
          </a:p>
          <a:p>
            <a:pPr marL="9525" algn="ctr" rtl="1"/>
            <a:r>
              <a:rPr lang="en-US" b="1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Separation</a:t>
            </a:r>
            <a:endParaRPr lang="ar-KW" b="1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CC3648E1-C7A2-421E-4F2F-94245A170E11}"/>
              </a:ext>
            </a:extLst>
          </p:cNvPr>
          <p:cNvSpPr txBox="1"/>
          <p:nvPr/>
        </p:nvSpPr>
        <p:spPr>
          <a:xfrm>
            <a:off x="6379322" y="3315617"/>
            <a:ext cx="544629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en-CA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Separating</a:t>
            </a:r>
            <a:r>
              <a:rPr lang="en-US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tongue and the palate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during the pronunciation; to allow air to flow</a:t>
            </a:r>
            <a:endParaRPr lang="en-CA" sz="2400" b="1" dirty="0">
              <a:solidFill>
                <a:srgbClr val="FFFF00"/>
              </a:solidFill>
              <a:latin typeface="Calibri" panose="020F0502020204030204" pitchFamily="34" charset="0"/>
            </a:endParaRPr>
          </a:p>
          <a:p>
            <a:pPr algn="ctr" rtl="1"/>
            <a:r>
              <a:rPr lang="ar-KW" sz="2000" b="1" dirty="0">
                <a:solidFill>
                  <a:srgbClr val="FFFF00"/>
                </a:solidFill>
                <a:latin typeface="Calibri" panose="020F0502020204030204" pitchFamily="34" charset="0"/>
              </a:rPr>
              <a:t>تجافي</a:t>
            </a:r>
            <a:r>
              <a:rPr lang="ar-KW" sz="2000" dirty="0">
                <a:solidFill>
                  <a:schemeClr val="bg1"/>
                </a:solidFill>
                <a:latin typeface="Calibri" panose="020F0502020204030204" pitchFamily="34" charset="0"/>
              </a:rPr>
              <a:t> اللسان عن الحنك الإعلى عند النطق بالحرف ليخرج الهواء فلا  ينحصر الصوت</a:t>
            </a:r>
          </a:p>
          <a:p>
            <a:pPr algn="ctr" rtl="1"/>
            <a:endParaRPr lang="en-CA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F50ED20-BF3C-07B6-D055-A0987FF2F308}"/>
              </a:ext>
            </a:extLst>
          </p:cNvPr>
          <p:cNvSpPr txBox="1"/>
          <p:nvPr/>
        </p:nvSpPr>
        <p:spPr>
          <a:xfrm>
            <a:off x="3243226" y="639940"/>
            <a:ext cx="5705547" cy="584775"/>
          </a:xfrm>
          <a:prstGeom prst="rect">
            <a:avLst/>
          </a:prstGeom>
          <a:solidFill>
            <a:srgbClr val="003300"/>
          </a:solidFill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First:  </a:t>
            </a:r>
            <a:r>
              <a:rPr lang="en-US" sz="3200" b="1" dirty="0">
                <a:solidFill>
                  <a:srgbClr val="FFFF00"/>
                </a:solidFill>
              </a:rPr>
              <a:t>Opposing Sifat</a:t>
            </a:r>
            <a:r>
              <a:rPr lang="ar-SA" b="1" dirty="0">
                <a:solidFill>
                  <a:srgbClr val="FFFF00"/>
                </a:solidFill>
              </a:rPr>
              <a:t> </a:t>
            </a:r>
            <a:r>
              <a:rPr lang="ar-SA" sz="2400" b="1" dirty="0">
                <a:solidFill>
                  <a:srgbClr val="FFFF00"/>
                </a:solidFill>
              </a:rPr>
              <a:t>الصفات التي لها ضد </a:t>
            </a:r>
            <a:endParaRPr lang="en-US" sz="5400" b="1" dirty="0">
              <a:solidFill>
                <a:srgbClr val="FFFF0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929ACFE-A0CA-88E4-306E-7F7DF340FB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01" y="296103"/>
            <a:ext cx="1389335" cy="138260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48F9F1F-9786-6901-F280-D9DE454714D1}"/>
              </a:ext>
            </a:extLst>
          </p:cNvPr>
          <p:cNvSpPr txBox="1"/>
          <p:nvPr/>
        </p:nvSpPr>
        <p:spPr>
          <a:xfrm>
            <a:off x="6372583" y="5347297"/>
            <a:ext cx="560738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CA" sz="24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</a:rPr>
              <a:t>The rest of the letters</a:t>
            </a:r>
            <a:endParaRPr lang="ar-SA" sz="2400" kern="1200" dirty="0">
              <a:solidFill>
                <a:schemeClr val="bg1"/>
              </a:solidFill>
              <a:latin typeface="Calibri" panose="020F0502020204030204" pitchFamily="34" charset="0"/>
              <a:ea typeface="+mn-ea"/>
            </a:endParaRPr>
          </a:p>
          <a:p>
            <a:pPr algn="ctr"/>
            <a:r>
              <a:rPr lang="ar-SA" sz="2000" dirty="0">
                <a:solidFill>
                  <a:schemeClr val="bg1"/>
                </a:solidFill>
                <a:latin typeface="Calibri" panose="020F0502020204030204" pitchFamily="34" charset="0"/>
              </a:rPr>
              <a:t>باقي الحروف</a:t>
            </a:r>
          </a:p>
        </p:txBody>
      </p:sp>
    </p:spTree>
    <p:extLst>
      <p:ext uri="{BB962C8B-B14F-4D97-AF65-F5344CB8AC3E}">
        <p14:creationId xmlns:p14="http://schemas.microsoft.com/office/powerpoint/2010/main" val="297583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>
            <a:extLst>
              <a:ext uri="{FF2B5EF4-FFF2-40B4-BE49-F238E27FC236}">
                <a16:creationId xmlns:a16="http://schemas.microsoft.com/office/drawing/2014/main" xmlns="" id="{69DFF727-3C66-5D07-4BEA-BAFA3C053E30}"/>
              </a:ext>
            </a:extLst>
          </p:cNvPr>
          <p:cNvSpPr/>
          <p:nvPr/>
        </p:nvSpPr>
        <p:spPr>
          <a:xfrm>
            <a:off x="2559707" y="5563586"/>
            <a:ext cx="2533470" cy="82949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ar-KW" sz="20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الإطباق</a:t>
            </a:r>
          </a:p>
          <a:p>
            <a:pPr lvl="0" algn="ctr"/>
            <a:r>
              <a:rPr lang="en-US" sz="20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Al-</a:t>
            </a:r>
            <a:r>
              <a:rPr lang="en-US" sz="2000" b="1" dirty="0" err="1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Itbaq</a:t>
            </a:r>
            <a:endParaRPr lang="en-US" sz="20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618FAF94-AD3C-F58A-8E18-43D24CA1EE6C}"/>
              </a:ext>
            </a:extLst>
          </p:cNvPr>
          <p:cNvSpPr/>
          <p:nvPr/>
        </p:nvSpPr>
        <p:spPr>
          <a:xfrm>
            <a:off x="7475822" y="5563586"/>
            <a:ext cx="2533470" cy="82949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KW" sz="20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الانفتاح</a:t>
            </a:r>
          </a:p>
          <a:p>
            <a:pPr algn="ctr"/>
            <a:r>
              <a:rPr lang="en-US" sz="2000" b="1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Al-Infitah</a:t>
            </a:r>
            <a:endParaRPr lang="en-US" sz="20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Google Shape;478;p23" descr="الانفتاح.jpg">
            <a:extLst>
              <a:ext uri="{FF2B5EF4-FFF2-40B4-BE49-F238E27FC236}">
                <a16:creationId xmlns:a16="http://schemas.microsoft.com/office/drawing/2014/main" xmlns="" id="{2771D83D-88B3-92A1-2449-99FEFB90C879}"/>
              </a:ext>
            </a:extLst>
          </p:cNvPr>
          <p:cNvPicPr preferRelativeResize="0"/>
          <p:nvPr/>
        </p:nvPicPr>
        <p:blipFill rotWithShape="1">
          <a:blip r:embed="rId3"/>
          <a:srcRect l="26993" t="17090" r="28364" b="17651"/>
          <a:stretch/>
        </p:blipFill>
        <p:spPr>
          <a:xfrm>
            <a:off x="6913757" y="1897637"/>
            <a:ext cx="3657600" cy="3554469"/>
          </a:xfrm>
          <a:prstGeom prst="rect">
            <a:avLst/>
          </a:prstGeom>
        </p:spPr>
      </p:pic>
      <p:pic>
        <p:nvPicPr>
          <p:cNvPr id="14" name="Google Shape;480;p23" descr="الاطباق.jpg">
            <a:extLst>
              <a:ext uri="{FF2B5EF4-FFF2-40B4-BE49-F238E27FC236}">
                <a16:creationId xmlns:a16="http://schemas.microsoft.com/office/drawing/2014/main" xmlns="" id="{3E875569-F210-3823-9BC3-EC9350FDFF34}"/>
              </a:ext>
            </a:extLst>
          </p:cNvPr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 l="26159" t="12812" r="25466" b="12808"/>
          <a:stretch/>
        </p:blipFill>
        <p:spPr>
          <a:xfrm>
            <a:off x="2185595" y="1897637"/>
            <a:ext cx="3657600" cy="357663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0AC57D8-23A2-1CCE-F724-4DF86398D03D}"/>
              </a:ext>
            </a:extLst>
          </p:cNvPr>
          <p:cNvSpPr txBox="1"/>
          <p:nvPr/>
        </p:nvSpPr>
        <p:spPr>
          <a:xfrm>
            <a:off x="3243226" y="639940"/>
            <a:ext cx="5705547" cy="584775"/>
          </a:xfrm>
          <a:prstGeom prst="rect">
            <a:avLst/>
          </a:prstGeom>
          <a:solidFill>
            <a:srgbClr val="003300"/>
          </a:solidFill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First:  </a:t>
            </a:r>
            <a:r>
              <a:rPr lang="en-US" sz="3200" b="1" dirty="0">
                <a:solidFill>
                  <a:srgbClr val="FFFF00"/>
                </a:solidFill>
              </a:rPr>
              <a:t>Opposing Sifat</a:t>
            </a:r>
            <a:r>
              <a:rPr lang="ar-SA" b="1" dirty="0">
                <a:solidFill>
                  <a:srgbClr val="FFFF00"/>
                </a:solidFill>
              </a:rPr>
              <a:t> </a:t>
            </a:r>
            <a:r>
              <a:rPr lang="ar-SA" sz="2400" b="1" dirty="0">
                <a:solidFill>
                  <a:srgbClr val="FFFF00"/>
                </a:solidFill>
              </a:rPr>
              <a:t>الصفات التي لها ضد </a:t>
            </a:r>
            <a:endParaRPr lang="en-US" sz="5400" b="1" dirty="0">
              <a:solidFill>
                <a:srgbClr val="FFFF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732500C-930E-E21F-369A-99455AE987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01" y="296103"/>
            <a:ext cx="1389335" cy="138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50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A23FD4-8E45-2C4E-A2B0-7EE5066E2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789868" cy="1325563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Dr. Ashraf </a:t>
            </a:r>
            <a:r>
              <a:rPr lang="en-US" sz="3200" dirty="0" err="1" smtClean="0">
                <a:solidFill>
                  <a:srgbClr val="FF0000"/>
                </a:solidFill>
              </a:rPr>
              <a:t>Negm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110" y="2214349"/>
            <a:ext cx="2874836" cy="334932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AB13A6E-2CC9-B340-8DDB-115870560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4F412-AA90-1043-BCB5-FC8396DF0750}" type="datetime1">
              <a:rPr lang="en-CA" smtClean="0"/>
              <a:t>2023-09-15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22DFAB7-4DF7-F140-9E7E-63058FA08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84B88-F3D9-6A4F-9660-1A0A1E561ED7}" type="slidenum">
              <a:rPr lang="en-US" smtClean="0"/>
              <a:t>2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05307" y="1720056"/>
            <a:ext cx="7650051" cy="38436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400" b="1" dirty="0" err="1">
                <a:latin typeface="Simplified Arabic" panose="02020603050405020304" pitchFamily="18" charset="-78"/>
                <a:ea typeface="Calibri" panose="020F0502020204030204" pitchFamily="34" charset="0"/>
                <a:cs typeface="Simplified Arabic" panose="02020603050405020304" pitchFamily="18" charset="-78"/>
              </a:rPr>
              <a:t>Ijaza</a:t>
            </a:r>
            <a:r>
              <a:rPr lang="en-US" sz="1400" b="1" dirty="0">
                <a:latin typeface="Simplified Arabic" panose="02020603050405020304" pitchFamily="18" charset="-78"/>
                <a:ea typeface="Calibri" panose="020F0502020204030204" pitchFamily="34" charset="0"/>
                <a:cs typeface="Simplified Arabic" panose="02020603050405020304" pitchFamily="18" charset="-78"/>
              </a:rPr>
              <a:t> (</a:t>
            </a:r>
            <a:r>
              <a:rPr lang="en-US" sz="1400" b="1" dirty="0" err="1">
                <a:latin typeface="Simplified Arabic" panose="02020603050405020304" pitchFamily="18" charset="-78"/>
                <a:ea typeface="Calibri" panose="020F0502020204030204" pitchFamily="34" charset="0"/>
                <a:cs typeface="Simplified Arabic" panose="02020603050405020304" pitchFamily="18" charset="-78"/>
              </a:rPr>
              <a:t>Sanad</a:t>
            </a:r>
            <a:r>
              <a:rPr lang="en-US" sz="1400" b="1" dirty="0">
                <a:latin typeface="Simplified Arabic" panose="02020603050405020304" pitchFamily="18" charset="-78"/>
                <a:ea typeface="Calibri" panose="020F0502020204030204" pitchFamily="34" charset="0"/>
                <a:cs typeface="Simplified Arabic" panose="02020603050405020304" pitchFamily="18" charset="-78"/>
              </a:rPr>
              <a:t>) in reciting and teaching the </a:t>
            </a:r>
            <a:r>
              <a:rPr lang="en-US" sz="1400" b="1" dirty="0">
                <a:solidFill>
                  <a:srgbClr val="FF0000"/>
                </a:solidFill>
                <a:latin typeface="Simplified Arabic" panose="02020603050405020304" pitchFamily="18" charset="-78"/>
                <a:ea typeface="Calibri" panose="020F0502020204030204" pitchFamily="34" charset="0"/>
                <a:cs typeface="Simplified Arabic" panose="02020603050405020304" pitchFamily="18" charset="-78"/>
              </a:rPr>
              <a:t>10 </a:t>
            </a:r>
            <a:r>
              <a:rPr lang="en-US" sz="1400" b="1" dirty="0" err="1">
                <a:solidFill>
                  <a:srgbClr val="FF0000"/>
                </a:solidFill>
                <a:latin typeface="Simplified Arabic" panose="02020603050405020304" pitchFamily="18" charset="-78"/>
                <a:ea typeface="Calibri" panose="020F0502020204030204" pitchFamily="34" charset="0"/>
                <a:cs typeface="Simplified Arabic" panose="02020603050405020304" pitchFamily="18" charset="-78"/>
              </a:rPr>
              <a:t>Qera’at</a:t>
            </a:r>
            <a:r>
              <a:rPr lang="en-US" sz="1400" b="1" dirty="0">
                <a:solidFill>
                  <a:srgbClr val="FF0000"/>
                </a:solidFill>
                <a:latin typeface="Simplified Arabic" panose="02020603050405020304" pitchFamily="18" charset="-78"/>
                <a:ea typeface="Calibri" panose="020F0502020204030204" pitchFamily="34" charset="0"/>
                <a:cs typeface="Simplified Arabic" panose="02020603050405020304" pitchFamily="18" charset="-78"/>
              </a:rPr>
              <a:t> (Readings) </a:t>
            </a:r>
            <a:r>
              <a:rPr lang="en-US" sz="1400" b="1" dirty="0">
                <a:latin typeface="Simplified Arabic" panose="02020603050405020304" pitchFamily="18" charset="-78"/>
                <a:ea typeface="Calibri" panose="020F0502020204030204" pitchFamily="34" charset="0"/>
                <a:cs typeface="Simplified Arabic" panose="02020603050405020304" pitchFamily="18" charset="-78"/>
              </a:rPr>
              <a:t>of the Quran from the ways of Al-</a:t>
            </a:r>
            <a:r>
              <a:rPr lang="en-US" sz="1400" b="1" dirty="0" err="1">
                <a:latin typeface="Simplified Arabic" panose="02020603050405020304" pitchFamily="18" charset="-78"/>
                <a:ea typeface="Calibri" panose="020F0502020204030204" pitchFamily="34" charset="0"/>
                <a:cs typeface="Simplified Arabic" panose="02020603050405020304" pitchFamily="18" charset="-78"/>
              </a:rPr>
              <a:t>Shatibiyah</a:t>
            </a:r>
            <a:r>
              <a:rPr lang="en-US" sz="1400" b="1" dirty="0">
                <a:latin typeface="Simplified Arabic" panose="02020603050405020304" pitchFamily="18" charset="-78"/>
                <a:ea typeface="Calibri" panose="020F0502020204030204" pitchFamily="34" charset="0"/>
                <a:cs typeface="Simplified Arabic" panose="02020603050405020304" pitchFamily="18" charset="-78"/>
              </a:rPr>
              <a:t> &amp; AL-</a:t>
            </a:r>
            <a:r>
              <a:rPr lang="en-US" sz="1400" b="1" dirty="0" err="1">
                <a:latin typeface="Simplified Arabic" panose="02020603050405020304" pitchFamily="18" charset="-78"/>
                <a:ea typeface="Calibri" panose="020F0502020204030204" pitchFamily="34" charset="0"/>
                <a:cs typeface="Simplified Arabic" panose="02020603050405020304" pitchFamily="18" charset="-78"/>
              </a:rPr>
              <a:t>Dorrah</a:t>
            </a:r>
            <a:endParaRPr lang="en-US" sz="1400" dirty="0">
              <a:latin typeface="Simplified Arabic" panose="02020603050405020304" pitchFamily="18" charset="-78"/>
              <a:ea typeface="Calibri" panose="020F0502020204030204" pitchFamily="34" charset="0"/>
              <a:cs typeface="Simplified Arabic" panose="02020603050405020304" pitchFamily="18" charset="-78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FF0000"/>
                </a:solidFill>
                <a:latin typeface="Simplified Arabic" panose="02020603050405020304" pitchFamily="18" charset="-78"/>
                <a:ea typeface="Calibri" panose="020F0502020204030204" pitchFamily="34" charset="0"/>
                <a:cs typeface="Simplified Arabic" panose="02020603050405020304" pitchFamily="18" charset="-78"/>
              </a:rPr>
              <a:t>Diploma</a:t>
            </a:r>
            <a:r>
              <a:rPr lang="en-US" sz="1400" b="1" dirty="0">
                <a:latin typeface="Simplified Arabic" panose="02020603050405020304" pitchFamily="18" charset="-78"/>
                <a:ea typeface="Calibri" panose="020F0502020204030204" pitchFamily="34" charset="0"/>
                <a:cs typeface="Simplified Arabic" panose="02020603050405020304" pitchFamily="18" charset="-78"/>
              </a:rPr>
              <a:t> of Human and Islamic knowledge – Islamic studies institute – </a:t>
            </a:r>
            <a:r>
              <a:rPr lang="en-US" sz="1400" b="1" dirty="0">
                <a:solidFill>
                  <a:srgbClr val="FF0000"/>
                </a:solidFill>
                <a:latin typeface="Simplified Arabic" panose="02020603050405020304" pitchFamily="18" charset="-78"/>
                <a:ea typeface="Calibri" panose="020F0502020204030204" pitchFamily="34" charset="0"/>
                <a:cs typeface="Simplified Arabic" panose="02020603050405020304" pitchFamily="18" charset="-78"/>
              </a:rPr>
              <a:t>Cairo University</a:t>
            </a:r>
            <a:endParaRPr lang="en-US" sz="1400" dirty="0">
              <a:solidFill>
                <a:srgbClr val="FF0000"/>
              </a:solidFill>
              <a:latin typeface="Simplified Arabic" panose="02020603050405020304" pitchFamily="18" charset="-78"/>
              <a:ea typeface="Calibri" panose="020F0502020204030204" pitchFamily="34" charset="0"/>
              <a:cs typeface="Simplified Arabic" panose="02020603050405020304" pitchFamily="18" charset="-78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FF0000"/>
                </a:solidFill>
                <a:latin typeface="Simplified Arabic" panose="02020603050405020304" pitchFamily="18" charset="-78"/>
                <a:ea typeface="Calibri" panose="020F0502020204030204" pitchFamily="34" charset="0"/>
                <a:cs typeface="Simplified Arabic" panose="02020603050405020304" pitchFamily="18" charset="-78"/>
              </a:rPr>
              <a:t>4 Diplomas </a:t>
            </a:r>
            <a:r>
              <a:rPr lang="en-US" sz="1400" b="1" dirty="0">
                <a:latin typeface="Simplified Arabic" panose="02020603050405020304" pitchFamily="18" charset="-78"/>
                <a:ea typeface="Calibri" panose="020F0502020204030204" pitchFamily="34" charset="0"/>
                <a:cs typeface="Simplified Arabic" panose="02020603050405020304" pitchFamily="18" charset="-78"/>
              </a:rPr>
              <a:t>in the Islamic studies – </a:t>
            </a:r>
            <a:r>
              <a:rPr lang="en-US" sz="1400" b="1" dirty="0" err="1">
                <a:solidFill>
                  <a:srgbClr val="FF0000"/>
                </a:solidFill>
                <a:latin typeface="Simplified Arabic" panose="02020603050405020304" pitchFamily="18" charset="-78"/>
                <a:ea typeface="Calibri" panose="020F0502020204030204" pitchFamily="34" charset="0"/>
                <a:cs typeface="Simplified Arabic" panose="02020603050405020304" pitchFamily="18" charset="-78"/>
              </a:rPr>
              <a:t>Samaha</a:t>
            </a:r>
            <a:r>
              <a:rPr lang="en-US" sz="1400" b="1" dirty="0">
                <a:solidFill>
                  <a:srgbClr val="FF0000"/>
                </a:solidFill>
                <a:latin typeface="Simplified Arabic" panose="02020603050405020304" pitchFamily="18" charset="-78"/>
                <a:ea typeface="Calibri" panose="020F0502020204030204" pitchFamily="34" charset="0"/>
                <a:cs typeface="Simplified Arabic" panose="02020603050405020304" pitchFamily="18" charset="-78"/>
              </a:rPr>
              <a:t> Academy</a:t>
            </a:r>
            <a:endParaRPr lang="en-US" sz="1400" dirty="0">
              <a:solidFill>
                <a:srgbClr val="FF0000"/>
              </a:solidFill>
              <a:latin typeface="Simplified Arabic" panose="02020603050405020304" pitchFamily="18" charset="-78"/>
              <a:ea typeface="Calibri" panose="020F0502020204030204" pitchFamily="34" charset="0"/>
              <a:cs typeface="Simplified Arabic" panose="02020603050405020304" pitchFamily="18" charset="-78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latin typeface="Simplified Arabic" panose="02020603050405020304" pitchFamily="18" charset="-78"/>
                <a:ea typeface="Calibri" panose="020F0502020204030204" pitchFamily="34" charset="0"/>
                <a:cs typeface="Simplified Arabic" panose="02020603050405020304" pitchFamily="18" charset="-78"/>
              </a:rPr>
              <a:t>Certificate of </a:t>
            </a:r>
            <a:r>
              <a:rPr lang="en-US" sz="1400" b="1" dirty="0">
                <a:solidFill>
                  <a:srgbClr val="FF0000"/>
                </a:solidFill>
                <a:latin typeface="Simplified Arabic" panose="02020603050405020304" pitchFamily="18" charset="-78"/>
                <a:ea typeface="Calibri" panose="020F0502020204030204" pitchFamily="34" charset="0"/>
                <a:cs typeface="Simplified Arabic" panose="02020603050405020304" pitchFamily="18" charset="-78"/>
              </a:rPr>
              <a:t>Dar-</a:t>
            </a:r>
            <a:r>
              <a:rPr lang="en-US" sz="1400" b="1" dirty="0" err="1">
                <a:solidFill>
                  <a:srgbClr val="FF0000"/>
                </a:solidFill>
                <a:latin typeface="Simplified Arabic" panose="02020603050405020304" pitchFamily="18" charset="-78"/>
                <a:ea typeface="Calibri" panose="020F0502020204030204" pitchFamily="34" charset="0"/>
                <a:cs typeface="Simplified Arabic" panose="02020603050405020304" pitchFamily="18" charset="-78"/>
              </a:rPr>
              <a:t>ul</a:t>
            </a:r>
            <a:r>
              <a:rPr lang="en-US" sz="1400" b="1" dirty="0">
                <a:solidFill>
                  <a:srgbClr val="FF0000"/>
                </a:solidFill>
                <a:latin typeface="Simplified Arabic" panose="02020603050405020304" pitchFamily="18" charset="-78"/>
                <a:ea typeface="Calibri" panose="020F0502020204030204" pitchFamily="34" charset="0"/>
                <a:cs typeface="Simplified Arabic" panose="02020603050405020304" pitchFamily="18" charset="-78"/>
              </a:rPr>
              <a:t>-Quran</a:t>
            </a:r>
            <a:r>
              <a:rPr lang="en-US" sz="1400" b="1" dirty="0">
                <a:latin typeface="Simplified Arabic" panose="02020603050405020304" pitchFamily="18" charset="-78"/>
                <a:ea typeface="Calibri" panose="020F0502020204030204" pitchFamily="34" charset="0"/>
                <a:cs typeface="Simplified Arabic" panose="02020603050405020304" pitchFamily="18" charset="-78"/>
              </a:rPr>
              <a:t> (equal to </a:t>
            </a:r>
            <a:r>
              <a:rPr lang="en-US" sz="1400" b="1" dirty="0" err="1">
                <a:latin typeface="Simplified Arabic" panose="02020603050405020304" pitchFamily="18" charset="-78"/>
                <a:ea typeface="Calibri" panose="020F0502020204030204" pitchFamily="34" charset="0"/>
                <a:cs typeface="Simplified Arabic" panose="02020603050405020304" pitchFamily="18" charset="-78"/>
              </a:rPr>
              <a:t>Azhar</a:t>
            </a:r>
            <a:r>
              <a:rPr lang="en-US" sz="1400" b="1" dirty="0">
                <a:latin typeface="Simplified Arabic" panose="02020603050405020304" pitchFamily="18" charset="-78"/>
                <a:ea typeface="Calibri" panose="020F0502020204030204" pitchFamily="34" charset="0"/>
                <a:cs typeface="Simplified Arabic" panose="02020603050405020304" pitchFamily="18" charset="-78"/>
              </a:rPr>
              <a:t> HS certificate) - Kuwait </a:t>
            </a:r>
            <a:endParaRPr lang="en-US" sz="1400" dirty="0">
              <a:latin typeface="Simplified Arabic" panose="02020603050405020304" pitchFamily="18" charset="-78"/>
              <a:ea typeface="Calibri" panose="020F0502020204030204" pitchFamily="34" charset="0"/>
              <a:cs typeface="Simplified Arabic" panose="02020603050405020304" pitchFamily="18" charset="-78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latin typeface="Simplified Arabic" panose="02020603050405020304" pitchFamily="18" charset="-78"/>
                <a:ea typeface="Calibri" panose="020F0502020204030204" pitchFamily="34" charset="0"/>
                <a:cs typeface="Simplified Arabic" panose="02020603050405020304" pitchFamily="18" charset="-78"/>
              </a:rPr>
              <a:t>Certificate of </a:t>
            </a:r>
            <a:r>
              <a:rPr lang="en-US" sz="1400" b="1" dirty="0">
                <a:solidFill>
                  <a:srgbClr val="FF0000"/>
                </a:solidFill>
                <a:latin typeface="Simplified Arabic" panose="02020603050405020304" pitchFamily="18" charset="-78"/>
                <a:ea typeface="Calibri" panose="020F0502020204030204" pitchFamily="34" charset="0"/>
                <a:cs typeface="Simplified Arabic" panose="02020603050405020304" pitchFamily="18" charset="-78"/>
              </a:rPr>
              <a:t>Al-</a:t>
            </a:r>
            <a:r>
              <a:rPr lang="en-US" sz="1400" b="1" dirty="0" err="1">
                <a:solidFill>
                  <a:srgbClr val="FF0000"/>
                </a:solidFill>
                <a:latin typeface="Simplified Arabic" panose="02020603050405020304" pitchFamily="18" charset="-78"/>
                <a:ea typeface="Calibri" panose="020F0502020204030204" pitchFamily="34" charset="0"/>
                <a:cs typeface="Simplified Arabic" panose="02020603050405020304" pitchFamily="18" charset="-78"/>
              </a:rPr>
              <a:t>Otrojah</a:t>
            </a:r>
            <a:r>
              <a:rPr lang="en-US" sz="1400" b="1" dirty="0">
                <a:solidFill>
                  <a:srgbClr val="FF0000"/>
                </a:solidFill>
                <a:latin typeface="Simplified Arabic" panose="02020603050405020304" pitchFamily="18" charset="-78"/>
                <a:ea typeface="Calibri" panose="020F0502020204030204" pitchFamily="34" charset="0"/>
                <a:cs typeface="Simplified Arabic" panose="02020603050405020304" pitchFamily="18" charset="-78"/>
              </a:rPr>
              <a:t> institute </a:t>
            </a:r>
            <a:r>
              <a:rPr lang="en-US" sz="1400" b="1" dirty="0">
                <a:latin typeface="Simplified Arabic" panose="02020603050405020304" pitchFamily="18" charset="-78"/>
                <a:ea typeface="Calibri" panose="020F0502020204030204" pitchFamily="34" charset="0"/>
                <a:cs typeface="Simplified Arabic" panose="02020603050405020304" pitchFamily="18" charset="-78"/>
              </a:rPr>
              <a:t>for Quran knowledge - Kuwait </a:t>
            </a:r>
            <a:endParaRPr lang="en-US" sz="1400" b="1" dirty="0" smtClean="0">
              <a:latin typeface="Simplified Arabic" panose="02020603050405020304" pitchFamily="18" charset="-78"/>
              <a:ea typeface="Calibri" panose="020F0502020204030204" pitchFamily="34" charset="0"/>
              <a:cs typeface="Simplified Arabic" panose="02020603050405020304" pitchFamily="18" charset="-78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400" b="1" dirty="0" smtClean="0">
                <a:latin typeface="Simplified Arabic" panose="02020603050405020304" pitchFamily="18" charset="-78"/>
                <a:ea typeface="Calibri" panose="020F0502020204030204" pitchFamily="34" charset="0"/>
                <a:cs typeface="Simplified Arabic" panose="02020603050405020304" pitchFamily="18" charset="-78"/>
              </a:rPr>
              <a:t>Study </a:t>
            </a:r>
            <a:r>
              <a:rPr lang="en-US" sz="1400" b="1" dirty="0">
                <a:latin typeface="Simplified Arabic" panose="02020603050405020304" pitchFamily="18" charset="-78"/>
                <a:ea typeface="Calibri" panose="020F0502020204030204" pitchFamily="34" charset="0"/>
                <a:cs typeface="Simplified Arabic" panose="02020603050405020304" pitchFamily="18" charset="-78"/>
              </a:rPr>
              <a:t>of the </a:t>
            </a:r>
            <a:r>
              <a:rPr lang="en-US" sz="1400" b="1" dirty="0" err="1">
                <a:latin typeface="Simplified Arabic" panose="02020603050405020304" pitchFamily="18" charset="-78"/>
                <a:ea typeface="Calibri" panose="020F0502020204030204" pitchFamily="34" charset="0"/>
                <a:cs typeface="Simplified Arabic" panose="02020603050405020304" pitchFamily="18" charset="-78"/>
              </a:rPr>
              <a:t>Qera’at</a:t>
            </a:r>
            <a:r>
              <a:rPr lang="en-US" sz="1400" b="1" dirty="0">
                <a:latin typeface="Simplified Arabic" panose="02020603050405020304" pitchFamily="18" charset="-78"/>
                <a:ea typeface="Calibri" panose="020F0502020204030204" pitchFamily="34" charset="0"/>
                <a:cs typeface="Simplified Arabic" panose="02020603050405020304" pitchFamily="18" charset="-78"/>
              </a:rPr>
              <a:t> (Readings) at </a:t>
            </a:r>
            <a:r>
              <a:rPr lang="en-US" sz="1400" b="1" dirty="0">
                <a:solidFill>
                  <a:srgbClr val="FF0000"/>
                </a:solidFill>
                <a:latin typeface="Simplified Arabic" panose="02020603050405020304" pitchFamily="18" charset="-78"/>
                <a:ea typeface="Calibri" panose="020F0502020204030204" pitchFamily="34" charset="0"/>
                <a:cs typeface="Simplified Arabic" panose="02020603050405020304" pitchFamily="18" charset="-78"/>
              </a:rPr>
              <a:t>Institute of </a:t>
            </a:r>
            <a:r>
              <a:rPr lang="en-US" sz="1400" b="1" dirty="0" err="1">
                <a:solidFill>
                  <a:srgbClr val="FF0000"/>
                </a:solidFill>
                <a:latin typeface="Simplified Arabic" panose="02020603050405020304" pitchFamily="18" charset="-78"/>
                <a:ea typeface="Calibri" panose="020F0502020204030204" pitchFamily="34" charset="0"/>
                <a:cs typeface="Simplified Arabic" panose="02020603050405020304" pitchFamily="18" charset="-78"/>
              </a:rPr>
              <a:t>Qera’at</a:t>
            </a:r>
            <a:r>
              <a:rPr lang="en-US" sz="1400" b="1" dirty="0">
                <a:solidFill>
                  <a:srgbClr val="FF0000"/>
                </a:solidFill>
                <a:latin typeface="Simplified Arabic" panose="02020603050405020304" pitchFamily="18" charset="-78"/>
                <a:ea typeface="Calibri" panose="020F0502020204030204" pitchFamily="34" charset="0"/>
                <a:cs typeface="Simplified Arabic" panose="02020603050405020304" pitchFamily="18" charset="-78"/>
              </a:rPr>
              <a:t> </a:t>
            </a:r>
            <a:r>
              <a:rPr lang="en-US" sz="1400" b="1" dirty="0">
                <a:latin typeface="Simplified Arabic" panose="02020603050405020304" pitchFamily="18" charset="-78"/>
                <a:ea typeface="Calibri" panose="020F0502020204030204" pitchFamily="34" charset="0"/>
                <a:cs typeface="Simplified Arabic" panose="02020603050405020304" pitchFamily="18" charset="-78"/>
              </a:rPr>
              <a:t>- Kuwait  </a:t>
            </a:r>
            <a:endParaRPr lang="en-US" sz="1400" b="1" dirty="0" smtClean="0">
              <a:latin typeface="Simplified Arabic" panose="02020603050405020304" pitchFamily="18" charset="-78"/>
              <a:ea typeface="Calibri" panose="020F0502020204030204" pitchFamily="34" charset="0"/>
              <a:cs typeface="Simplified Arabic" panose="02020603050405020304" pitchFamily="18" charset="-78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FF0000"/>
                </a:solidFill>
                <a:latin typeface="Simplified Arabic" panose="02020603050405020304" pitchFamily="18" charset="-78"/>
                <a:ea typeface="Calibri" panose="020F0502020204030204" pitchFamily="34" charset="0"/>
                <a:cs typeface="Simplified Arabic" panose="02020603050405020304" pitchFamily="18" charset="-78"/>
              </a:rPr>
              <a:t>Master </a:t>
            </a:r>
            <a:r>
              <a:rPr lang="en-US" sz="1400" b="1" dirty="0">
                <a:solidFill>
                  <a:srgbClr val="FF0000"/>
                </a:solidFill>
                <a:latin typeface="Simplified Arabic" panose="02020603050405020304" pitchFamily="18" charset="-78"/>
                <a:ea typeface="Calibri" panose="020F0502020204030204" pitchFamily="34" charset="0"/>
                <a:cs typeface="Simplified Arabic" panose="02020603050405020304" pitchFamily="18" charset="-78"/>
              </a:rPr>
              <a:t>of Pediatrics </a:t>
            </a:r>
            <a:r>
              <a:rPr lang="en-US" sz="1400" b="1" dirty="0">
                <a:latin typeface="Simplified Arabic" panose="02020603050405020304" pitchFamily="18" charset="-78"/>
                <a:ea typeface="Calibri" panose="020F0502020204030204" pitchFamily="34" charset="0"/>
                <a:cs typeface="Simplified Arabic" panose="02020603050405020304" pitchFamily="18" charset="-78"/>
              </a:rPr>
              <a:t>– Cairo </a:t>
            </a:r>
            <a:r>
              <a:rPr lang="en-US" sz="1400" b="1" dirty="0" smtClean="0">
                <a:latin typeface="Simplified Arabic" panose="02020603050405020304" pitchFamily="18" charset="-78"/>
                <a:ea typeface="Calibri" panose="020F0502020204030204" pitchFamily="34" charset="0"/>
                <a:cs typeface="Simplified Arabic" panose="02020603050405020304" pitchFamily="18" charset="-78"/>
              </a:rPr>
              <a:t>University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FF0000"/>
                </a:solidFill>
                <a:latin typeface="Simplified Arabic" panose="02020603050405020304" pitchFamily="18" charset="-78"/>
                <a:ea typeface="Calibri" panose="020F0502020204030204" pitchFamily="34" charset="0"/>
                <a:cs typeface="Simplified Arabic" panose="02020603050405020304" pitchFamily="18" charset="-78"/>
              </a:rPr>
              <a:t>18 </a:t>
            </a:r>
            <a:r>
              <a:rPr lang="en-US" sz="1400" b="1" dirty="0">
                <a:solidFill>
                  <a:srgbClr val="FF0000"/>
                </a:solidFill>
                <a:latin typeface="Simplified Arabic" panose="02020603050405020304" pitchFamily="18" charset="-78"/>
                <a:ea typeface="Calibri" panose="020F0502020204030204" pitchFamily="34" charset="0"/>
                <a:cs typeface="Simplified Arabic" panose="02020603050405020304" pitchFamily="18" charset="-78"/>
              </a:rPr>
              <a:t>years experience </a:t>
            </a:r>
            <a:r>
              <a:rPr lang="en-US" sz="1400" b="1" dirty="0">
                <a:latin typeface="Simplified Arabic" panose="02020603050405020304" pitchFamily="18" charset="-78"/>
                <a:ea typeface="Calibri" panose="020F0502020204030204" pitchFamily="34" charset="0"/>
                <a:cs typeface="Simplified Arabic" panose="02020603050405020304" pitchFamily="18" charset="-78"/>
              </a:rPr>
              <a:t>in training and teaching of Islamic </a:t>
            </a:r>
            <a:r>
              <a:rPr lang="en-US" sz="1400" b="1" dirty="0" smtClean="0">
                <a:latin typeface="Simplified Arabic" panose="02020603050405020304" pitchFamily="18" charset="-78"/>
                <a:ea typeface="Calibri" panose="020F0502020204030204" pitchFamily="34" charset="0"/>
                <a:cs typeface="Simplified Arabic" panose="02020603050405020304" pitchFamily="18" charset="-78"/>
              </a:rPr>
              <a:t>knowledge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FF0000"/>
                </a:solidFill>
                <a:latin typeface="Simplified Arabic" panose="02020603050405020304" pitchFamily="18" charset="-78"/>
                <a:ea typeface="Calibri" panose="020F0502020204030204" pitchFamily="34" charset="0"/>
                <a:cs typeface="Simplified Arabic" panose="02020603050405020304" pitchFamily="18" charset="-78"/>
              </a:rPr>
              <a:t>The </a:t>
            </a:r>
            <a:r>
              <a:rPr lang="en-US" sz="1400" b="1" dirty="0">
                <a:solidFill>
                  <a:srgbClr val="FF0000"/>
                </a:solidFill>
                <a:latin typeface="Simplified Arabic" panose="02020603050405020304" pitchFamily="18" charset="-78"/>
                <a:ea typeface="Calibri" panose="020F0502020204030204" pitchFamily="34" charset="0"/>
                <a:cs typeface="Simplified Arabic" panose="02020603050405020304" pitchFamily="18" charset="-78"/>
              </a:rPr>
              <a:t>founder and manager of 3 Canadian Islamic educational organizations</a:t>
            </a:r>
            <a:r>
              <a:rPr lang="en-US" sz="1400" b="1" dirty="0">
                <a:latin typeface="Simplified Arabic" panose="02020603050405020304" pitchFamily="18" charset="-78"/>
                <a:ea typeface="Calibri" panose="020F0502020204030204" pitchFamily="34" charset="0"/>
                <a:cs typeface="Simplified Arabic" panose="02020603050405020304" pitchFamily="18" charset="-78"/>
              </a:rPr>
              <a:t>: (Al-</a:t>
            </a:r>
            <a:r>
              <a:rPr lang="en-US" sz="1400" b="1" dirty="0" err="1">
                <a:latin typeface="Simplified Arabic" panose="02020603050405020304" pitchFamily="18" charset="-78"/>
                <a:ea typeface="Calibri" panose="020F0502020204030204" pitchFamily="34" charset="0"/>
                <a:cs typeface="Simplified Arabic" panose="02020603050405020304" pitchFamily="18" charset="-78"/>
              </a:rPr>
              <a:t>Otrojah</a:t>
            </a:r>
            <a:r>
              <a:rPr lang="en-US" sz="1400" b="1" dirty="0">
                <a:latin typeface="Simplified Arabic" panose="02020603050405020304" pitchFamily="18" charset="-78"/>
                <a:ea typeface="Calibri" panose="020F0502020204030204" pitchFamily="34" charset="0"/>
                <a:cs typeface="Simplified Arabic" panose="02020603050405020304" pitchFamily="18" charset="-78"/>
              </a:rPr>
              <a:t> for Quran studies), (</a:t>
            </a:r>
            <a:r>
              <a:rPr lang="en-US" sz="1400" b="1" dirty="0" err="1">
                <a:latin typeface="Simplified Arabic" panose="02020603050405020304" pitchFamily="18" charset="-78"/>
                <a:ea typeface="Calibri" panose="020F0502020204030204" pitchFamily="34" charset="0"/>
                <a:cs typeface="Simplified Arabic" panose="02020603050405020304" pitchFamily="18" charset="-78"/>
              </a:rPr>
              <a:t>Ayaat</a:t>
            </a:r>
            <a:r>
              <a:rPr lang="en-US" sz="1400" b="1" dirty="0">
                <a:latin typeface="Simplified Arabic" panose="02020603050405020304" pitchFamily="18" charset="-78"/>
                <a:ea typeface="Calibri" panose="020F0502020204030204" pitchFamily="34" charset="0"/>
                <a:cs typeface="Simplified Arabic" panose="02020603050405020304" pitchFamily="18" charset="-78"/>
              </a:rPr>
              <a:t> Academy corp.), and (</a:t>
            </a:r>
            <a:r>
              <a:rPr lang="en-US" sz="1400" b="1" dirty="0" err="1">
                <a:latin typeface="Simplified Arabic" panose="02020603050405020304" pitchFamily="18" charset="-78"/>
                <a:ea typeface="Calibri" panose="020F0502020204030204" pitchFamily="34" charset="0"/>
                <a:cs typeface="Simplified Arabic" panose="02020603050405020304" pitchFamily="18" charset="-78"/>
              </a:rPr>
              <a:t>Ayaat</a:t>
            </a:r>
            <a:r>
              <a:rPr lang="en-US" sz="1400" b="1" dirty="0">
                <a:latin typeface="Simplified Arabic" panose="02020603050405020304" pitchFamily="18" charset="-78"/>
                <a:ea typeface="Calibri" panose="020F0502020204030204" pitchFamily="34" charset="0"/>
                <a:cs typeface="Simplified Arabic" panose="02020603050405020304" pitchFamily="18" charset="-78"/>
              </a:rPr>
              <a:t> Foundation)</a:t>
            </a:r>
            <a:endParaRPr lang="en-US" sz="1400" dirty="0">
              <a:effectLst/>
              <a:latin typeface="Simplified Arabic" panose="02020603050405020304" pitchFamily="18" charset="-78"/>
              <a:ea typeface="Calibri" panose="020F0502020204030204" pitchFamily="34" charset="0"/>
              <a:cs typeface="Simplified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0308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94;p2">
            <a:extLst>
              <a:ext uri="{FF2B5EF4-FFF2-40B4-BE49-F238E27FC236}">
                <a16:creationId xmlns:a16="http://schemas.microsoft.com/office/drawing/2014/main" xmlns="" id="{B2085E98-4233-7679-25F4-A8F096153259}"/>
              </a:ext>
            </a:extLst>
          </p:cNvPr>
          <p:cNvSpPr txBox="1"/>
          <p:nvPr/>
        </p:nvSpPr>
        <p:spPr>
          <a:xfrm>
            <a:off x="6190563" y="1670566"/>
            <a:ext cx="4778118" cy="4287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/>
          </a:p>
        </p:txBody>
      </p:sp>
      <p:pic>
        <p:nvPicPr>
          <p:cNvPr id="16" name="Picture 15" descr="A picture containing object, covered, photo, many&#10;&#10;Description automatically generated">
            <a:extLst>
              <a:ext uri="{FF2B5EF4-FFF2-40B4-BE49-F238E27FC236}">
                <a16:creationId xmlns:a16="http://schemas.microsoft.com/office/drawing/2014/main" xmlns="" id="{20C1CB35-96E2-7BBF-F442-2E529CD816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07" t="30358" r="13509" b="55040"/>
          <a:stretch/>
        </p:blipFill>
        <p:spPr>
          <a:xfrm>
            <a:off x="7476541" y="2609560"/>
            <a:ext cx="2873934" cy="3836613"/>
          </a:xfrm>
          <a:prstGeom prst="rect">
            <a:avLst/>
          </a:prstGeom>
        </p:spPr>
      </p:pic>
      <p:pic>
        <p:nvPicPr>
          <p:cNvPr id="17" name="Picture 16" descr="A picture containing object, covered, photo, many&#10;&#10;Description automatically generated">
            <a:extLst>
              <a:ext uri="{FF2B5EF4-FFF2-40B4-BE49-F238E27FC236}">
                <a16:creationId xmlns:a16="http://schemas.microsoft.com/office/drawing/2014/main" xmlns="" id="{CB67354C-BCF1-A563-C6C4-95764F4F42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108" t="66382" r="4675" b="19241"/>
          <a:stretch/>
        </p:blipFill>
        <p:spPr>
          <a:xfrm>
            <a:off x="1339427" y="2609559"/>
            <a:ext cx="5847889" cy="3836613"/>
          </a:xfrm>
          <a:prstGeom prst="rect">
            <a:avLst/>
          </a:prstGeom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xmlns="" id="{49155CDB-06EF-84D6-E6AF-9A9C8C8CB3F0}"/>
              </a:ext>
            </a:extLst>
          </p:cNvPr>
          <p:cNvSpPr/>
          <p:nvPr/>
        </p:nvSpPr>
        <p:spPr>
          <a:xfrm>
            <a:off x="7646773" y="1517837"/>
            <a:ext cx="2533470" cy="79716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R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r>
              <a:rPr lang="ar-SA" sz="2400" b="1" dirty="0">
                <a:solidFill>
                  <a:srgbClr val="002060"/>
                </a:solidFill>
              </a:rPr>
              <a:t>استعلاء وانفتاح</a:t>
            </a:r>
          </a:p>
          <a:p>
            <a:pPr marR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r>
              <a:rPr lang="en-CA" sz="2400" b="1" dirty="0" err="1">
                <a:solidFill>
                  <a:srgbClr val="002060"/>
                </a:solidFill>
              </a:rPr>
              <a:t>Isti’la</a:t>
            </a:r>
            <a:r>
              <a:rPr lang="en-CA" sz="2400" b="1" dirty="0">
                <a:solidFill>
                  <a:srgbClr val="002060"/>
                </a:solidFill>
              </a:rPr>
              <a:t>’ and Infitah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xmlns="" id="{3D993772-542D-C069-120C-1A9C46A318D5}"/>
              </a:ext>
            </a:extLst>
          </p:cNvPr>
          <p:cNvSpPr/>
          <p:nvPr/>
        </p:nvSpPr>
        <p:spPr>
          <a:xfrm>
            <a:off x="4429802" y="1517837"/>
            <a:ext cx="2533470" cy="79716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R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r>
              <a:rPr lang="ar-SA" sz="2400" b="1" dirty="0">
                <a:solidFill>
                  <a:srgbClr val="002060"/>
                </a:solidFill>
              </a:rPr>
              <a:t>استعلاء وإطباق</a:t>
            </a:r>
          </a:p>
          <a:p>
            <a:pPr marR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r>
              <a:rPr lang="en-CA" sz="2400" b="1" dirty="0" err="1">
                <a:solidFill>
                  <a:srgbClr val="002060"/>
                </a:solidFill>
              </a:rPr>
              <a:t>Isti’la</a:t>
            </a:r>
            <a:r>
              <a:rPr lang="en-CA" sz="2400" b="1" dirty="0">
                <a:solidFill>
                  <a:srgbClr val="002060"/>
                </a:solidFill>
              </a:rPr>
              <a:t>’ and </a:t>
            </a:r>
            <a:r>
              <a:rPr lang="en-CA" sz="2400" b="1" dirty="0" err="1">
                <a:solidFill>
                  <a:srgbClr val="002060"/>
                </a:solidFill>
              </a:rPr>
              <a:t>Itbaq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xmlns="" id="{2DF0737E-A2A3-6916-10D2-2B69B95B3EF8}"/>
              </a:ext>
            </a:extLst>
          </p:cNvPr>
          <p:cNvSpPr/>
          <p:nvPr/>
        </p:nvSpPr>
        <p:spPr>
          <a:xfrm>
            <a:off x="1521129" y="1517836"/>
            <a:ext cx="2533470" cy="79716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R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r>
              <a:rPr lang="ar-SA" sz="2400" b="1" dirty="0">
                <a:solidFill>
                  <a:srgbClr val="002060"/>
                </a:solidFill>
              </a:rPr>
              <a:t>استفال وانفتاح</a:t>
            </a:r>
          </a:p>
          <a:p>
            <a:pPr marR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r>
              <a:rPr lang="en-CA" sz="2400" b="1" dirty="0" err="1">
                <a:solidFill>
                  <a:srgbClr val="002060"/>
                </a:solidFill>
              </a:rPr>
              <a:t>Istifah</a:t>
            </a:r>
            <a:r>
              <a:rPr lang="en-CA" sz="2400" b="1" dirty="0">
                <a:solidFill>
                  <a:srgbClr val="002060"/>
                </a:solidFill>
              </a:rPr>
              <a:t> and Infitah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F1C03B5-0FCD-BFFB-D4BC-EFD1909F93ED}"/>
              </a:ext>
            </a:extLst>
          </p:cNvPr>
          <p:cNvSpPr txBox="1"/>
          <p:nvPr/>
        </p:nvSpPr>
        <p:spPr>
          <a:xfrm>
            <a:off x="3243226" y="639940"/>
            <a:ext cx="5705547" cy="584775"/>
          </a:xfrm>
          <a:prstGeom prst="rect">
            <a:avLst/>
          </a:prstGeom>
          <a:solidFill>
            <a:srgbClr val="003300"/>
          </a:solidFill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First:  </a:t>
            </a:r>
            <a:r>
              <a:rPr lang="en-US" sz="3200" b="1" dirty="0">
                <a:solidFill>
                  <a:srgbClr val="FFFF00"/>
                </a:solidFill>
              </a:rPr>
              <a:t>Opposing Sifat</a:t>
            </a:r>
            <a:r>
              <a:rPr lang="ar-SA" b="1" dirty="0">
                <a:solidFill>
                  <a:srgbClr val="FFFF00"/>
                </a:solidFill>
              </a:rPr>
              <a:t> </a:t>
            </a:r>
            <a:r>
              <a:rPr lang="ar-SA" sz="2400" b="1" dirty="0">
                <a:solidFill>
                  <a:srgbClr val="FFFF00"/>
                </a:solidFill>
              </a:rPr>
              <a:t>الصفات التي لها ضد </a:t>
            </a:r>
            <a:endParaRPr lang="en-US" sz="5400" b="1" dirty="0">
              <a:solidFill>
                <a:srgbClr val="FFFF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A7CA181-5D85-41B8-0FE7-5289BA83DE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01" y="296103"/>
            <a:ext cx="1389335" cy="1382609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xmlns="" id="{84C0E219-AD71-C4C7-0983-343FE9F528FA}"/>
              </a:ext>
            </a:extLst>
          </p:cNvPr>
          <p:cNvSpPr/>
          <p:nvPr/>
        </p:nvSpPr>
        <p:spPr>
          <a:xfrm>
            <a:off x="4429802" y="5953240"/>
            <a:ext cx="569277" cy="39858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r>
              <a:rPr lang="ar-SA" sz="2400" b="1" dirty="0" err="1">
                <a:solidFill>
                  <a:srgbClr val="002060"/>
                </a:solidFill>
              </a:rPr>
              <a:t>ط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xmlns="" id="{8F3F54E6-97B7-ACBC-E26F-6540514F4688}"/>
              </a:ext>
            </a:extLst>
          </p:cNvPr>
          <p:cNvSpPr/>
          <p:nvPr/>
        </p:nvSpPr>
        <p:spPr>
          <a:xfrm>
            <a:off x="7362134" y="5956761"/>
            <a:ext cx="569277" cy="39858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r>
              <a:rPr lang="ar-SA" sz="2400" b="1" dirty="0">
                <a:solidFill>
                  <a:srgbClr val="002060"/>
                </a:solidFill>
              </a:rPr>
              <a:t>ق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xmlns="" id="{EC1F0EE3-96CE-D306-849D-FE6646C779F3}"/>
              </a:ext>
            </a:extLst>
          </p:cNvPr>
          <p:cNvSpPr/>
          <p:nvPr/>
        </p:nvSpPr>
        <p:spPr>
          <a:xfrm>
            <a:off x="721222" y="5953239"/>
            <a:ext cx="898258" cy="39858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r>
              <a:rPr lang="ar-SA" sz="2400" b="1" dirty="0">
                <a:solidFill>
                  <a:srgbClr val="002060"/>
                </a:solidFill>
              </a:rPr>
              <a:t>د + </a:t>
            </a:r>
            <a:r>
              <a:rPr lang="ar-SA" sz="2400" b="1" dirty="0" err="1">
                <a:solidFill>
                  <a:srgbClr val="002060"/>
                </a:solidFill>
              </a:rPr>
              <a:t>ت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45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xmlns="" id="{BA8A7308-896F-9517-0A17-BC2764A440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6758"/>
          <a:stretch/>
        </p:blipFill>
        <p:spPr>
          <a:xfrm>
            <a:off x="1804647" y="1517457"/>
            <a:ext cx="8566484" cy="1610754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64F79D97-11F2-D276-3F9E-29F9AAD763A0}"/>
              </a:ext>
            </a:extLst>
          </p:cNvPr>
          <p:cNvSpPr txBox="1"/>
          <p:nvPr/>
        </p:nvSpPr>
        <p:spPr>
          <a:xfrm>
            <a:off x="4626143" y="1797681"/>
            <a:ext cx="6172200" cy="13480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KW" sz="24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الإذلاق</a:t>
            </a:r>
          </a:p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Al-</a:t>
            </a:r>
            <a:r>
              <a:rPr lang="en-US" sz="2400" b="1" dirty="0" err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Idhlaq</a:t>
            </a:r>
            <a:endParaRPr lang="en-US" sz="2400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ctr" defTabSz="889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400" b="1" kern="1200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EB4E6AA9-3F7E-0335-16E0-5D5F52AC845B}"/>
              </a:ext>
            </a:extLst>
          </p:cNvPr>
          <p:cNvSpPr txBox="1"/>
          <p:nvPr/>
        </p:nvSpPr>
        <p:spPr>
          <a:xfrm>
            <a:off x="3374768" y="1853081"/>
            <a:ext cx="271312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ar-KW" sz="24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الإصمات</a:t>
            </a:r>
          </a:p>
          <a:p>
            <a:pPr lvl="0" algn="ctr"/>
            <a:r>
              <a:rPr lang="en-US" sz="24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Al-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Ismat</a:t>
            </a:r>
            <a:endParaRPr lang="en-US" sz="2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 rtl="0"/>
            <a:endParaRPr lang="en-US" sz="2400" b="1" kern="1200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0" name="Google Shape;274;p10">
            <a:extLst>
              <a:ext uri="{FF2B5EF4-FFF2-40B4-BE49-F238E27FC236}">
                <a16:creationId xmlns:a16="http://schemas.microsoft.com/office/drawing/2014/main" xmlns="" id="{82E631C6-D2B7-DCBD-B7F6-6E9519A2D16C}"/>
              </a:ext>
            </a:extLst>
          </p:cNvPr>
          <p:cNvSpPr/>
          <p:nvPr/>
        </p:nvSpPr>
        <p:spPr>
          <a:xfrm>
            <a:off x="232611" y="3084618"/>
            <a:ext cx="5663442" cy="3278417"/>
          </a:xfrm>
          <a:prstGeom prst="roundRect">
            <a:avLst>
              <a:gd name="adj" fmla="val 6667"/>
            </a:avLst>
          </a:prstGeom>
          <a:solidFill>
            <a:schemeClr val="accent1">
              <a:lumMod val="20000"/>
              <a:lumOff val="80000"/>
            </a:schemeClr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75;p10">
            <a:extLst>
              <a:ext uri="{FF2B5EF4-FFF2-40B4-BE49-F238E27FC236}">
                <a16:creationId xmlns:a16="http://schemas.microsoft.com/office/drawing/2014/main" xmlns="" id="{7B10D97F-F09F-F82C-B0A0-3A3BD1834EF0}"/>
              </a:ext>
            </a:extLst>
          </p:cNvPr>
          <p:cNvSpPr/>
          <p:nvPr/>
        </p:nvSpPr>
        <p:spPr>
          <a:xfrm>
            <a:off x="6323265" y="3084618"/>
            <a:ext cx="5663442" cy="3278417"/>
          </a:xfrm>
          <a:prstGeom prst="roundRect">
            <a:avLst>
              <a:gd name="adj" fmla="val 6667"/>
            </a:avLst>
          </a:prstGeom>
          <a:solidFill>
            <a:srgbClr val="1F497D"/>
          </a:solidFill>
          <a:ln w="25400" cap="flat" cmpd="sng">
            <a:solidFill>
              <a:schemeClr val="bg2">
                <a:lumMod val="20000"/>
                <a:lumOff val="8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A3687850-4E56-4CA9-D814-4AE98541096A}"/>
              </a:ext>
            </a:extLst>
          </p:cNvPr>
          <p:cNvSpPr txBox="1"/>
          <p:nvPr/>
        </p:nvSpPr>
        <p:spPr>
          <a:xfrm>
            <a:off x="369213" y="3327860"/>
            <a:ext cx="5446294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Difficulty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</a:rPr>
              <a:t> in pronouncing </a:t>
            </a:r>
            <a:r>
              <a:rPr lang="en-CA" sz="2400" dirty="0">
                <a:solidFill>
                  <a:srgbClr val="002060"/>
                </a:solidFill>
                <a:latin typeface="Calibri" panose="020F0502020204030204" pitchFamily="34" charset="0"/>
              </a:rPr>
              <a:t>letters due to their P.O.A being </a:t>
            </a:r>
            <a:r>
              <a:rPr lang="en-CA" sz="2400" b="1" u="sng" dirty="0">
                <a:solidFill>
                  <a:srgbClr val="002060"/>
                </a:solidFill>
                <a:latin typeface="Calibri" panose="020F0502020204030204" pitchFamily="34" charset="0"/>
              </a:rPr>
              <a:t>far from the </a:t>
            </a:r>
            <a:r>
              <a:rPr lang="en-CA" sz="2400" b="1" u="sng" dirty="0" err="1">
                <a:solidFill>
                  <a:srgbClr val="002060"/>
                </a:solidFill>
                <a:latin typeface="Calibri" panose="020F0502020204030204" pitchFamily="34" charset="0"/>
              </a:rPr>
              <a:t>Thalaq</a:t>
            </a:r>
            <a:r>
              <a:rPr lang="en-CA" sz="2400" u="sng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CA" sz="2400" dirty="0">
                <a:solidFill>
                  <a:srgbClr val="002060"/>
                </a:solidFill>
                <a:latin typeface="Calibri" panose="020F0502020204030204" pitchFamily="34" charset="0"/>
              </a:rPr>
              <a:t>(tip of the tongue and lips).</a:t>
            </a:r>
          </a:p>
          <a:p>
            <a:pPr algn="ctr"/>
            <a:endParaRPr lang="ar-KW" sz="2400" b="1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ctr"/>
            <a:r>
              <a:rPr lang="ar-KW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صعوبة النطق </a:t>
            </a:r>
            <a:r>
              <a:rPr lang="ar-KW" sz="2000" dirty="0">
                <a:solidFill>
                  <a:srgbClr val="002060"/>
                </a:solidFill>
                <a:latin typeface="Calibri" panose="020F0502020204030204" pitchFamily="34" charset="0"/>
              </a:rPr>
              <a:t>بالحرف لخروجه </a:t>
            </a:r>
            <a:r>
              <a:rPr lang="ar-KW" sz="2000" b="1" u="sng" dirty="0">
                <a:solidFill>
                  <a:srgbClr val="002060"/>
                </a:solidFill>
                <a:latin typeface="Calibri" panose="020F0502020204030204" pitchFamily="34" charset="0"/>
              </a:rPr>
              <a:t>بعيدًا عن ذلق اللسان والشفة</a:t>
            </a:r>
            <a:endParaRPr lang="ar-KW" sz="2000" kern="1200" dirty="0">
              <a:solidFill>
                <a:srgbClr val="002060"/>
              </a:solidFill>
              <a:latin typeface="Calibri" panose="020F0502020204030204" pitchFamily="34" charset="0"/>
              <a:ea typeface="+mn-ea"/>
            </a:endParaRPr>
          </a:p>
          <a:p>
            <a:pPr marL="0" lvl="0" algn="ctr"/>
            <a:r>
              <a:rPr lang="en-CA" sz="20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endParaRPr lang="en-US" sz="20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46" name="Cloud 45">
            <a:extLst>
              <a:ext uri="{FF2B5EF4-FFF2-40B4-BE49-F238E27FC236}">
                <a16:creationId xmlns:a16="http://schemas.microsoft.com/office/drawing/2014/main" xmlns="" id="{3F13F45E-A831-D612-F20F-6B4A18655D0A}"/>
              </a:ext>
            </a:extLst>
          </p:cNvPr>
          <p:cNvSpPr/>
          <p:nvPr/>
        </p:nvSpPr>
        <p:spPr>
          <a:xfrm>
            <a:off x="189071" y="2192194"/>
            <a:ext cx="1878692" cy="1029720"/>
          </a:xfrm>
          <a:prstGeom prst="cloud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0" vert="horz" wrap="square" lIns="25400" tIns="25400" rIns="25400" bIns="25400" numCol="1" spcCol="1270" anchor="ctr" anchorCtr="0">
            <a:noAutofit/>
          </a:bodyPr>
          <a:lstStyle/>
          <a:p>
            <a:pPr marL="9525" algn="ctr" rtl="1"/>
            <a:r>
              <a:rPr lang="ar-KW" b="1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الثقل أو المنع</a:t>
            </a:r>
          </a:p>
          <a:p>
            <a:pPr marL="11113" algn="ctr" rtl="1"/>
            <a:r>
              <a:rPr lang="en-US" b="1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Discontinuation</a:t>
            </a:r>
            <a:endParaRPr lang="ar-KW" b="1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Cloud 46">
            <a:extLst>
              <a:ext uri="{FF2B5EF4-FFF2-40B4-BE49-F238E27FC236}">
                <a16:creationId xmlns:a16="http://schemas.microsoft.com/office/drawing/2014/main" xmlns="" id="{E76998DC-A620-919F-7F44-A91BB0683A87}"/>
              </a:ext>
            </a:extLst>
          </p:cNvPr>
          <p:cNvSpPr/>
          <p:nvPr/>
        </p:nvSpPr>
        <p:spPr>
          <a:xfrm>
            <a:off x="9813073" y="1850877"/>
            <a:ext cx="2146316" cy="1348061"/>
          </a:xfrm>
          <a:prstGeom prst="cloud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25400" tIns="25400" rIns="25400" bIns="25400" numCol="1" spcCol="1270" anchor="ctr" anchorCtr="0">
            <a:noAutofit/>
          </a:bodyPr>
          <a:lstStyle/>
          <a:p>
            <a:pPr marL="9525" algn="ctr" rtl="1"/>
            <a:r>
              <a:rPr lang="ar-KW" b="1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حدة اللسان وطلاقته</a:t>
            </a:r>
          </a:p>
          <a:p>
            <a:pPr marL="9525" algn="ctr"/>
            <a:r>
              <a:rPr lang="en-US" b="1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Sharpness</a:t>
            </a:r>
            <a:r>
              <a:rPr lang="ar-SA" b="1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en-US" b="1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fluency</a:t>
            </a:r>
            <a:endParaRPr lang="ar-KW" b="1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CC3648E1-C7A2-421E-4F2F-94245A170E11}"/>
              </a:ext>
            </a:extLst>
          </p:cNvPr>
          <p:cNvSpPr txBox="1"/>
          <p:nvPr/>
        </p:nvSpPr>
        <p:spPr>
          <a:xfrm>
            <a:off x="6379322" y="3315617"/>
            <a:ext cx="544629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en-CA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Sound </a:t>
            </a:r>
            <a:r>
              <a:rPr lang="en-US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flows easily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quickly because it </a:t>
            </a:r>
            <a:r>
              <a:rPr lang="en-US" sz="2400" b="1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comes out of the </a:t>
            </a:r>
            <a:r>
              <a:rPr lang="en-CA" sz="2400" b="1" u="sng" dirty="0" err="1">
                <a:solidFill>
                  <a:schemeClr val="bg1"/>
                </a:solidFill>
                <a:latin typeface="Calibri" panose="020F0502020204030204" pitchFamily="34" charset="0"/>
              </a:rPr>
              <a:t>Thalaq</a:t>
            </a:r>
            <a:r>
              <a:rPr lang="en-US" sz="2400" b="1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(tip of the tongue or the lips)</a:t>
            </a:r>
            <a:endParaRPr lang="en-CA" sz="2000" b="1" dirty="0">
              <a:solidFill>
                <a:srgbClr val="FFFF00"/>
              </a:solidFill>
              <a:latin typeface="Calibri" panose="020F0502020204030204" pitchFamily="34" charset="0"/>
            </a:endParaRPr>
          </a:p>
          <a:p>
            <a:pPr algn="ctr" rtl="1"/>
            <a:r>
              <a:rPr lang="ar-KW" sz="2000" b="1" dirty="0">
                <a:solidFill>
                  <a:srgbClr val="FFFF00"/>
                </a:solidFill>
                <a:latin typeface="Calibri" panose="020F0502020204030204" pitchFamily="34" charset="0"/>
              </a:rPr>
              <a:t>خفة وسهولة </a:t>
            </a:r>
            <a:r>
              <a:rPr lang="ar-KW" sz="2000" dirty="0">
                <a:solidFill>
                  <a:schemeClr val="bg1"/>
                </a:solidFill>
                <a:latin typeface="Calibri" panose="020F0502020204030204" pitchFamily="34" charset="0"/>
              </a:rPr>
              <a:t>وسرعة النطق بالحرف </a:t>
            </a:r>
            <a:r>
              <a:rPr lang="ar-KW" sz="2000" b="1" u="sng" dirty="0">
                <a:solidFill>
                  <a:schemeClr val="bg1"/>
                </a:solidFill>
                <a:latin typeface="Calibri" panose="020F0502020204030204" pitchFamily="34" charset="0"/>
              </a:rPr>
              <a:t>لخروجه من ذلق اللسان أو الشفة</a:t>
            </a:r>
            <a:endParaRPr lang="en-CA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FE523E0A-78FB-D173-C96E-F6092D5C4CE5}"/>
              </a:ext>
            </a:extLst>
          </p:cNvPr>
          <p:cNvSpPr txBox="1"/>
          <p:nvPr/>
        </p:nvSpPr>
        <p:spPr>
          <a:xfrm>
            <a:off x="6379322" y="5409777"/>
            <a:ext cx="560738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فَرَّ مِنْ لُب</a:t>
            </a:r>
            <a:endParaRPr lang="en-CA" sz="32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ar-SA" sz="2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</a:t>
            </a:r>
            <a:r>
              <a:rPr lang="ar-SA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</a:t>
            </a:r>
            <a:r>
              <a:rPr lang="ar-SA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</a:t>
            </a:r>
            <a:r>
              <a:rPr lang="ar-SA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ن ل ب</a:t>
            </a:r>
          </a:p>
          <a:p>
            <a:pPr lvl="0" algn="ctr"/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0A9A3AE-5032-A45B-A2CD-5B2D46FE2477}"/>
              </a:ext>
            </a:extLst>
          </p:cNvPr>
          <p:cNvSpPr txBox="1"/>
          <p:nvPr/>
        </p:nvSpPr>
        <p:spPr>
          <a:xfrm>
            <a:off x="3243226" y="639940"/>
            <a:ext cx="5705547" cy="584775"/>
          </a:xfrm>
          <a:prstGeom prst="rect">
            <a:avLst/>
          </a:prstGeom>
          <a:solidFill>
            <a:srgbClr val="003300"/>
          </a:solidFill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First:  </a:t>
            </a:r>
            <a:r>
              <a:rPr lang="en-US" sz="3200" b="1" dirty="0">
                <a:solidFill>
                  <a:srgbClr val="FFFF00"/>
                </a:solidFill>
              </a:rPr>
              <a:t>Opposing Sifat</a:t>
            </a:r>
            <a:r>
              <a:rPr lang="ar-SA" b="1" dirty="0">
                <a:solidFill>
                  <a:srgbClr val="FFFF00"/>
                </a:solidFill>
              </a:rPr>
              <a:t> </a:t>
            </a:r>
            <a:r>
              <a:rPr lang="ar-SA" sz="2400" b="1" dirty="0">
                <a:solidFill>
                  <a:srgbClr val="FFFF00"/>
                </a:solidFill>
              </a:rPr>
              <a:t>الصفات التي لها ضد </a:t>
            </a:r>
            <a:endParaRPr lang="en-US" sz="5400" b="1" dirty="0">
              <a:solidFill>
                <a:srgbClr val="FFFF0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0519544-94C2-A619-425A-7E3247AFCF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01" y="296103"/>
            <a:ext cx="1389335" cy="138260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7187079-01DB-AB7C-DC5D-C5F837FB3F39}"/>
              </a:ext>
            </a:extLst>
          </p:cNvPr>
          <p:cNvSpPr txBox="1"/>
          <p:nvPr/>
        </p:nvSpPr>
        <p:spPr>
          <a:xfrm>
            <a:off x="260639" y="5450662"/>
            <a:ext cx="560738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CA" sz="2400" kern="1200" dirty="0">
                <a:solidFill>
                  <a:srgbClr val="002060"/>
                </a:solidFill>
                <a:latin typeface="Calibri" panose="020F0502020204030204" pitchFamily="34" charset="0"/>
                <a:ea typeface="+mn-ea"/>
              </a:rPr>
              <a:t>The rest of the letters</a:t>
            </a:r>
            <a:endParaRPr lang="ar-SA" sz="2400" kern="1200" dirty="0">
              <a:solidFill>
                <a:srgbClr val="002060"/>
              </a:solidFill>
              <a:latin typeface="Calibri" panose="020F0502020204030204" pitchFamily="34" charset="0"/>
              <a:ea typeface="+mn-ea"/>
            </a:endParaRPr>
          </a:p>
          <a:p>
            <a:pPr algn="ctr"/>
            <a:r>
              <a:rPr lang="ar-SA" sz="2000" dirty="0">
                <a:solidFill>
                  <a:srgbClr val="002060"/>
                </a:solidFill>
                <a:latin typeface="Calibri" panose="020F0502020204030204" pitchFamily="34" charset="0"/>
              </a:rPr>
              <a:t>باقي الحروف</a:t>
            </a:r>
          </a:p>
        </p:txBody>
      </p:sp>
    </p:spTree>
    <p:extLst>
      <p:ext uri="{BB962C8B-B14F-4D97-AF65-F5344CB8AC3E}">
        <p14:creationId xmlns:p14="http://schemas.microsoft.com/office/powerpoint/2010/main" val="167240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4;p2">
            <a:extLst>
              <a:ext uri="{FF2B5EF4-FFF2-40B4-BE49-F238E27FC236}">
                <a16:creationId xmlns:a16="http://schemas.microsoft.com/office/drawing/2014/main" xmlns="" id="{AD7EE753-2DE3-DB4E-5E7E-910B107E28D0}"/>
              </a:ext>
            </a:extLst>
          </p:cNvPr>
          <p:cNvSpPr txBox="1"/>
          <p:nvPr/>
        </p:nvSpPr>
        <p:spPr>
          <a:xfrm>
            <a:off x="6067375" y="1817660"/>
            <a:ext cx="4778118" cy="4287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xmlns="" id="{CFBD04E4-6799-8162-4247-2D2D4A30BD88}"/>
              </a:ext>
            </a:extLst>
          </p:cNvPr>
          <p:cNvSpPr/>
          <p:nvPr/>
        </p:nvSpPr>
        <p:spPr>
          <a:xfrm>
            <a:off x="3362703" y="1640589"/>
            <a:ext cx="5030886" cy="79716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KW" sz="2400" b="1" dirty="0">
                <a:solidFill>
                  <a:srgbClr val="002060"/>
                </a:solidFill>
              </a:rPr>
              <a:t>ذلق اللسان أو الشفة</a:t>
            </a:r>
            <a:endParaRPr lang="ar-SA" sz="2400" b="1" dirty="0">
              <a:solidFill>
                <a:srgbClr val="002060"/>
              </a:solidFill>
            </a:endParaRPr>
          </a:p>
          <a:p>
            <a:pPr algn="ctr" rtl="1"/>
            <a:r>
              <a:rPr lang="en-US" sz="2400" b="1" dirty="0" err="1">
                <a:solidFill>
                  <a:srgbClr val="002060"/>
                </a:solidFill>
              </a:rPr>
              <a:t>Thalaq</a:t>
            </a:r>
            <a:r>
              <a:rPr lang="en-US" sz="2400" b="1" dirty="0">
                <a:solidFill>
                  <a:srgbClr val="002060"/>
                </a:solidFill>
              </a:rPr>
              <a:t> = tip of the tongue / the lips</a:t>
            </a:r>
          </a:p>
        </p:txBody>
      </p:sp>
      <p:pic>
        <p:nvPicPr>
          <p:cNvPr id="21" name="Picture 20" descr="A picture containing object, covered, photo, many&#10;&#10;Description automatically generated">
            <a:extLst>
              <a:ext uri="{FF2B5EF4-FFF2-40B4-BE49-F238E27FC236}">
                <a16:creationId xmlns:a16="http://schemas.microsoft.com/office/drawing/2014/main" xmlns="" id="{F6ED72A7-D9EF-33FA-8FF2-FF37B3FE6F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125" t="84764" r="49586" b="4185"/>
          <a:stretch/>
        </p:blipFill>
        <p:spPr>
          <a:xfrm>
            <a:off x="1169845" y="2604590"/>
            <a:ext cx="2972314" cy="3064989"/>
          </a:xfrm>
          <a:prstGeom prst="rect">
            <a:avLst/>
          </a:prstGeom>
        </p:spPr>
      </p:pic>
      <p:pic>
        <p:nvPicPr>
          <p:cNvPr id="22" name="Picture 21" descr="A picture containing object, covered, photo, many&#10;&#10;Description automatically generated">
            <a:extLst>
              <a:ext uri="{FF2B5EF4-FFF2-40B4-BE49-F238E27FC236}">
                <a16:creationId xmlns:a16="http://schemas.microsoft.com/office/drawing/2014/main" xmlns="" id="{BF8B6FF7-4AC9-B084-BDDF-1060E2EDD3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585" t="84894" r="4927" b="4442"/>
          <a:stretch/>
        </p:blipFill>
        <p:spPr>
          <a:xfrm>
            <a:off x="4322985" y="2604590"/>
            <a:ext cx="3110322" cy="3052225"/>
          </a:xfrm>
          <a:prstGeom prst="rect">
            <a:avLst/>
          </a:prstGeom>
        </p:spPr>
      </p:pic>
      <p:pic>
        <p:nvPicPr>
          <p:cNvPr id="23" name="Picture 22" descr="A picture containing object, covered, photo, many&#10;&#10;Description automatically generated">
            <a:extLst>
              <a:ext uri="{FF2B5EF4-FFF2-40B4-BE49-F238E27FC236}">
                <a16:creationId xmlns:a16="http://schemas.microsoft.com/office/drawing/2014/main" xmlns="" id="{3A0D3AE4-67D4-CD7E-2404-A6532A6FEC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059" t="48778" r="51946" b="40912"/>
          <a:stretch/>
        </p:blipFill>
        <p:spPr>
          <a:xfrm>
            <a:off x="7711135" y="2604590"/>
            <a:ext cx="3110322" cy="3055240"/>
          </a:xfrm>
          <a:prstGeom prst="rect">
            <a:avLst/>
          </a:prstGeom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xmlns="" id="{410BAE34-6437-3FFA-F94A-BB3AD2497449}"/>
              </a:ext>
            </a:extLst>
          </p:cNvPr>
          <p:cNvSpPr/>
          <p:nvPr/>
        </p:nvSpPr>
        <p:spPr>
          <a:xfrm>
            <a:off x="7995931" y="5813544"/>
            <a:ext cx="2533470" cy="61028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rtl="1"/>
            <a:r>
              <a:rPr lang="ar-SA" sz="2400" b="1" kern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فَ</a:t>
            </a:r>
            <a:r>
              <a:rPr lang="ar-SA" sz="2400" b="1" kern="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رَّ </a:t>
            </a:r>
            <a:r>
              <a:rPr lang="ar-SA" sz="2400" b="1" kern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مِ</a:t>
            </a:r>
            <a:r>
              <a:rPr lang="ar-SA" sz="2400" b="1" kern="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نْ لُ</a:t>
            </a:r>
            <a:r>
              <a:rPr lang="ar-SA" sz="2400" b="1" kern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</a:t>
            </a:r>
            <a:endParaRPr lang="ar-SA" sz="20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xmlns="" id="{0565F7B4-9B13-D73D-2BDC-92EEB0D62F31}"/>
              </a:ext>
            </a:extLst>
          </p:cNvPr>
          <p:cNvSpPr/>
          <p:nvPr/>
        </p:nvSpPr>
        <p:spPr>
          <a:xfrm>
            <a:off x="4611411" y="5823653"/>
            <a:ext cx="2533470" cy="61028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rtl="1"/>
            <a:r>
              <a:rPr lang="ar-SA" sz="2400" b="1" kern="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فَ</a:t>
            </a:r>
            <a:r>
              <a:rPr lang="ar-SA" sz="2400" b="1" kern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رَّ مِنْ لُب</a:t>
            </a:r>
            <a:endParaRPr lang="ar-SA" sz="20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xmlns="" id="{CE5742C2-6782-965F-8F07-39B5C87AB8F8}"/>
              </a:ext>
            </a:extLst>
          </p:cNvPr>
          <p:cNvSpPr/>
          <p:nvPr/>
        </p:nvSpPr>
        <p:spPr>
          <a:xfrm>
            <a:off x="1389267" y="5813545"/>
            <a:ext cx="2533470" cy="61028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rtl="1"/>
            <a:r>
              <a:rPr lang="ar-SA" sz="2400" b="1" kern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فَرَّ </a:t>
            </a:r>
            <a:r>
              <a:rPr lang="ar-SA" sz="2400" b="1" kern="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مِ</a:t>
            </a:r>
            <a:r>
              <a:rPr lang="ar-SA" sz="2400" b="1" kern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نْ لُ</a:t>
            </a:r>
            <a:r>
              <a:rPr lang="ar-SA" sz="2400" b="1" kern="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</a:t>
            </a:r>
            <a:endParaRPr lang="ar-SA" sz="2000" b="1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0467867-D734-047B-C78A-EBDEE1432EA5}"/>
              </a:ext>
            </a:extLst>
          </p:cNvPr>
          <p:cNvSpPr txBox="1"/>
          <p:nvPr/>
        </p:nvSpPr>
        <p:spPr>
          <a:xfrm>
            <a:off x="3243226" y="639940"/>
            <a:ext cx="5705547" cy="584775"/>
          </a:xfrm>
          <a:prstGeom prst="rect">
            <a:avLst/>
          </a:prstGeom>
          <a:solidFill>
            <a:srgbClr val="003300"/>
          </a:solidFill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First:  </a:t>
            </a:r>
            <a:r>
              <a:rPr lang="en-US" sz="3200" b="1" dirty="0">
                <a:solidFill>
                  <a:srgbClr val="FFFF00"/>
                </a:solidFill>
              </a:rPr>
              <a:t>Opposing Sifat</a:t>
            </a:r>
            <a:r>
              <a:rPr lang="ar-SA" b="1" dirty="0">
                <a:solidFill>
                  <a:srgbClr val="FFFF00"/>
                </a:solidFill>
              </a:rPr>
              <a:t> </a:t>
            </a:r>
            <a:r>
              <a:rPr lang="ar-SA" sz="2400" b="1" dirty="0">
                <a:solidFill>
                  <a:srgbClr val="FFFF00"/>
                </a:solidFill>
              </a:rPr>
              <a:t>الصفات التي لها ضد </a:t>
            </a:r>
            <a:endParaRPr lang="en-US" sz="5400" b="1" dirty="0">
              <a:solidFill>
                <a:srgbClr val="FFFF00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4B0DB02-4504-04E7-29EF-743BCB8BC7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01" y="296103"/>
            <a:ext cx="1389335" cy="138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22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670936" y="1801466"/>
            <a:ext cx="9335785" cy="3200876"/>
          </a:xfrm>
          <a:prstGeom prst="rect">
            <a:avLst/>
          </a:prstGeom>
          <a:solidFill>
            <a:srgbClr val="97050B"/>
          </a:solidFill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CA" sz="3200" b="1" dirty="0" smtClean="0">
                <a:solidFill>
                  <a:srgbClr val="FFFF00"/>
                </a:solidFill>
              </a:rPr>
              <a:t>Second</a:t>
            </a:r>
            <a:r>
              <a:rPr lang="en-US" sz="3200" b="1" dirty="0">
                <a:solidFill>
                  <a:srgbClr val="FFFF00"/>
                </a:solidFill>
              </a:rPr>
              <a:t>:</a:t>
            </a:r>
          </a:p>
          <a:p>
            <a:pPr algn="ctr"/>
            <a:r>
              <a:rPr lang="en-US" sz="6000" b="1" dirty="0">
                <a:solidFill>
                  <a:srgbClr val="FFFF00"/>
                </a:solidFill>
              </a:rPr>
              <a:t>Non-Opposing </a:t>
            </a:r>
            <a:r>
              <a:rPr lang="en-US" sz="6000" b="1" dirty="0" err="1" smtClean="0">
                <a:solidFill>
                  <a:srgbClr val="FFFF00"/>
                </a:solidFill>
              </a:rPr>
              <a:t>Sifat</a:t>
            </a:r>
            <a:endParaRPr lang="en-US" sz="6000" b="1" dirty="0" smtClean="0">
              <a:solidFill>
                <a:srgbClr val="FFFF00"/>
              </a:solidFill>
            </a:endParaRPr>
          </a:p>
          <a:p>
            <a:pPr algn="ctr"/>
            <a:endParaRPr lang="en-US" sz="4400" b="1" dirty="0">
              <a:solidFill>
                <a:srgbClr val="FFFF00"/>
              </a:solidFill>
            </a:endParaRPr>
          </a:p>
          <a:p>
            <a:pPr algn="ctr" rtl="1"/>
            <a:r>
              <a:rPr lang="ar-KW" sz="1100" b="1" dirty="0">
                <a:solidFill>
                  <a:srgbClr val="FFFF00"/>
                </a:solidFill>
              </a:rPr>
              <a:t>ثانيًا:</a:t>
            </a:r>
          </a:p>
          <a:p>
            <a:pPr algn="ctr"/>
            <a:endParaRPr lang="ar-KW" sz="1100" b="1" dirty="0">
              <a:solidFill>
                <a:srgbClr val="FFFF00"/>
              </a:solidFill>
            </a:endParaRPr>
          </a:p>
          <a:p>
            <a:pPr algn="ctr"/>
            <a:r>
              <a:rPr lang="ar-SA" sz="4400" b="1" dirty="0">
                <a:solidFill>
                  <a:srgbClr val="FFFF00"/>
                </a:solidFill>
              </a:rPr>
              <a:t>الصفات التي ليس لها </a:t>
            </a:r>
            <a:r>
              <a:rPr lang="ar-SA" sz="4400" b="1" dirty="0" smtClean="0">
                <a:solidFill>
                  <a:srgbClr val="FFFF00"/>
                </a:solidFill>
              </a:rPr>
              <a:t>ضد</a:t>
            </a:r>
            <a:endParaRPr lang="ar-KW" sz="4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71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ontent Placeholder 3">
            <a:extLst>
              <a:ext uri="{FF2B5EF4-FFF2-40B4-BE49-F238E27FC236}">
                <a16:creationId xmlns:a16="http://schemas.microsoft.com/office/drawing/2014/main" xmlns="" id="{B561E835-5E52-046B-0475-D0F3ADBF8888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44046" y="677705"/>
          <a:ext cx="11303908" cy="50222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7747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472791" y="424063"/>
            <a:ext cx="5020040" cy="954107"/>
          </a:xfrm>
          <a:prstGeom prst="rect">
            <a:avLst/>
          </a:prstGeom>
          <a:solidFill>
            <a:srgbClr val="97050B"/>
          </a:solidFill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en-CA" sz="3200" b="1" dirty="0">
                <a:solidFill>
                  <a:srgbClr val="FFFF00"/>
                </a:solidFill>
              </a:rPr>
              <a:t>Second</a:t>
            </a:r>
            <a:r>
              <a:rPr lang="en-US" sz="3200" b="1" dirty="0">
                <a:solidFill>
                  <a:srgbClr val="FFFF00"/>
                </a:solidFill>
              </a:rPr>
              <a:t>: non-opposing </a:t>
            </a:r>
            <a:r>
              <a:rPr lang="en-US" sz="3200" b="1" dirty="0" err="1">
                <a:solidFill>
                  <a:srgbClr val="FFFF00"/>
                </a:solidFill>
              </a:rPr>
              <a:t>sifat</a:t>
            </a:r>
            <a:endParaRPr lang="en-US" sz="3200" b="1" dirty="0">
              <a:solidFill>
                <a:srgbClr val="FFFF00"/>
              </a:solidFill>
            </a:endParaRPr>
          </a:p>
          <a:p>
            <a:pPr algn="ctr" rtl="1"/>
            <a:r>
              <a:rPr lang="ar-KW" sz="2400" b="1" dirty="0" smtClean="0">
                <a:solidFill>
                  <a:srgbClr val="FFFF00"/>
                </a:solidFill>
              </a:rPr>
              <a:t>ثانيًا</a:t>
            </a:r>
            <a:r>
              <a:rPr lang="ar-KW" sz="2400" b="1" dirty="0">
                <a:solidFill>
                  <a:srgbClr val="FFFF00"/>
                </a:solidFill>
              </a:rPr>
              <a:t>: الصفات التي ليس لها </a:t>
            </a:r>
            <a:r>
              <a:rPr lang="ar-KW" sz="2400" b="1" dirty="0" smtClean="0">
                <a:solidFill>
                  <a:srgbClr val="FFFF00"/>
                </a:solidFill>
              </a:rPr>
              <a:t>ضد</a:t>
            </a:r>
            <a:endParaRPr lang="ar-KW" sz="3200" b="1" dirty="0">
              <a:solidFill>
                <a:srgbClr val="FFFF00"/>
              </a:solidFill>
            </a:endParaRPr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xmlns="" id="{D5F26B24-95ED-2604-F32C-A518ACD134B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00692" y="1797977"/>
          <a:ext cx="6452171" cy="43871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Cloud 5">
            <a:extLst>
              <a:ext uri="{FF2B5EF4-FFF2-40B4-BE49-F238E27FC236}">
                <a16:creationId xmlns:a16="http://schemas.microsoft.com/office/drawing/2014/main" xmlns="" id="{C8AF2393-B824-E2E6-7E79-4601A7731315}"/>
              </a:ext>
            </a:extLst>
          </p:cNvPr>
          <p:cNvSpPr/>
          <p:nvPr/>
        </p:nvSpPr>
        <p:spPr>
          <a:xfrm>
            <a:off x="4974171" y="2402237"/>
            <a:ext cx="1878692" cy="1162555"/>
          </a:xfrm>
          <a:prstGeom prst="cloud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25400" tIns="25400" rIns="25400" bIns="25400" numCol="1" spcCol="1270" anchor="ctr" anchorCtr="0">
            <a:noAutofit/>
          </a:bodyPr>
          <a:lstStyle/>
          <a:p>
            <a:pPr marL="9525" algn="ctr"/>
            <a:r>
              <a:rPr lang="ar-KW" sz="1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صوت له رنين في الخيشوم</a:t>
            </a:r>
            <a:endParaRPr lang="ar-KW" sz="1200" b="1" kern="1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525" algn="ctr"/>
            <a:r>
              <a:rPr lang="en-US" sz="1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resonating sound in the nose</a:t>
            </a:r>
            <a:endParaRPr lang="ar-KW" sz="1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E7F2DED-75C1-DC1E-79E6-9697E899958F}"/>
              </a:ext>
            </a:extLst>
          </p:cNvPr>
          <p:cNvSpPr/>
          <p:nvPr/>
        </p:nvSpPr>
        <p:spPr>
          <a:xfrm rot="5400000">
            <a:off x="11045660" y="1833567"/>
            <a:ext cx="867064" cy="624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US"/>
          </a:p>
        </p:txBody>
      </p:sp>
      <p:pic>
        <p:nvPicPr>
          <p:cNvPr id="8" name="Google Shape;1032;p45">
            <a:extLst>
              <a:ext uri="{FF2B5EF4-FFF2-40B4-BE49-F238E27FC236}">
                <a16:creationId xmlns:a16="http://schemas.microsoft.com/office/drawing/2014/main" xmlns="" id="{F27AEF2E-A4B2-F31A-C9F6-D57451F3A55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12712" t="39836" r="12542" b="8412"/>
          <a:stretch/>
        </p:blipFill>
        <p:spPr>
          <a:xfrm>
            <a:off x="7035449" y="2579215"/>
            <a:ext cx="5045611" cy="277700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C550D172-4F31-4BC2-5BD2-EE0C9FB3FF72}"/>
              </a:ext>
            </a:extLst>
          </p:cNvPr>
          <p:cNvSpPr/>
          <p:nvPr/>
        </p:nvSpPr>
        <p:spPr>
          <a:xfrm>
            <a:off x="7892633" y="5315890"/>
            <a:ext cx="1066397" cy="62559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ar-SA" sz="3200" kern="12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م</a:t>
            </a:r>
            <a:endParaRPr lang="en-US" sz="3200" kern="12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xmlns="" id="{2B430B81-775D-4A8D-B2E7-443CD08B4342}"/>
              </a:ext>
            </a:extLst>
          </p:cNvPr>
          <p:cNvSpPr/>
          <p:nvPr/>
        </p:nvSpPr>
        <p:spPr>
          <a:xfrm>
            <a:off x="10195227" y="5315890"/>
            <a:ext cx="1066397" cy="62559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ar-SA" sz="320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ن</a:t>
            </a:r>
            <a:endParaRPr lang="en-US" sz="3200" kern="12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56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xmlns="" id="{D5F26B24-95ED-2604-F32C-A518ACD134B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00692" y="1797977"/>
          <a:ext cx="6452171" cy="43871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Cloud 5">
            <a:extLst>
              <a:ext uri="{FF2B5EF4-FFF2-40B4-BE49-F238E27FC236}">
                <a16:creationId xmlns:a16="http://schemas.microsoft.com/office/drawing/2014/main" xmlns="" id="{C8AF2393-B824-E2E6-7E79-4601A7731315}"/>
              </a:ext>
            </a:extLst>
          </p:cNvPr>
          <p:cNvSpPr/>
          <p:nvPr/>
        </p:nvSpPr>
        <p:spPr>
          <a:xfrm>
            <a:off x="4974171" y="2535072"/>
            <a:ext cx="1878692" cy="1029720"/>
          </a:xfrm>
          <a:prstGeom prst="cloud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25400" tIns="25400" rIns="25400" bIns="25400" numCol="1" spcCol="1270" anchor="ctr" anchorCtr="0">
            <a:noAutofit/>
          </a:bodyPr>
          <a:lstStyle/>
          <a:p>
            <a:pPr marL="9525" algn="ctr"/>
            <a:r>
              <a:rPr lang="ar-KW" sz="1400" b="1" kern="12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الاضطراب</a:t>
            </a:r>
          </a:p>
          <a:p>
            <a:pPr marL="9525" algn="ctr"/>
            <a:r>
              <a:rPr lang="en-US" sz="1400" b="1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Disturbance or disorder</a:t>
            </a:r>
            <a:endParaRPr lang="ar-KW" sz="1400" b="1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Google Shape;662;p30">
            <a:extLst>
              <a:ext uri="{FF2B5EF4-FFF2-40B4-BE49-F238E27FC236}">
                <a16:creationId xmlns:a16="http://schemas.microsoft.com/office/drawing/2014/main" xmlns="" id="{A9C7A754-E8B2-EEC1-03E2-42B56793E63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4382" t="25848" r="53371" b="20299"/>
          <a:stretch/>
        </p:blipFill>
        <p:spPr>
          <a:xfrm>
            <a:off x="7919732" y="2270589"/>
            <a:ext cx="3330469" cy="325690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xmlns="" id="{1A1CE8C8-DEC6-2FBA-C3E5-12B4FD5806C4}"/>
              </a:ext>
            </a:extLst>
          </p:cNvPr>
          <p:cNvSpPr/>
          <p:nvPr/>
        </p:nvSpPr>
        <p:spPr>
          <a:xfrm>
            <a:off x="7765104" y="5533898"/>
            <a:ext cx="2533470" cy="70263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r>
              <a:rPr lang="en-CA" sz="1600" b="1" dirty="0">
                <a:solidFill>
                  <a:srgbClr val="002060"/>
                </a:solidFill>
              </a:rPr>
              <a:t>Separate the lips without separating the jaws for </a:t>
            </a:r>
            <a:r>
              <a:rPr lang="ar-SA" sz="1600" b="1" dirty="0">
                <a:solidFill>
                  <a:srgbClr val="002060"/>
                </a:solidFill>
              </a:rPr>
              <a:t> ب</a:t>
            </a:r>
            <a:endParaRPr lang="en-US" sz="16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72791" y="424063"/>
            <a:ext cx="5020040" cy="954107"/>
          </a:xfrm>
          <a:prstGeom prst="rect">
            <a:avLst/>
          </a:prstGeom>
          <a:solidFill>
            <a:srgbClr val="97050B"/>
          </a:solidFill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en-CA" sz="3200" b="1" dirty="0">
                <a:solidFill>
                  <a:srgbClr val="FFFF00"/>
                </a:solidFill>
              </a:rPr>
              <a:t>Second</a:t>
            </a:r>
            <a:r>
              <a:rPr lang="en-US" sz="3200" b="1" dirty="0">
                <a:solidFill>
                  <a:srgbClr val="FFFF00"/>
                </a:solidFill>
              </a:rPr>
              <a:t>: non-opposing </a:t>
            </a:r>
            <a:r>
              <a:rPr lang="en-US" sz="3200" b="1" dirty="0" err="1">
                <a:solidFill>
                  <a:srgbClr val="FFFF00"/>
                </a:solidFill>
              </a:rPr>
              <a:t>sifat</a:t>
            </a:r>
            <a:endParaRPr lang="en-US" sz="3200" b="1" dirty="0">
              <a:solidFill>
                <a:srgbClr val="FFFF00"/>
              </a:solidFill>
            </a:endParaRPr>
          </a:p>
          <a:p>
            <a:pPr algn="ctr" rtl="1"/>
            <a:r>
              <a:rPr lang="ar-KW" sz="2400" b="1" dirty="0" smtClean="0">
                <a:solidFill>
                  <a:srgbClr val="FFFF00"/>
                </a:solidFill>
              </a:rPr>
              <a:t>ثانيًا</a:t>
            </a:r>
            <a:r>
              <a:rPr lang="ar-KW" sz="2400" b="1" dirty="0">
                <a:solidFill>
                  <a:srgbClr val="FFFF00"/>
                </a:solidFill>
              </a:rPr>
              <a:t>: الصفات التي ليس لها </a:t>
            </a:r>
            <a:r>
              <a:rPr lang="ar-KW" sz="2400" b="1" dirty="0" smtClean="0">
                <a:solidFill>
                  <a:srgbClr val="FFFF00"/>
                </a:solidFill>
              </a:rPr>
              <a:t>ضد</a:t>
            </a:r>
            <a:endParaRPr lang="ar-KW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1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B4E785B2-0854-FFA9-3ECA-F3208C3C988B}"/>
              </a:ext>
            </a:extLst>
          </p:cNvPr>
          <p:cNvSpPr/>
          <p:nvPr/>
        </p:nvSpPr>
        <p:spPr>
          <a:xfrm>
            <a:off x="1090988" y="4009906"/>
            <a:ext cx="2533470" cy="120630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ar-KW" sz="200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الجهر</a:t>
            </a:r>
          </a:p>
          <a:p>
            <a:pPr lvl="0" algn="ctr"/>
            <a:r>
              <a:rPr lang="en-US" sz="200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Al-</a:t>
            </a:r>
            <a:r>
              <a:rPr lang="en-US" sz="2000" kern="12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Jahr</a:t>
            </a:r>
            <a:endParaRPr lang="en-US" sz="2000" kern="12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xmlns="" id="{91D40E19-0C2A-CAE2-51C9-902794B097C8}"/>
              </a:ext>
            </a:extLst>
          </p:cNvPr>
          <p:cNvSpPr/>
          <p:nvPr/>
        </p:nvSpPr>
        <p:spPr>
          <a:xfrm>
            <a:off x="4521603" y="4009905"/>
            <a:ext cx="2533470" cy="120630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ar-KW" sz="200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الشدة</a:t>
            </a:r>
          </a:p>
          <a:p>
            <a:pPr lvl="0" algn="ctr"/>
            <a:r>
              <a:rPr lang="en-US" sz="200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Al-</a:t>
            </a:r>
            <a:r>
              <a:rPr lang="en-US" sz="2000" kern="12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Shiddah</a:t>
            </a:r>
            <a:endParaRPr lang="en-US" sz="2000" kern="12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xmlns="" id="{3F557877-0824-0DD1-BCEA-271E674EA969}"/>
              </a:ext>
            </a:extLst>
          </p:cNvPr>
          <p:cNvSpPr/>
          <p:nvPr/>
        </p:nvSpPr>
        <p:spPr>
          <a:xfrm>
            <a:off x="8058964" y="4009906"/>
            <a:ext cx="3218940" cy="120630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rtl="1"/>
            <a:r>
              <a:rPr lang="ar-SA" sz="200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لن ينطق</a:t>
            </a:r>
            <a:endParaRPr lang="en-CA" sz="2000" kern="1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/>
            <a:r>
              <a:rPr lang="en-CA" sz="200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Letter will not be pronounced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F8C0500-2854-6F8B-22BD-AA9C8748F021}"/>
              </a:ext>
            </a:extLst>
          </p:cNvPr>
          <p:cNvSpPr/>
          <p:nvPr/>
        </p:nvSpPr>
        <p:spPr>
          <a:xfrm>
            <a:off x="3742086" y="4151394"/>
            <a:ext cx="5886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+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C112DD36-6AD0-D05D-0287-5C7D111C1FC1}"/>
              </a:ext>
            </a:extLst>
          </p:cNvPr>
          <p:cNvSpPr/>
          <p:nvPr/>
        </p:nvSpPr>
        <p:spPr>
          <a:xfrm>
            <a:off x="7282228" y="4151394"/>
            <a:ext cx="5886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=</a:t>
            </a: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xmlns="" id="{6BEDA1FE-1781-E4DC-24A5-84E4320617DC}"/>
              </a:ext>
            </a:extLst>
          </p:cNvPr>
          <p:cNvSpPr/>
          <p:nvPr/>
        </p:nvSpPr>
        <p:spPr>
          <a:xfrm>
            <a:off x="4848992" y="5404217"/>
            <a:ext cx="1878692" cy="1029720"/>
          </a:xfrm>
          <a:prstGeom prst="cloud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25400" tIns="25400" rIns="25400" bIns="25400" numCol="1" spcCol="1270" anchor="ctr" anchorCtr="0">
            <a:noAutofit/>
          </a:bodyPr>
          <a:lstStyle/>
          <a:p>
            <a:pPr marL="9525" algn="ctr"/>
            <a:r>
              <a:rPr lang="ar-SA" sz="16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الصوت</a:t>
            </a:r>
          </a:p>
          <a:p>
            <a:pPr marL="9525" algn="ctr"/>
            <a:r>
              <a:rPr lang="en-CA" sz="16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Sound</a:t>
            </a:r>
            <a:endParaRPr lang="ar-KW" sz="1600" b="1" kern="1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xmlns="" id="{8887DA5D-B41B-DBC7-2A15-A5230F337776}"/>
              </a:ext>
            </a:extLst>
          </p:cNvPr>
          <p:cNvSpPr/>
          <p:nvPr/>
        </p:nvSpPr>
        <p:spPr>
          <a:xfrm>
            <a:off x="1360169" y="5404217"/>
            <a:ext cx="1878692" cy="1029720"/>
          </a:xfrm>
          <a:prstGeom prst="cloud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25400" tIns="25400" rIns="25400" bIns="25400" numCol="1" spcCol="1270" anchor="ctr" anchorCtr="0">
            <a:noAutofit/>
          </a:bodyPr>
          <a:lstStyle/>
          <a:p>
            <a:pPr marL="9525" algn="ctr"/>
            <a:r>
              <a:rPr lang="ar-SA" sz="16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النفس</a:t>
            </a:r>
            <a:endParaRPr lang="en-CA" sz="1600" b="1" kern="1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525" algn="ctr"/>
            <a:r>
              <a:rPr lang="en-CA" sz="16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Breath</a:t>
            </a:r>
            <a:endParaRPr lang="ar-KW" sz="1600" b="1" kern="1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Google Shape;304;p13">
            <a:extLst>
              <a:ext uri="{FF2B5EF4-FFF2-40B4-BE49-F238E27FC236}">
                <a16:creationId xmlns:a16="http://schemas.microsoft.com/office/drawing/2014/main" xmlns="" id="{19372E43-1DBA-9480-FB7B-65A081FA116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3740" r="25402" b="6183"/>
          <a:stretch/>
        </p:blipFill>
        <p:spPr>
          <a:xfrm>
            <a:off x="266357" y="1645225"/>
            <a:ext cx="3483530" cy="2176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359;p16">
            <a:extLst>
              <a:ext uri="{FF2B5EF4-FFF2-40B4-BE49-F238E27FC236}">
                <a16:creationId xmlns:a16="http://schemas.microsoft.com/office/drawing/2014/main" xmlns="" id="{A53B369A-8833-7D1A-01D6-0C1EB0B2022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3741" t="23090" r="44878" b="3089"/>
          <a:stretch/>
        </p:blipFill>
        <p:spPr>
          <a:xfrm>
            <a:off x="4521603" y="1645223"/>
            <a:ext cx="2279889" cy="217667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3472791" y="424063"/>
            <a:ext cx="5020040" cy="954107"/>
          </a:xfrm>
          <a:prstGeom prst="rect">
            <a:avLst/>
          </a:prstGeom>
          <a:solidFill>
            <a:srgbClr val="97050B"/>
          </a:solidFill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en-CA" sz="3200" b="1" dirty="0">
                <a:solidFill>
                  <a:srgbClr val="FFFF00"/>
                </a:solidFill>
              </a:rPr>
              <a:t>Second</a:t>
            </a:r>
            <a:r>
              <a:rPr lang="en-US" sz="3200" b="1" dirty="0">
                <a:solidFill>
                  <a:srgbClr val="FFFF00"/>
                </a:solidFill>
              </a:rPr>
              <a:t>: non-opposing </a:t>
            </a:r>
            <a:r>
              <a:rPr lang="en-US" sz="3200" b="1" dirty="0" err="1">
                <a:solidFill>
                  <a:srgbClr val="FFFF00"/>
                </a:solidFill>
              </a:rPr>
              <a:t>sifat</a:t>
            </a:r>
            <a:endParaRPr lang="en-US" sz="3200" b="1" dirty="0">
              <a:solidFill>
                <a:srgbClr val="FFFF00"/>
              </a:solidFill>
            </a:endParaRPr>
          </a:p>
          <a:p>
            <a:pPr algn="ctr" rtl="1"/>
            <a:r>
              <a:rPr lang="ar-KW" sz="2400" b="1" dirty="0" smtClean="0">
                <a:solidFill>
                  <a:srgbClr val="FFFF00"/>
                </a:solidFill>
              </a:rPr>
              <a:t>ثانيًا</a:t>
            </a:r>
            <a:r>
              <a:rPr lang="ar-KW" sz="2400" b="1" dirty="0">
                <a:solidFill>
                  <a:srgbClr val="FFFF00"/>
                </a:solidFill>
              </a:rPr>
              <a:t>: الصفات التي ليس لها </a:t>
            </a:r>
            <a:r>
              <a:rPr lang="ar-KW" sz="2400" b="1" dirty="0" smtClean="0">
                <a:solidFill>
                  <a:srgbClr val="FFFF00"/>
                </a:solidFill>
              </a:rPr>
              <a:t>ضد</a:t>
            </a:r>
            <a:endParaRPr lang="ar-KW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75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xmlns="" id="{DA837EE8-F152-30F7-D79D-95373ADDBA11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-526255" y="1612291"/>
          <a:ext cx="8968367" cy="49135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Cloud 10">
            <a:extLst>
              <a:ext uri="{FF2B5EF4-FFF2-40B4-BE49-F238E27FC236}">
                <a16:creationId xmlns:a16="http://schemas.microsoft.com/office/drawing/2014/main" xmlns="" id="{64956D9F-24B8-5DB9-EEC4-B0852FDC5790}"/>
              </a:ext>
            </a:extLst>
          </p:cNvPr>
          <p:cNvSpPr/>
          <p:nvPr/>
        </p:nvSpPr>
        <p:spPr>
          <a:xfrm>
            <a:off x="6190802" y="2057721"/>
            <a:ext cx="1751005" cy="909272"/>
          </a:xfrm>
          <a:prstGeom prst="cloud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25400" tIns="25400" rIns="25400" bIns="25400" numCol="1" spcCol="1270" anchor="ctr" anchorCtr="0">
            <a:noAutofit/>
          </a:bodyPr>
          <a:lstStyle/>
          <a:p>
            <a:pPr marL="9525" algn="ctr" rtl="1"/>
            <a:r>
              <a:rPr lang="ar-SA" sz="240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الْحَ</a:t>
            </a:r>
            <a:r>
              <a:rPr lang="ar-SA" sz="2400" kern="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قَّ</a:t>
            </a:r>
            <a:endParaRPr lang="ar-KW" sz="2400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xmlns="" id="{0321009E-09A1-0D9B-CB9F-50F8D86EB372}"/>
              </a:ext>
            </a:extLst>
          </p:cNvPr>
          <p:cNvSpPr/>
          <p:nvPr/>
        </p:nvSpPr>
        <p:spPr>
          <a:xfrm>
            <a:off x="7362408" y="3289273"/>
            <a:ext cx="1751005" cy="909272"/>
          </a:xfrm>
          <a:prstGeom prst="cloud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25400" tIns="25400" rIns="25400" bIns="25400" numCol="1" spcCol="1270" anchor="ctr" anchorCtr="0">
            <a:noAutofit/>
          </a:bodyPr>
          <a:lstStyle/>
          <a:p>
            <a:pPr marL="9525" algn="ctr" rtl="1"/>
            <a:r>
              <a:rPr lang="ar-SA" sz="2400" kern="12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</a:t>
            </a:r>
            <a:r>
              <a:rPr lang="ar-SA" sz="240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ُحِي</a:t>
            </a:r>
            <a:r>
              <a:rPr lang="ar-SA" sz="2400" kern="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طْ</a:t>
            </a:r>
            <a:endParaRPr lang="ar-KW" sz="2400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xmlns="" id="{405AD047-D788-A742-B50C-09A31A72CBE7}"/>
              </a:ext>
            </a:extLst>
          </p:cNvPr>
          <p:cNvSpPr/>
          <p:nvPr/>
        </p:nvSpPr>
        <p:spPr>
          <a:xfrm>
            <a:off x="8301754" y="4477743"/>
            <a:ext cx="1751005" cy="909272"/>
          </a:xfrm>
          <a:prstGeom prst="cloud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25400" tIns="25400" rIns="25400" bIns="25400" numCol="1" spcCol="1270" anchor="ctr" anchorCtr="0">
            <a:noAutofit/>
          </a:bodyPr>
          <a:lstStyle/>
          <a:p>
            <a:pPr marL="9525" algn="ctr" rtl="1"/>
            <a:r>
              <a:rPr lang="ar-KW" sz="2400" kern="12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</a:t>
            </a:r>
            <a:r>
              <a:rPr lang="ar-KW" sz="240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َلَ</a:t>
            </a:r>
            <a:r>
              <a:rPr lang="ar-KW" sz="2400" kern="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قْ</a:t>
            </a:r>
            <a:r>
              <a:rPr lang="ar-KW" sz="2400" kern="12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</a:t>
            </a:r>
            <a:r>
              <a:rPr lang="ar-KW" sz="240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َا</a:t>
            </a: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xmlns="" id="{0255F0FF-7039-7227-86BD-05DE9D605D42}"/>
              </a:ext>
            </a:extLst>
          </p:cNvPr>
          <p:cNvSpPr/>
          <p:nvPr/>
        </p:nvSpPr>
        <p:spPr>
          <a:xfrm>
            <a:off x="9129180" y="5616597"/>
            <a:ext cx="1751005" cy="909272"/>
          </a:xfrm>
          <a:prstGeom prst="cloud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25400" tIns="25400" rIns="25400" bIns="25400" numCol="1" spcCol="1270" anchor="ctr" anchorCtr="0">
            <a:noAutofit/>
          </a:bodyPr>
          <a:lstStyle/>
          <a:p>
            <a:pPr marL="9525" algn="ctr" rtl="1"/>
            <a:r>
              <a:rPr lang="ar-KW" sz="2400" kern="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قِ</a:t>
            </a:r>
            <a:r>
              <a:rPr lang="ar-KW" sz="240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يلَ</a:t>
            </a:r>
            <a:endParaRPr lang="ar-KW" sz="24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72791" y="424063"/>
            <a:ext cx="5020040" cy="954107"/>
          </a:xfrm>
          <a:prstGeom prst="rect">
            <a:avLst/>
          </a:prstGeom>
          <a:solidFill>
            <a:srgbClr val="97050B"/>
          </a:solidFill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en-CA" sz="3200" b="1" dirty="0">
                <a:solidFill>
                  <a:srgbClr val="FFFF00"/>
                </a:solidFill>
              </a:rPr>
              <a:t>Second</a:t>
            </a:r>
            <a:r>
              <a:rPr lang="en-US" sz="3200" b="1" dirty="0">
                <a:solidFill>
                  <a:srgbClr val="FFFF00"/>
                </a:solidFill>
              </a:rPr>
              <a:t>: non-opposing </a:t>
            </a:r>
            <a:r>
              <a:rPr lang="en-US" sz="3200" b="1" dirty="0" err="1">
                <a:solidFill>
                  <a:srgbClr val="FFFF00"/>
                </a:solidFill>
              </a:rPr>
              <a:t>sifat</a:t>
            </a:r>
            <a:endParaRPr lang="en-US" sz="3200" b="1" dirty="0">
              <a:solidFill>
                <a:srgbClr val="FFFF00"/>
              </a:solidFill>
            </a:endParaRPr>
          </a:p>
          <a:p>
            <a:pPr algn="ctr" rtl="1"/>
            <a:r>
              <a:rPr lang="ar-KW" sz="2400" b="1" dirty="0" smtClean="0">
                <a:solidFill>
                  <a:srgbClr val="FFFF00"/>
                </a:solidFill>
              </a:rPr>
              <a:t>ثانيًا</a:t>
            </a:r>
            <a:r>
              <a:rPr lang="ar-KW" sz="2400" b="1" dirty="0">
                <a:solidFill>
                  <a:srgbClr val="FFFF00"/>
                </a:solidFill>
              </a:rPr>
              <a:t>: الصفات التي ليس لها </a:t>
            </a:r>
            <a:r>
              <a:rPr lang="ar-KW" sz="2400" b="1" dirty="0" smtClean="0">
                <a:solidFill>
                  <a:srgbClr val="FFFF00"/>
                </a:solidFill>
              </a:rPr>
              <a:t>ضد</a:t>
            </a:r>
            <a:endParaRPr lang="ar-KW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40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xmlns="" id="{D5F26B24-95ED-2604-F32C-A518ACD134B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00692" y="1797977"/>
          <a:ext cx="6452171" cy="43871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Google Shape;737;p33">
            <a:extLst>
              <a:ext uri="{FF2B5EF4-FFF2-40B4-BE49-F238E27FC236}">
                <a16:creationId xmlns:a16="http://schemas.microsoft.com/office/drawing/2014/main" xmlns="" id="{5995C3AB-582B-71D3-49D6-4B4AE0763C62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5536" t="23740" r="46103" b="4154"/>
          <a:stretch/>
        </p:blipFill>
        <p:spPr>
          <a:xfrm>
            <a:off x="7500730" y="1797974"/>
            <a:ext cx="3843129" cy="438719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Cloud 13">
            <a:extLst>
              <a:ext uri="{FF2B5EF4-FFF2-40B4-BE49-F238E27FC236}">
                <a16:creationId xmlns:a16="http://schemas.microsoft.com/office/drawing/2014/main" xmlns="" id="{705F98B9-6F4B-891B-29E2-910416A851ED}"/>
              </a:ext>
            </a:extLst>
          </p:cNvPr>
          <p:cNvSpPr/>
          <p:nvPr/>
        </p:nvSpPr>
        <p:spPr>
          <a:xfrm>
            <a:off x="4974171" y="2535072"/>
            <a:ext cx="1878692" cy="1029720"/>
          </a:xfrm>
          <a:prstGeom prst="cloud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25400" tIns="25400" rIns="25400" bIns="25400" numCol="1" spcCol="1270" anchor="ctr" anchorCtr="0">
            <a:noAutofit/>
          </a:bodyPr>
          <a:lstStyle/>
          <a:p>
            <a:pPr marL="9525" algn="ctr"/>
            <a:r>
              <a:rPr lang="ar-KW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صوت له حدة</a:t>
            </a:r>
          </a:p>
          <a:p>
            <a:pPr marL="9525" algn="ctr"/>
            <a:r>
              <a:rPr lang="en-US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sharp sound </a:t>
            </a:r>
            <a:endParaRPr lang="ar-KW" sz="1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72791" y="424063"/>
            <a:ext cx="5020040" cy="954107"/>
          </a:xfrm>
          <a:prstGeom prst="rect">
            <a:avLst/>
          </a:prstGeom>
          <a:solidFill>
            <a:srgbClr val="97050B"/>
          </a:solidFill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en-CA" sz="3200" b="1" dirty="0">
                <a:solidFill>
                  <a:srgbClr val="FFFF00"/>
                </a:solidFill>
              </a:rPr>
              <a:t>Second</a:t>
            </a:r>
            <a:r>
              <a:rPr lang="en-US" sz="3200" b="1" dirty="0">
                <a:solidFill>
                  <a:srgbClr val="FFFF00"/>
                </a:solidFill>
              </a:rPr>
              <a:t>: non-opposing </a:t>
            </a:r>
            <a:r>
              <a:rPr lang="en-US" sz="3200" b="1" dirty="0" err="1">
                <a:solidFill>
                  <a:srgbClr val="FFFF00"/>
                </a:solidFill>
              </a:rPr>
              <a:t>sifat</a:t>
            </a:r>
            <a:endParaRPr lang="en-US" sz="3200" b="1" dirty="0">
              <a:solidFill>
                <a:srgbClr val="FFFF00"/>
              </a:solidFill>
            </a:endParaRPr>
          </a:p>
          <a:p>
            <a:pPr algn="ctr" rtl="1"/>
            <a:r>
              <a:rPr lang="ar-KW" sz="2400" b="1" dirty="0" smtClean="0">
                <a:solidFill>
                  <a:srgbClr val="FFFF00"/>
                </a:solidFill>
              </a:rPr>
              <a:t>ثانيًا</a:t>
            </a:r>
            <a:r>
              <a:rPr lang="ar-KW" sz="2400" b="1" dirty="0">
                <a:solidFill>
                  <a:srgbClr val="FFFF00"/>
                </a:solidFill>
              </a:rPr>
              <a:t>: الصفات التي ليس لها </a:t>
            </a:r>
            <a:r>
              <a:rPr lang="ar-KW" sz="2400" b="1" dirty="0" smtClean="0">
                <a:solidFill>
                  <a:srgbClr val="FFFF00"/>
                </a:solidFill>
              </a:rPr>
              <a:t>ضد</a:t>
            </a:r>
            <a:endParaRPr lang="ar-KW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89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A23FD4-8E45-2C4E-A2B0-7EE5066E2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0992" y="630190"/>
            <a:ext cx="2826227" cy="1325563"/>
          </a:xfrm>
        </p:spPr>
        <p:txBody>
          <a:bodyPr/>
          <a:lstStyle/>
          <a:p>
            <a:pPr algn="ctr"/>
            <a:r>
              <a:rPr lang="en-US" dirty="0" smtClean="0"/>
              <a:t>Semester program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AB13A6E-2CC9-B340-8DDB-115870560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4F412-AA90-1043-BCB5-FC8396DF0750}" type="datetime1">
              <a:rPr lang="en-CA" smtClean="0"/>
              <a:t>2023-09-15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22DFAB7-4DF7-F140-9E7E-63058FA08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84B88-F3D9-6A4F-9660-1A0A1E561ED7}" type="slidenum">
              <a:rPr lang="en-US" smtClean="0"/>
              <a:t>3</a:t>
            </a:fld>
            <a:endParaRPr lang="en-US"/>
          </a:p>
        </p:txBody>
      </p:sp>
      <p:pic>
        <p:nvPicPr>
          <p:cNvPr id="9" name="Picture 4" descr="Quran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737" y="2147597"/>
            <a:ext cx="2371725" cy="328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44684"/>
            <a:ext cx="4411483" cy="583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29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xmlns="" id="{D5F26B24-95ED-2604-F32C-A518ACD134B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00692" y="1797977"/>
          <a:ext cx="6452171" cy="43871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Cloud 13">
            <a:extLst>
              <a:ext uri="{FF2B5EF4-FFF2-40B4-BE49-F238E27FC236}">
                <a16:creationId xmlns:a16="http://schemas.microsoft.com/office/drawing/2014/main" xmlns="" id="{705F98B9-6F4B-891B-29E2-910416A851ED}"/>
              </a:ext>
            </a:extLst>
          </p:cNvPr>
          <p:cNvSpPr/>
          <p:nvPr/>
        </p:nvSpPr>
        <p:spPr>
          <a:xfrm>
            <a:off x="4974171" y="2431540"/>
            <a:ext cx="1878692" cy="1029720"/>
          </a:xfrm>
          <a:prstGeom prst="cloud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25400" tIns="25400" rIns="25400" bIns="25400" numCol="1" spcCol="1270" anchor="ctr" anchorCtr="0">
            <a:noAutofit/>
          </a:bodyPr>
          <a:lstStyle/>
          <a:p>
            <a:pPr marL="9525" algn="ctr"/>
            <a:r>
              <a:rPr lang="ar-KW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الميل والعدول</a:t>
            </a:r>
          </a:p>
          <a:p>
            <a:pPr marL="9525" algn="ctr"/>
            <a:r>
              <a:rPr lang="en-US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Deviation</a:t>
            </a:r>
            <a:endParaRPr lang="ar-KW" sz="1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Google Shape;863;p38">
            <a:extLst>
              <a:ext uri="{FF2B5EF4-FFF2-40B4-BE49-F238E27FC236}">
                <a16:creationId xmlns:a16="http://schemas.microsoft.com/office/drawing/2014/main" xmlns="" id="{02703AD8-FDAB-3E2B-5B2A-DEE73DDC5A02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18195" t="26217" r="18194" b="7593"/>
          <a:stretch/>
        </p:blipFill>
        <p:spPr>
          <a:xfrm>
            <a:off x="7320984" y="2038691"/>
            <a:ext cx="4597400" cy="390576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xmlns="" id="{0C7E4DDF-2D95-58B8-A76E-E9B0ADBA6054}"/>
              </a:ext>
            </a:extLst>
          </p:cNvPr>
          <p:cNvSpPr/>
          <p:nvPr/>
        </p:nvSpPr>
        <p:spPr>
          <a:xfrm>
            <a:off x="10724911" y="5729470"/>
            <a:ext cx="1066397" cy="62559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ar-SA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ل</a:t>
            </a:r>
            <a:endParaRPr lang="en-US" sz="3200" kern="12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xmlns="" id="{692CC068-3F83-7533-63FC-BD9FE0719F70}"/>
              </a:ext>
            </a:extLst>
          </p:cNvPr>
          <p:cNvSpPr/>
          <p:nvPr/>
        </p:nvSpPr>
        <p:spPr>
          <a:xfrm>
            <a:off x="8255688" y="5729470"/>
            <a:ext cx="1066397" cy="62559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ar-SA" sz="3200" kern="12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ر</a:t>
            </a:r>
            <a:endParaRPr lang="en-US" sz="3200" kern="12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72791" y="424063"/>
            <a:ext cx="5020040" cy="954107"/>
          </a:xfrm>
          <a:prstGeom prst="rect">
            <a:avLst/>
          </a:prstGeom>
          <a:solidFill>
            <a:srgbClr val="97050B"/>
          </a:solidFill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en-CA" sz="3200" b="1" dirty="0">
                <a:solidFill>
                  <a:srgbClr val="FFFF00"/>
                </a:solidFill>
              </a:rPr>
              <a:t>Second</a:t>
            </a:r>
            <a:r>
              <a:rPr lang="en-US" sz="3200" b="1" dirty="0">
                <a:solidFill>
                  <a:srgbClr val="FFFF00"/>
                </a:solidFill>
              </a:rPr>
              <a:t>: non-opposing </a:t>
            </a:r>
            <a:r>
              <a:rPr lang="en-US" sz="3200" b="1" dirty="0" err="1">
                <a:solidFill>
                  <a:srgbClr val="FFFF00"/>
                </a:solidFill>
              </a:rPr>
              <a:t>sifat</a:t>
            </a:r>
            <a:endParaRPr lang="en-US" sz="3200" b="1" dirty="0">
              <a:solidFill>
                <a:srgbClr val="FFFF00"/>
              </a:solidFill>
            </a:endParaRPr>
          </a:p>
          <a:p>
            <a:pPr algn="ctr" rtl="1"/>
            <a:r>
              <a:rPr lang="ar-KW" sz="2400" b="1" dirty="0" smtClean="0">
                <a:solidFill>
                  <a:srgbClr val="FFFF00"/>
                </a:solidFill>
              </a:rPr>
              <a:t>ثانيًا</a:t>
            </a:r>
            <a:r>
              <a:rPr lang="ar-KW" sz="2400" b="1" dirty="0">
                <a:solidFill>
                  <a:srgbClr val="FFFF00"/>
                </a:solidFill>
              </a:rPr>
              <a:t>: الصفات التي ليس لها </a:t>
            </a:r>
            <a:r>
              <a:rPr lang="ar-KW" sz="2400" b="1" dirty="0" smtClean="0">
                <a:solidFill>
                  <a:srgbClr val="FFFF00"/>
                </a:solidFill>
              </a:rPr>
              <a:t>ضد</a:t>
            </a:r>
            <a:endParaRPr lang="ar-KW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81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xmlns="" id="{D5F26B24-95ED-2604-F32C-A518ACD134B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00692" y="1797977"/>
          <a:ext cx="6452171" cy="43871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Cloud 5">
            <a:extLst>
              <a:ext uri="{FF2B5EF4-FFF2-40B4-BE49-F238E27FC236}">
                <a16:creationId xmlns:a16="http://schemas.microsoft.com/office/drawing/2014/main" xmlns="" id="{C8AF2393-B824-E2E6-7E79-4601A7731315}"/>
              </a:ext>
            </a:extLst>
          </p:cNvPr>
          <p:cNvSpPr/>
          <p:nvPr/>
        </p:nvSpPr>
        <p:spPr>
          <a:xfrm>
            <a:off x="4974171" y="2535072"/>
            <a:ext cx="1878692" cy="1029720"/>
          </a:xfrm>
          <a:prstGeom prst="cloud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25400" tIns="25400" rIns="25400" bIns="25400" numCol="1" spcCol="1270" anchor="ctr" anchorCtr="0">
            <a:noAutofit/>
          </a:bodyPr>
          <a:lstStyle/>
          <a:p>
            <a:pPr marL="9525" algn="ctr"/>
            <a:r>
              <a:rPr lang="ar-KW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الإعادة</a:t>
            </a:r>
            <a:endParaRPr lang="ar-KW" sz="1400" b="1" kern="1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525" algn="ctr"/>
            <a:r>
              <a:rPr lang="en-US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Repetition</a:t>
            </a:r>
            <a:endParaRPr lang="ar-KW" sz="1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2" descr="مخرج حرف الراء - مدونة قرآنيات">
            <a:extLst>
              <a:ext uri="{FF2B5EF4-FFF2-40B4-BE49-F238E27FC236}">
                <a16:creationId xmlns:a16="http://schemas.microsoft.com/office/drawing/2014/main" xmlns="" id="{0FAC386A-299D-CD8C-E88A-837D303447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93" t="1261" r="3281"/>
          <a:stretch/>
        </p:blipFill>
        <p:spPr bwMode="auto">
          <a:xfrm>
            <a:off x="8162747" y="2104032"/>
            <a:ext cx="3508553" cy="3775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E7F2DED-75C1-DC1E-79E6-9697E899958F}"/>
              </a:ext>
            </a:extLst>
          </p:cNvPr>
          <p:cNvSpPr/>
          <p:nvPr/>
        </p:nvSpPr>
        <p:spPr>
          <a:xfrm rot="5400000">
            <a:off x="11045660" y="1833567"/>
            <a:ext cx="867064" cy="624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472791" y="424063"/>
            <a:ext cx="5020040" cy="954107"/>
          </a:xfrm>
          <a:prstGeom prst="rect">
            <a:avLst/>
          </a:prstGeom>
          <a:solidFill>
            <a:srgbClr val="97050B"/>
          </a:solidFill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en-CA" sz="3200" b="1" dirty="0">
                <a:solidFill>
                  <a:srgbClr val="FFFF00"/>
                </a:solidFill>
              </a:rPr>
              <a:t>Second</a:t>
            </a:r>
            <a:r>
              <a:rPr lang="en-US" sz="3200" b="1" dirty="0">
                <a:solidFill>
                  <a:srgbClr val="FFFF00"/>
                </a:solidFill>
              </a:rPr>
              <a:t>: non-opposing </a:t>
            </a:r>
            <a:r>
              <a:rPr lang="en-US" sz="3200" b="1" dirty="0" err="1">
                <a:solidFill>
                  <a:srgbClr val="FFFF00"/>
                </a:solidFill>
              </a:rPr>
              <a:t>sifat</a:t>
            </a:r>
            <a:endParaRPr lang="en-US" sz="3200" b="1" dirty="0">
              <a:solidFill>
                <a:srgbClr val="FFFF00"/>
              </a:solidFill>
            </a:endParaRPr>
          </a:p>
          <a:p>
            <a:pPr algn="ctr" rtl="1"/>
            <a:r>
              <a:rPr lang="ar-KW" sz="2400" b="1" dirty="0" smtClean="0">
                <a:solidFill>
                  <a:srgbClr val="FFFF00"/>
                </a:solidFill>
              </a:rPr>
              <a:t>ثانيًا</a:t>
            </a:r>
            <a:r>
              <a:rPr lang="ar-KW" sz="2400" b="1" dirty="0">
                <a:solidFill>
                  <a:srgbClr val="FFFF00"/>
                </a:solidFill>
              </a:rPr>
              <a:t>: الصفات التي ليس لها </a:t>
            </a:r>
            <a:r>
              <a:rPr lang="ar-KW" sz="2400" b="1" dirty="0" smtClean="0">
                <a:solidFill>
                  <a:srgbClr val="FFFF00"/>
                </a:solidFill>
              </a:rPr>
              <a:t>ضد</a:t>
            </a:r>
            <a:endParaRPr lang="ar-KW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85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xmlns="" id="{D5F26B24-95ED-2604-F32C-A518ACD134B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00692" y="1797977"/>
          <a:ext cx="6452171" cy="43871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Cloud 5">
            <a:extLst>
              <a:ext uri="{FF2B5EF4-FFF2-40B4-BE49-F238E27FC236}">
                <a16:creationId xmlns:a16="http://schemas.microsoft.com/office/drawing/2014/main" xmlns="" id="{C8AF2393-B824-E2E6-7E79-4601A7731315}"/>
              </a:ext>
            </a:extLst>
          </p:cNvPr>
          <p:cNvSpPr/>
          <p:nvPr/>
        </p:nvSpPr>
        <p:spPr>
          <a:xfrm>
            <a:off x="4974171" y="2484272"/>
            <a:ext cx="1878692" cy="1029720"/>
          </a:xfrm>
          <a:prstGeom prst="cloud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25400" tIns="25400" rIns="25400" bIns="25400" numCol="1" spcCol="1270" anchor="ctr" anchorCtr="0">
            <a:noAutofit/>
          </a:bodyPr>
          <a:lstStyle/>
          <a:p>
            <a:pPr marL="9525" algn="ctr"/>
            <a:r>
              <a:rPr lang="ar-KW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الانتشار والاتساع</a:t>
            </a:r>
            <a:endParaRPr lang="ar-KW" sz="1400" b="1" kern="1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525" algn="ctr"/>
            <a:r>
              <a:rPr lang="en-US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Diffusion and spreading</a:t>
            </a:r>
            <a:endParaRPr lang="ar-KW" sz="1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FB04E61-A854-6446-0BBC-ED8179A75BA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563" t="1406" r="2441"/>
          <a:stretch/>
        </p:blipFill>
        <p:spPr>
          <a:xfrm>
            <a:off x="7797800" y="2260601"/>
            <a:ext cx="3898900" cy="35242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72791" y="424063"/>
            <a:ext cx="5020040" cy="954107"/>
          </a:xfrm>
          <a:prstGeom prst="rect">
            <a:avLst/>
          </a:prstGeom>
          <a:solidFill>
            <a:srgbClr val="97050B"/>
          </a:solidFill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en-CA" sz="3200" b="1" dirty="0">
                <a:solidFill>
                  <a:srgbClr val="FFFF00"/>
                </a:solidFill>
              </a:rPr>
              <a:t>Second</a:t>
            </a:r>
            <a:r>
              <a:rPr lang="en-US" sz="3200" b="1" dirty="0">
                <a:solidFill>
                  <a:srgbClr val="FFFF00"/>
                </a:solidFill>
              </a:rPr>
              <a:t>: non-opposing </a:t>
            </a:r>
            <a:r>
              <a:rPr lang="en-US" sz="3200" b="1" dirty="0" err="1">
                <a:solidFill>
                  <a:srgbClr val="FFFF00"/>
                </a:solidFill>
              </a:rPr>
              <a:t>sifat</a:t>
            </a:r>
            <a:endParaRPr lang="en-US" sz="3200" b="1" dirty="0">
              <a:solidFill>
                <a:srgbClr val="FFFF00"/>
              </a:solidFill>
            </a:endParaRPr>
          </a:p>
          <a:p>
            <a:pPr algn="ctr" rtl="1"/>
            <a:r>
              <a:rPr lang="ar-KW" sz="2400" b="1" dirty="0" smtClean="0">
                <a:solidFill>
                  <a:srgbClr val="FFFF00"/>
                </a:solidFill>
              </a:rPr>
              <a:t>ثانيًا</a:t>
            </a:r>
            <a:r>
              <a:rPr lang="ar-KW" sz="2400" b="1" dirty="0">
                <a:solidFill>
                  <a:srgbClr val="FFFF00"/>
                </a:solidFill>
              </a:rPr>
              <a:t>: الصفات التي ليس لها </a:t>
            </a:r>
            <a:r>
              <a:rPr lang="ar-KW" sz="2400" b="1" dirty="0" smtClean="0">
                <a:solidFill>
                  <a:srgbClr val="FFFF00"/>
                </a:solidFill>
              </a:rPr>
              <a:t>ضد</a:t>
            </a:r>
            <a:endParaRPr lang="ar-KW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61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xmlns="" id="{D5F26B24-95ED-2604-F32C-A518ACD134B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00692" y="1797977"/>
          <a:ext cx="6452171" cy="43871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Cloud 5">
            <a:extLst>
              <a:ext uri="{FF2B5EF4-FFF2-40B4-BE49-F238E27FC236}">
                <a16:creationId xmlns:a16="http://schemas.microsoft.com/office/drawing/2014/main" xmlns="" id="{C8AF2393-B824-E2E6-7E79-4601A7731315}"/>
              </a:ext>
            </a:extLst>
          </p:cNvPr>
          <p:cNvSpPr/>
          <p:nvPr/>
        </p:nvSpPr>
        <p:spPr>
          <a:xfrm>
            <a:off x="4974171" y="2535072"/>
            <a:ext cx="1878692" cy="1029720"/>
          </a:xfrm>
          <a:prstGeom prst="cloud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25400" tIns="25400" rIns="25400" bIns="25400" numCol="1" spcCol="1270" anchor="ctr" anchorCtr="0">
            <a:noAutofit/>
          </a:bodyPr>
          <a:lstStyle/>
          <a:p>
            <a:pPr marL="9525" algn="ctr"/>
            <a:r>
              <a:rPr lang="ar-KW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الامتداد</a:t>
            </a:r>
            <a:endParaRPr lang="ar-KW" sz="1400" b="1" kern="1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525" algn="ctr"/>
            <a:r>
              <a:rPr lang="en-US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Extension</a:t>
            </a:r>
            <a:endParaRPr lang="ar-KW" sz="1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Google Shape;906;p40">
            <a:extLst>
              <a:ext uri="{FF2B5EF4-FFF2-40B4-BE49-F238E27FC236}">
                <a16:creationId xmlns:a16="http://schemas.microsoft.com/office/drawing/2014/main" xmlns="" id="{D6A7CED0-1E96-686B-FBCB-3FEED1DD9CB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3333" t="36028" r="48611" b="6183"/>
          <a:stretch/>
        </p:blipFill>
        <p:spPr>
          <a:xfrm>
            <a:off x="8907480" y="1628078"/>
            <a:ext cx="3271177" cy="2997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906;p40">
            <a:extLst>
              <a:ext uri="{FF2B5EF4-FFF2-40B4-BE49-F238E27FC236}">
                <a16:creationId xmlns:a16="http://schemas.microsoft.com/office/drawing/2014/main" xmlns="" id="{746EAC93-F92A-C551-7C05-02A503194DFD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61072" t="48020" r="6289" b="16795"/>
          <a:stretch/>
        </p:blipFill>
        <p:spPr>
          <a:xfrm>
            <a:off x="7291869" y="4015956"/>
            <a:ext cx="2984500" cy="2413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3472791" y="424063"/>
            <a:ext cx="5020040" cy="954107"/>
          </a:xfrm>
          <a:prstGeom prst="rect">
            <a:avLst/>
          </a:prstGeom>
          <a:solidFill>
            <a:srgbClr val="97050B"/>
          </a:solidFill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en-CA" sz="3200" b="1" dirty="0">
                <a:solidFill>
                  <a:srgbClr val="FFFF00"/>
                </a:solidFill>
              </a:rPr>
              <a:t>Second</a:t>
            </a:r>
            <a:r>
              <a:rPr lang="en-US" sz="3200" b="1" dirty="0">
                <a:solidFill>
                  <a:srgbClr val="FFFF00"/>
                </a:solidFill>
              </a:rPr>
              <a:t>: non-opposing </a:t>
            </a:r>
            <a:r>
              <a:rPr lang="en-US" sz="3200" b="1" dirty="0" err="1">
                <a:solidFill>
                  <a:srgbClr val="FFFF00"/>
                </a:solidFill>
              </a:rPr>
              <a:t>sifat</a:t>
            </a:r>
            <a:endParaRPr lang="en-US" sz="3200" b="1" dirty="0">
              <a:solidFill>
                <a:srgbClr val="FFFF00"/>
              </a:solidFill>
            </a:endParaRPr>
          </a:p>
          <a:p>
            <a:pPr algn="ctr" rtl="1"/>
            <a:r>
              <a:rPr lang="ar-KW" sz="2400" b="1" dirty="0" smtClean="0">
                <a:solidFill>
                  <a:srgbClr val="FFFF00"/>
                </a:solidFill>
              </a:rPr>
              <a:t>ثانيًا</a:t>
            </a:r>
            <a:r>
              <a:rPr lang="ar-KW" sz="2400" b="1" dirty="0">
                <a:solidFill>
                  <a:srgbClr val="FFFF00"/>
                </a:solidFill>
              </a:rPr>
              <a:t>: الصفات التي ليس لها </a:t>
            </a:r>
            <a:r>
              <a:rPr lang="ar-KW" sz="2400" b="1" dirty="0" smtClean="0">
                <a:solidFill>
                  <a:srgbClr val="FFFF00"/>
                </a:solidFill>
              </a:rPr>
              <a:t>ضد</a:t>
            </a:r>
            <a:endParaRPr lang="ar-KW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67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xmlns="" id="{7029BE94-07BD-D5D6-1B1A-9655F7C1D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2281" y="1628078"/>
            <a:ext cx="8847437" cy="4907425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015B5451-CD17-93C0-1047-A6653BECD497}"/>
              </a:ext>
            </a:extLst>
          </p:cNvPr>
          <p:cNvSpPr/>
          <p:nvPr/>
        </p:nvSpPr>
        <p:spPr>
          <a:xfrm>
            <a:off x="4826590" y="2225904"/>
            <a:ext cx="1869971" cy="3048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CA" sz="1800" kern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Area of contact</a:t>
            </a:r>
            <a:endParaRPr lang="en-US" sz="1800" kern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xmlns="" id="{51EBD83E-950F-B1FB-4F02-D3D3003E9594}"/>
              </a:ext>
            </a:extLst>
          </p:cNvPr>
          <p:cNvSpPr/>
          <p:nvPr/>
        </p:nvSpPr>
        <p:spPr>
          <a:xfrm>
            <a:off x="4876018" y="3875529"/>
            <a:ext cx="1869971" cy="3048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CA" sz="1800" kern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Area of pressure</a:t>
            </a:r>
            <a:endParaRPr lang="en-US" sz="1800" kern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xmlns="" id="{D29D6FEB-FD7B-C18C-8D9A-9770425033B8}"/>
              </a:ext>
            </a:extLst>
          </p:cNvPr>
          <p:cNvSpPr/>
          <p:nvPr/>
        </p:nvSpPr>
        <p:spPr>
          <a:xfrm>
            <a:off x="9219462" y="3360343"/>
            <a:ext cx="2158774" cy="7214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ar-SA" sz="1800" kern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امتداد الصوت</a:t>
            </a:r>
            <a:endParaRPr lang="en-CA" sz="1800" kern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/>
            <a:r>
              <a:rPr lang="en-CA" sz="1800" kern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Path of the sound</a:t>
            </a:r>
            <a:endParaRPr lang="en-US" sz="1800" kern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72791" y="424063"/>
            <a:ext cx="5020040" cy="954107"/>
          </a:xfrm>
          <a:prstGeom prst="rect">
            <a:avLst/>
          </a:prstGeom>
          <a:solidFill>
            <a:srgbClr val="97050B"/>
          </a:solidFill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en-CA" sz="3200" b="1" dirty="0">
                <a:solidFill>
                  <a:srgbClr val="FFFF00"/>
                </a:solidFill>
              </a:rPr>
              <a:t>Second</a:t>
            </a:r>
            <a:r>
              <a:rPr lang="en-US" sz="3200" b="1" dirty="0">
                <a:solidFill>
                  <a:srgbClr val="FFFF00"/>
                </a:solidFill>
              </a:rPr>
              <a:t>: non-opposing </a:t>
            </a:r>
            <a:r>
              <a:rPr lang="en-US" sz="3200" b="1" dirty="0" err="1">
                <a:solidFill>
                  <a:srgbClr val="FFFF00"/>
                </a:solidFill>
              </a:rPr>
              <a:t>sifat</a:t>
            </a:r>
            <a:endParaRPr lang="en-US" sz="3200" b="1" dirty="0">
              <a:solidFill>
                <a:srgbClr val="FFFF00"/>
              </a:solidFill>
            </a:endParaRPr>
          </a:p>
          <a:p>
            <a:pPr algn="ctr" rtl="1"/>
            <a:r>
              <a:rPr lang="ar-KW" sz="2400" b="1" dirty="0" smtClean="0">
                <a:solidFill>
                  <a:srgbClr val="FFFF00"/>
                </a:solidFill>
              </a:rPr>
              <a:t>ثانيًا</a:t>
            </a:r>
            <a:r>
              <a:rPr lang="ar-KW" sz="2400" b="1" dirty="0">
                <a:solidFill>
                  <a:srgbClr val="FFFF00"/>
                </a:solidFill>
              </a:rPr>
              <a:t>: الصفات التي ليس لها </a:t>
            </a:r>
            <a:r>
              <a:rPr lang="ar-KW" sz="2400" b="1" dirty="0" smtClean="0">
                <a:solidFill>
                  <a:srgbClr val="FFFF00"/>
                </a:solidFill>
              </a:rPr>
              <a:t>ضد</a:t>
            </a:r>
            <a:endParaRPr lang="ar-KW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36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xmlns="" id="{D5F26B24-95ED-2604-F32C-A518ACD134B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00692" y="1797977"/>
          <a:ext cx="6452171" cy="43871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Cloud 13">
            <a:extLst>
              <a:ext uri="{FF2B5EF4-FFF2-40B4-BE49-F238E27FC236}">
                <a16:creationId xmlns:a16="http://schemas.microsoft.com/office/drawing/2014/main" xmlns="" id="{705F98B9-6F4B-891B-29E2-910416A851ED}"/>
              </a:ext>
            </a:extLst>
          </p:cNvPr>
          <p:cNvSpPr/>
          <p:nvPr/>
        </p:nvSpPr>
        <p:spPr>
          <a:xfrm>
            <a:off x="4974171" y="2535072"/>
            <a:ext cx="1878692" cy="1029720"/>
          </a:xfrm>
          <a:prstGeom prst="cloud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25400" tIns="25400" rIns="25400" bIns="25400" numCol="1" spcCol="1270" anchor="ctr" anchorCtr="0">
            <a:noAutofit/>
          </a:bodyPr>
          <a:lstStyle/>
          <a:p>
            <a:pPr marL="9525" algn="ctr"/>
            <a:r>
              <a:rPr lang="ar-KW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السهولة</a:t>
            </a:r>
          </a:p>
          <a:p>
            <a:pPr marL="9525" algn="ctr"/>
            <a:r>
              <a:rPr lang="en-US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Softness</a:t>
            </a:r>
            <a:endParaRPr lang="ar-KW" sz="1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224F7015-F2AC-1496-CF87-83E287EA653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1758" t="11906" r="21053" b="78481"/>
          <a:stretch/>
        </p:blipFill>
        <p:spPr>
          <a:xfrm>
            <a:off x="7321456" y="2946400"/>
            <a:ext cx="4651116" cy="2349500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xmlns="" id="{D930B4EC-E204-7FE4-1B61-E1551E4C9E89}"/>
              </a:ext>
            </a:extLst>
          </p:cNvPr>
          <p:cNvSpPr/>
          <p:nvPr/>
        </p:nvSpPr>
        <p:spPr>
          <a:xfrm>
            <a:off x="10427103" y="5445005"/>
            <a:ext cx="1066397" cy="62559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ar-SA" sz="320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و</a:t>
            </a:r>
            <a:endParaRPr lang="en-US" sz="3200" kern="12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xmlns="" id="{D6292C7E-4393-3502-1FFC-5F0D78D7B1AA}"/>
              </a:ext>
            </a:extLst>
          </p:cNvPr>
          <p:cNvSpPr/>
          <p:nvPr/>
        </p:nvSpPr>
        <p:spPr>
          <a:xfrm>
            <a:off x="7908913" y="5416310"/>
            <a:ext cx="1066397" cy="62559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ar-SA" sz="3200" kern="12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ي</a:t>
            </a:r>
            <a:endParaRPr lang="en-US" sz="3200" kern="12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72791" y="424063"/>
            <a:ext cx="5020040" cy="954107"/>
          </a:xfrm>
          <a:prstGeom prst="rect">
            <a:avLst/>
          </a:prstGeom>
          <a:solidFill>
            <a:srgbClr val="97050B"/>
          </a:solidFill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en-CA" sz="3200" b="1" dirty="0">
                <a:solidFill>
                  <a:srgbClr val="FFFF00"/>
                </a:solidFill>
              </a:rPr>
              <a:t>Second</a:t>
            </a:r>
            <a:r>
              <a:rPr lang="en-US" sz="3200" b="1" dirty="0">
                <a:solidFill>
                  <a:srgbClr val="FFFF00"/>
                </a:solidFill>
              </a:rPr>
              <a:t>: non-opposing </a:t>
            </a:r>
            <a:r>
              <a:rPr lang="en-US" sz="3200" b="1" dirty="0" err="1">
                <a:solidFill>
                  <a:srgbClr val="FFFF00"/>
                </a:solidFill>
              </a:rPr>
              <a:t>sifat</a:t>
            </a:r>
            <a:endParaRPr lang="en-US" sz="3200" b="1" dirty="0">
              <a:solidFill>
                <a:srgbClr val="FFFF00"/>
              </a:solidFill>
            </a:endParaRPr>
          </a:p>
          <a:p>
            <a:pPr algn="ctr" rtl="1"/>
            <a:r>
              <a:rPr lang="ar-KW" sz="2400" b="1" dirty="0" smtClean="0">
                <a:solidFill>
                  <a:srgbClr val="FFFF00"/>
                </a:solidFill>
              </a:rPr>
              <a:t>ثانيًا</a:t>
            </a:r>
            <a:r>
              <a:rPr lang="ar-KW" sz="2400" b="1" dirty="0">
                <a:solidFill>
                  <a:srgbClr val="FFFF00"/>
                </a:solidFill>
              </a:rPr>
              <a:t>: الصفات التي ليس لها </a:t>
            </a:r>
            <a:r>
              <a:rPr lang="ar-KW" sz="2400" b="1" dirty="0" smtClean="0">
                <a:solidFill>
                  <a:srgbClr val="FFFF00"/>
                </a:solidFill>
              </a:rPr>
              <a:t>ضد</a:t>
            </a:r>
            <a:endParaRPr lang="ar-KW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29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xmlns="" id="{D5F26B24-95ED-2604-F32C-A518ACD134B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00692" y="1797977"/>
          <a:ext cx="6452171" cy="43871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Cloud 5">
            <a:extLst>
              <a:ext uri="{FF2B5EF4-FFF2-40B4-BE49-F238E27FC236}">
                <a16:creationId xmlns:a16="http://schemas.microsoft.com/office/drawing/2014/main" xmlns="" id="{C8AF2393-B824-E2E6-7E79-4601A7731315}"/>
              </a:ext>
            </a:extLst>
          </p:cNvPr>
          <p:cNvSpPr/>
          <p:nvPr/>
        </p:nvSpPr>
        <p:spPr>
          <a:xfrm>
            <a:off x="4974171" y="2535072"/>
            <a:ext cx="1878692" cy="1029720"/>
          </a:xfrm>
          <a:prstGeom prst="cloud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25400" tIns="25400" rIns="25400" bIns="25400" numCol="1" spcCol="1270" anchor="ctr" anchorCtr="0">
            <a:noAutofit/>
          </a:bodyPr>
          <a:lstStyle/>
          <a:p>
            <a:pPr marL="9525" algn="ctr"/>
            <a:r>
              <a:rPr lang="ar-KW" sz="1400" b="1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الاستتار</a:t>
            </a:r>
            <a:endParaRPr lang="ar-KW" sz="1400" b="1" kern="1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525" algn="ctr"/>
            <a:r>
              <a:rPr lang="en-US" sz="1400" b="1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Hiding</a:t>
            </a:r>
            <a:endParaRPr lang="ar-KW" sz="1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E7F2DED-75C1-DC1E-79E6-9697E899958F}"/>
              </a:ext>
            </a:extLst>
          </p:cNvPr>
          <p:cNvSpPr/>
          <p:nvPr/>
        </p:nvSpPr>
        <p:spPr>
          <a:xfrm rot="5400000">
            <a:off x="11045660" y="1833567"/>
            <a:ext cx="867064" cy="624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US"/>
          </a:p>
        </p:txBody>
      </p:sp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E169AEAD-D019-1E19-E3FA-E264EC320F7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1758" t="11906" r="34816" b="78481"/>
          <a:stretch/>
        </p:blipFill>
        <p:spPr>
          <a:xfrm>
            <a:off x="8300782" y="2392879"/>
            <a:ext cx="3125560" cy="31973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72791" y="424063"/>
            <a:ext cx="5020040" cy="954107"/>
          </a:xfrm>
          <a:prstGeom prst="rect">
            <a:avLst/>
          </a:prstGeom>
          <a:solidFill>
            <a:srgbClr val="97050B"/>
          </a:solidFill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en-CA" sz="3200" b="1" dirty="0">
                <a:solidFill>
                  <a:srgbClr val="FFFF00"/>
                </a:solidFill>
              </a:rPr>
              <a:t>Second</a:t>
            </a:r>
            <a:r>
              <a:rPr lang="en-US" sz="3200" b="1" dirty="0">
                <a:solidFill>
                  <a:srgbClr val="FFFF00"/>
                </a:solidFill>
              </a:rPr>
              <a:t>: non-opposing </a:t>
            </a:r>
            <a:r>
              <a:rPr lang="en-US" sz="3200" b="1" dirty="0" err="1">
                <a:solidFill>
                  <a:srgbClr val="FFFF00"/>
                </a:solidFill>
              </a:rPr>
              <a:t>sifat</a:t>
            </a:r>
            <a:endParaRPr lang="en-US" sz="3200" b="1" dirty="0">
              <a:solidFill>
                <a:srgbClr val="FFFF00"/>
              </a:solidFill>
            </a:endParaRPr>
          </a:p>
          <a:p>
            <a:pPr algn="ctr" rtl="1"/>
            <a:r>
              <a:rPr lang="ar-KW" sz="2400" b="1" dirty="0" smtClean="0">
                <a:solidFill>
                  <a:srgbClr val="FFFF00"/>
                </a:solidFill>
              </a:rPr>
              <a:t>ثانيًا</a:t>
            </a:r>
            <a:r>
              <a:rPr lang="ar-KW" sz="2400" b="1" dirty="0">
                <a:solidFill>
                  <a:srgbClr val="FFFF00"/>
                </a:solidFill>
              </a:rPr>
              <a:t>: الصفات التي ليس لها </a:t>
            </a:r>
            <a:r>
              <a:rPr lang="ar-KW" sz="2400" b="1" dirty="0" smtClean="0">
                <a:solidFill>
                  <a:srgbClr val="FFFF00"/>
                </a:solidFill>
              </a:rPr>
              <a:t>ضد</a:t>
            </a:r>
            <a:endParaRPr lang="ar-KW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419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84" name="Ink 183">
                <a:extLst>
                  <a:ext uri="{FF2B5EF4-FFF2-40B4-BE49-F238E27FC236}">
                    <a16:creationId xmlns="" xmlns:a16="http://schemas.microsoft.com/office/drawing/2014/main" id="{CC45FBA4-216B-4671-96B8-AF74BFD33D03}"/>
                  </a:ext>
                </a:extLst>
              </p14:cNvPr>
              <p14:cNvContentPartPr/>
              <p14:nvPr/>
            </p14:nvContentPartPr>
            <p14:xfrm>
              <a:off x="9975744" y="932328"/>
              <a:ext cx="119520" cy="55080"/>
            </p14:xfrm>
          </p:contentPart>
        </mc:Choice>
        <mc:Fallback xmlns="">
          <p:pic>
            <p:nvPicPr>
              <p:cNvPr id="184" name="Ink 183">
                <a:extLst>
                  <a:ext uri="{FF2B5EF4-FFF2-40B4-BE49-F238E27FC236}">
                    <a16:creationId xmlns:a16="http://schemas.microsoft.com/office/drawing/2014/main" id="{CC45FBA4-216B-4671-96B8-AF74BFD33D0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967078" y="923688"/>
                <a:ext cx="137213" cy="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85" name="Ink 184">
                <a:extLst>
                  <a:ext uri="{FF2B5EF4-FFF2-40B4-BE49-F238E27FC236}">
                    <a16:creationId xmlns="" xmlns:a16="http://schemas.microsoft.com/office/drawing/2014/main" id="{DD1BCC7F-7F36-4512-9EBF-B6D68CAAFC82}"/>
                  </a:ext>
                </a:extLst>
              </p14:cNvPr>
              <p14:cNvContentPartPr/>
              <p14:nvPr/>
            </p14:nvContentPartPr>
            <p14:xfrm>
              <a:off x="6656184" y="932328"/>
              <a:ext cx="360" cy="360"/>
            </p14:xfrm>
          </p:contentPart>
        </mc:Choice>
        <mc:Fallback xmlns="">
          <p:pic>
            <p:nvPicPr>
              <p:cNvPr id="185" name="Ink 184">
                <a:extLst>
                  <a:ext uri="{FF2B5EF4-FFF2-40B4-BE49-F238E27FC236}">
                    <a16:creationId xmlns:a16="http://schemas.microsoft.com/office/drawing/2014/main" id="{DD1BCC7F-7F36-4512-9EBF-B6D68CAAFC82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647184" y="92368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92" name="Ink 191">
                <a:extLst>
                  <a:ext uri="{FF2B5EF4-FFF2-40B4-BE49-F238E27FC236}">
                    <a16:creationId xmlns="" xmlns:a16="http://schemas.microsoft.com/office/drawing/2014/main" id="{9F1B284F-ED54-4887-9E91-1B445720507B}"/>
                  </a:ext>
                </a:extLst>
              </p14:cNvPr>
              <p14:cNvContentPartPr/>
              <p14:nvPr/>
            </p14:nvContentPartPr>
            <p14:xfrm>
              <a:off x="10012464" y="841248"/>
              <a:ext cx="100440" cy="27000"/>
            </p14:xfrm>
          </p:contentPart>
        </mc:Choice>
        <mc:Fallback xmlns="">
          <p:pic>
            <p:nvPicPr>
              <p:cNvPr id="192" name="Ink 191">
                <a:extLst>
                  <a:ext uri="{FF2B5EF4-FFF2-40B4-BE49-F238E27FC236}">
                    <a16:creationId xmlns:a16="http://schemas.microsoft.com/office/drawing/2014/main" id="{9F1B284F-ED54-4887-9E91-1B445720507B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0003824" y="832366"/>
                <a:ext cx="118080" cy="444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93" name="Ink 192">
                <a:extLst>
                  <a:ext uri="{FF2B5EF4-FFF2-40B4-BE49-F238E27FC236}">
                    <a16:creationId xmlns="" xmlns:a16="http://schemas.microsoft.com/office/drawing/2014/main" id="{5E1C8219-3D56-4375-B36D-967681F9A822}"/>
                  </a:ext>
                </a:extLst>
              </p14:cNvPr>
              <p14:cNvContentPartPr/>
              <p14:nvPr/>
            </p14:nvContentPartPr>
            <p14:xfrm>
              <a:off x="9216864" y="914328"/>
              <a:ext cx="360" cy="360"/>
            </p14:xfrm>
          </p:contentPart>
        </mc:Choice>
        <mc:Fallback xmlns="">
          <p:pic>
            <p:nvPicPr>
              <p:cNvPr id="193" name="Ink 192">
                <a:extLst>
                  <a:ext uri="{FF2B5EF4-FFF2-40B4-BE49-F238E27FC236}">
                    <a16:creationId xmlns:a16="http://schemas.microsoft.com/office/drawing/2014/main" id="{5E1C8219-3D56-4375-B36D-967681F9A822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208224" y="90568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9" name="Ink 18">
                <a:extLst>
                  <a:ext uri="{FF2B5EF4-FFF2-40B4-BE49-F238E27FC236}">
                    <a16:creationId xmlns="" xmlns:a16="http://schemas.microsoft.com/office/drawing/2014/main" id="{CC45FBA4-216B-4671-96B8-AF74BFD33D03}"/>
                  </a:ext>
                </a:extLst>
              </p14:cNvPr>
              <p14:cNvContentPartPr/>
              <p14:nvPr/>
            </p14:nvContentPartPr>
            <p14:xfrm>
              <a:off x="9658389" y="1363241"/>
              <a:ext cx="119520" cy="5508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="" xmlns:a16="http://schemas.microsoft.com/office/drawing/2014/main" xmlns:p14="http://schemas.microsoft.com/office/powerpoint/2010/main" id="{CC45FBA4-216B-4671-96B8-AF74BFD33D03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9649362" y="1354182"/>
                <a:ext cx="137574" cy="731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0" name="Ink 19">
                <a:extLst>
                  <a:ext uri="{FF2B5EF4-FFF2-40B4-BE49-F238E27FC236}">
                    <a16:creationId xmlns="" xmlns:a16="http://schemas.microsoft.com/office/drawing/2014/main" id="{DD1BCC7F-7F36-4512-9EBF-B6D68CAAFC82}"/>
                  </a:ext>
                </a:extLst>
              </p14:cNvPr>
              <p14:cNvContentPartPr/>
              <p14:nvPr/>
            </p14:nvContentPartPr>
            <p14:xfrm>
              <a:off x="6338829" y="1363241"/>
              <a:ext cx="360" cy="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="" xmlns:a16="http://schemas.microsoft.com/office/drawing/2014/main" xmlns:p14="http://schemas.microsoft.com/office/powerpoint/2010/main" id="{DD1BCC7F-7F36-4512-9EBF-B6D68CAAFC82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329829" y="1354241"/>
                <a:ext cx="18360" cy="1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1" name="Ink 20">
                <a:extLst>
                  <a:ext uri="{FF2B5EF4-FFF2-40B4-BE49-F238E27FC236}">
                    <a16:creationId xmlns="" xmlns:a16="http://schemas.microsoft.com/office/drawing/2014/main" id="{9F1B284F-ED54-4887-9E91-1B445720507B}"/>
                  </a:ext>
                </a:extLst>
              </p14:cNvPr>
              <p14:cNvContentPartPr/>
              <p14:nvPr/>
            </p14:nvContentPartPr>
            <p14:xfrm>
              <a:off x="9695109" y="1272161"/>
              <a:ext cx="100440" cy="270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="" xmlns:a16="http://schemas.microsoft.com/office/drawing/2014/main" xmlns:p14="http://schemas.microsoft.com/office/powerpoint/2010/main" id="{9F1B284F-ED54-4887-9E91-1B445720507B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9686109" y="1263279"/>
                <a:ext cx="118440" cy="447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2" name="Ink 21">
                <a:extLst>
                  <a:ext uri="{FF2B5EF4-FFF2-40B4-BE49-F238E27FC236}">
                    <a16:creationId xmlns="" xmlns:a16="http://schemas.microsoft.com/office/drawing/2014/main" id="{5E1C8219-3D56-4375-B36D-967681F9A822}"/>
                  </a:ext>
                </a:extLst>
              </p14:cNvPr>
              <p14:cNvContentPartPr/>
              <p14:nvPr/>
            </p14:nvContentPartPr>
            <p14:xfrm>
              <a:off x="8899509" y="1345241"/>
              <a:ext cx="36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="" xmlns:a16="http://schemas.microsoft.com/office/drawing/2014/main" xmlns:p14="http://schemas.microsoft.com/office/powerpoint/2010/main" id="{5E1C8219-3D56-4375-B36D-967681F9A822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890509" y="1336241"/>
                <a:ext cx="18360" cy="1836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TextBox 11"/>
          <p:cNvSpPr txBox="1"/>
          <p:nvPr/>
        </p:nvSpPr>
        <p:spPr>
          <a:xfrm>
            <a:off x="1670936" y="1801466"/>
            <a:ext cx="9335785" cy="2808461"/>
          </a:xfrm>
          <a:prstGeom prst="rect">
            <a:avLst/>
          </a:prstGeom>
          <a:solidFill>
            <a:srgbClr val="002060"/>
          </a:solidFill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CA" sz="2000" b="1" dirty="0" smtClean="0">
                <a:solidFill>
                  <a:srgbClr val="FFFF00"/>
                </a:solidFill>
              </a:rPr>
              <a:t>Thirdly</a:t>
            </a:r>
            <a:r>
              <a:rPr lang="en-US" sz="2000" b="1" dirty="0">
                <a:solidFill>
                  <a:srgbClr val="FFFF00"/>
                </a:solidFill>
              </a:rPr>
              <a:t>:</a:t>
            </a:r>
          </a:p>
          <a:p>
            <a:pPr algn="ctr"/>
            <a:r>
              <a:rPr lang="en-US" sz="4400" b="1" dirty="0">
                <a:solidFill>
                  <a:srgbClr val="FFFF00"/>
                </a:solidFill>
              </a:rPr>
              <a:t>Strong and weak </a:t>
            </a:r>
            <a:r>
              <a:rPr lang="en-US" sz="4400" b="1" dirty="0" smtClean="0">
                <a:solidFill>
                  <a:srgbClr val="FFFF00"/>
                </a:solidFill>
              </a:rPr>
              <a:t>letters</a:t>
            </a:r>
          </a:p>
          <a:p>
            <a:pPr algn="ctr"/>
            <a:endParaRPr lang="en-US" sz="4400" b="1" dirty="0">
              <a:solidFill>
                <a:srgbClr val="FFFF00"/>
              </a:solidFill>
            </a:endParaRPr>
          </a:p>
          <a:p>
            <a:pPr algn="ctr" rtl="1"/>
            <a:r>
              <a:rPr lang="ar-SA" sz="1400" b="1" dirty="0">
                <a:solidFill>
                  <a:srgbClr val="FFFF00"/>
                </a:solidFill>
              </a:rPr>
              <a:t>ثالثًا</a:t>
            </a:r>
            <a:r>
              <a:rPr lang="ar-KW" sz="1400" b="1" dirty="0">
                <a:solidFill>
                  <a:srgbClr val="FFFF00"/>
                </a:solidFill>
              </a:rPr>
              <a:t>:</a:t>
            </a:r>
          </a:p>
          <a:p>
            <a:pPr algn="ctr"/>
            <a:endParaRPr lang="ar-KW" sz="1050" b="1" dirty="0">
              <a:solidFill>
                <a:srgbClr val="FFFF00"/>
              </a:solidFill>
            </a:endParaRPr>
          </a:p>
          <a:p>
            <a:pPr algn="ctr"/>
            <a:r>
              <a:rPr lang="ar-SA" sz="4400" b="1" dirty="0">
                <a:solidFill>
                  <a:srgbClr val="FFFF00"/>
                </a:solidFill>
              </a:rPr>
              <a:t>الحروف القوية </a:t>
            </a:r>
            <a:r>
              <a:rPr lang="ar-SA" sz="4400" b="1" dirty="0" smtClean="0">
                <a:solidFill>
                  <a:srgbClr val="FFFF00"/>
                </a:solidFill>
              </a:rPr>
              <a:t>والضعيفة</a:t>
            </a:r>
            <a:endParaRPr lang="ar-KW" sz="4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43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673927" y="424063"/>
            <a:ext cx="5768185" cy="954107"/>
          </a:xfrm>
          <a:prstGeom prst="rect">
            <a:avLst/>
          </a:prstGeom>
          <a:solidFill>
            <a:srgbClr val="002060"/>
          </a:solidFill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en-CA" sz="3200" b="1" dirty="0">
                <a:solidFill>
                  <a:srgbClr val="FFFF00"/>
                </a:solidFill>
              </a:rPr>
              <a:t>Thirdly</a:t>
            </a:r>
            <a:r>
              <a:rPr lang="en-US" sz="3200" b="1" dirty="0">
                <a:solidFill>
                  <a:srgbClr val="FFFF00"/>
                </a:solidFill>
              </a:rPr>
              <a:t>: strong and weak </a:t>
            </a:r>
            <a:r>
              <a:rPr lang="en-US" sz="3200" b="1" dirty="0" smtClean="0">
                <a:solidFill>
                  <a:srgbClr val="FFFF00"/>
                </a:solidFill>
              </a:rPr>
              <a:t>letters</a:t>
            </a:r>
          </a:p>
          <a:p>
            <a:pPr algn="ctr" rtl="1"/>
            <a:r>
              <a:rPr lang="ar-KW" sz="2400" b="1" dirty="0" smtClean="0">
                <a:solidFill>
                  <a:srgbClr val="FFFF00"/>
                </a:solidFill>
              </a:rPr>
              <a:t>ثالثًا</a:t>
            </a:r>
            <a:r>
              <a:rPr lang="ar-KW" sz="2400" b="1" dirty="0">
                <a:solidFill>
                  <a:srgbClr val="FFFF00"/>
                </a:solidFill>
              </a:rPr>
              <a:t>: الحروف القوية </a:t>
            </a:r>
            <a:r>
              <a:rPr lang="ar-KW" sz="2400" b="1" dirty="0" smtClean="0">
                <a:solidFill>
                  <a:srgbClr val="FFFF00"/>
                </a:solidFill>
              </a:rPr>
              <a:t>والضعيفة</a:t>
            </a:r>
            <a:endParaRPr lang="ar-KW" sz="2400" b="1" dirty="0">
              <a:solidFill>
                <a:srgbClr val="FFFF00"/>
              </a:solidFill>
            </a:endParaRPr>
          </a:p>
        </p:txBody>
      </p:sp>
      <p:sp>
        <p:nvSpPr>
          <p:cNvPr id="9" name="Google Shape;94;p2">
            <a:extLst>
              <a:ext uri="{FF2B5EF4-FFF2-40B4-BE49-F238E27FC236}">
                <a16:creationId xmlns="" xmlns:a16="http://schemas.microsoft.com/office/drawing/2014/main" id="{A2B1C3E4-7921-1D59-9FF6-F4FFF065BCF5}"/>
              </a:ext>
            </a:extLst>
          </p:cNvPr>
          <p:cNvSpPr txBox="1"/>
          <p:nvPr/>
        </p:nvSpPr>
        <p:spPr>
          <a:xfrm>
            <a:off x="1079226" y="2539591"/>
            <a:ext cx="10198678" cy="326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smtClean="0">
                <a:solidFill>
                  <a:srgbClr val="003192"/>
                </a:solidFill>
              </a:rPr>
              <a:t>The </a:t>
            </a:r>
            <a:r>
              <a:rPr lang="en-US" sz="3200" dirty="0">
                <a:solidFill>
                  <a:srgbClr val="003192"/>
                </a:solidFill>
              </a:rPr>
              <a:t>strength and weakness of a letter is dependent in the </a:t>
            </a:r>
            <a:r>
              <a:rPr lang="en-US" sz="3200" b="1" dirty="0">
                <a:solidFill>
                  <a:srgbClr val="FF0000"/>
                </a:solidFill>
              </a:rPr>
              <a:t>number of strong </a:t>
            </a:r>
            <a:r>
              <a:rPr lang="en-US" sz="3200" b="1" dirty="0" err="1">
                <a:solidFill>
                  <a:srgbClr val="FF0000"/>
                </a:solidFill>
              </a:rPr>
              <a:t>sifat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dirty="0">
                <a:solidFill>
                  <a:srgbClr val="003192"/>
                </a:solidFill>
              </a:rPr>
              <a:t>vs weak </a:t>
            </a:r>
            <a:r>
              <a:rPr lang="en-US" sz="3200" dirty="0" smtClean="0">
                <a:solidFill>
                  <a:srgbClr val="003192"/>
                </a:solidFill>
              </a:rPr>
              <a:t>ones</a:t>
            </a:r>
          </a:p>
          <a:p>
            <a:pPr algn="ctr">
              <a:lnSpc>
                <a:spcPct val="150000"/>
              </a:lnSpc>
            </a:pPr>
            <a:endParaRPr lang="en-US" sz="2000" dirty="0">
              <a:solidFill>
                <a:srgbClr val="003192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ar-KW" sz="2000" dirty="0">
                <a:solidFill>
                  <a:srgbClr val="003192"/>
                </a:solidFill>
              </a:rPr>
              <a:t>تعرف مدى قوة أوضعف الحرف </a:t>
            </a:r>
            <a:r>
              <a:rPr lang="ar-KW" sz="2000" b="1" dirty="0">
                <a:solidFill>
                  <a:srgbClr val="FF0000"/>
                </a:solidFill>
              </a:rPr>
              <a:t>بحسب عدد صفاته القوية</a:t>
            </a:r>
            <a:r>
              <a:rPr lang="ar-KW" sz="2000" dirty="0">
                <a:solidFill>
                  <a:srgbClr val="003192"/>
                </a:solidFill>
              </a:rPr>
              <a:t> ومقارنتها بصفاته الضعيفة</a:t>
            </a:r>
          </a:p>
          <a:p>
            <a:pPr algn="ctr">
              <a:lnSpc>
                <a:spcPct val="150000"/>
              </a:lnSpc>
            </a:pPr>
            <a:endParaRPr lang="en-US" sz="2000" dirty="0">
              <a:solidFill>
                <a:srgbClr val="0031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52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94;p2">
            <a:extLst>
              <a:ext uri="{FF2B5EF4-FFF2-40B4-BE49-F238E27FC236}">
                <a16:creationId xmlns="" xmlns:a16="http://schemas.microsoft.com/office/drawing/2014/main" id="{8E321E4D-A232-B714-AF16-A7977D8881CB}"/>
              </a:ext>
            </a:extLst>
          </p:cNvPr>
          <p:cNvSpPr txBox="1"/>
          <p:nvPr/>
        </p:nvSpPr>
        <p:spPr>
          <a:xfrm>
            <a:off x="3046077" y="1967297"/>
            <a:ext cx="5155910" cy="1144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rtl="1">
              <a:lnSpc>
                <a:spcPct val="150000"/>
              </a:lnSpc>
            </a:pPr>
            <a:r>
              <a:rPr lang="ar-SA" sz="3600" b="1" dirty="0">
                <a:solidFill>
                  <a:srgbClr val="003192"/>
                </a:solidFill>
              </a:rPr>
              <a:t>الصفات </a:t>
            </a:r>
            <a:r>
              <a:rPr lang="ar-SA" sz="3600" b="1" dirty="0">
                <a:solidFill>
                  <a:srgbClr val="FF0000"/>
                </a:solidFill>
              </a:rPr>
              <a:t>الضعيفة</a:t>
            </a:r>
            <a:r>
              <a:rPr lang="en-CA" sz="3600" b="1" dirty="0">
                <a:solidFill>
                  <a:srgbClr val="003192"/>
                </a:solidFill>
              </a:rPr>
              <a:t> </a:t>
            </a:r>
            <a:r>
              <a:rPr lang="en-US" sz="3200" b="1" dirty="0">
                <a:solidFill>
                  <a:srgbClr val="003192"/>
                </a:solidFill>
              </a:rPr>
              <a:t>Weak Sifat   </a:t>
            </a:r>
            <a:endParaRPr lang="en-US" b="1" dirty="0">
              <a:solidFill>
                <a:srgbClr val="003192"/>
              </a:solidFill>
            </a:endParaRPr>
          </a:p>
        </p:txBody>
      </p:sp>
      <p:sp>
        <p:nvSpPr>
          <p:cNvPr id="18" name="Plaque 17">
            <a:extLst>
              <a:ext uri="{FF2B5EF4-FFF2-40B4-BE49-F238E27FC236}">
                <a16:creationId xmlns="" xmlns:a16="http://schemas.microsoft.com/office/drawing/2014/main" id="{9ED08404-AFC4-D1BC-FC72-5F46214EC7DD}"/>
              </a:ext>
            </a:extLst>
          </p:cNvPr>
          <p:cNvSpPr/>
          <p:nvPr/>
        </p:nvSpPr>
        <p:spPr>
          <a:xfrm>
            <a:off x="7898440" y="3429000"/>
            <a:ext cx="1409700" cy="860515"/>
          </a:xfrm>
          <a:prstGeom prst="plaqu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KW" sz="20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الهمس</a:t>
            </a:r>
          </a:p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Al-Hams</a:t>
            </a:r>
          </a:p>
        </p:txBody>
      </p:sp>
      <p:sp>
        <p:nvSpPr>
          <p:cNvPr id="19" name="Plaque 18">
            <a:extLst>
              <a:ext uri="{FF2B5EF4-FFF2-40B4-BE49-F238E27FC236}">
                <a16:creationId xmlns="" xmlns:a16="http://schemas.microsoft.com/office/drawing/2014/main" id="{9048D6D1-4873-AF55-7650-6647C6C57232}"/>
              </a:ext>
            </a:extLst>
          </p:cNvPr>
          <p:cNvSpPr/>
          <p:nvPr/>
        </p:nvSpPr>
        <p:spPr>
          <a:xfrm>
            <a:off x="6280986" y="3453379"/>
            <a:ext cx="1409700" cy="860515"/>
          </a:xfrm>
          <a:prstGeom prst="plaqu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KW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الرخاوة</a:t>
            </a:r>
          </a:p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Al-</a:t>
            </a:r>
            <a:r>
              <a:rPr lang="en-US" b="1" dirty="0" err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Rakhawah</a:t>
            </a:r>
            <a:endParaRPr lang="en-US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Plaque 19">
            <a:extLst>
              <a:ext uri="{FF2B5EF4-FFF2-40B4-BE49-F238E27FC236}">
                <a16:creationId xmlns="" xmlns:a16="http://schemas.microsoft.com/office/drawing/2014/main" id="{6EF3A90E-AE3E-E414-D00A-6B70E1FAC093}"/>
              </a:ext>
            </a:extLst>
          </p:cNvPr>
          <p:cNvSpPr/>
          <p:nvPr/>
        </p:nvSpPr>
        <p:spPr>
          <a:xfrm>
            <a:off x="4649797" y="3453378"/>
            <a:ext cx="1409700" cy="860515"/>
          </a:xfrm>
          <a:prstGeom prst="plaqu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KW" sz="20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الاستفال</a:t>
            </a:r>
          </a:p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Al-</a:t>
            </a:r>
            <a:r>
              <a:rPr lang="en-US" sz="2000" b="1" dirty="0" err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Istifal</a:t>
            </a:r>
            <a:endParaRPr lang="en-US" sz="2000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Plaque 20">
            <a:extLst>
              <a:ext uri="{FF2B5EF4-FFF2-40B4-BE49-F238E27FC236}">
                <a16:creationId xmlns="" xmlns:a16="http://schemas.microsoft.com/office/drawing/2014/main" id="{18A00AD7-0F8E-8EFE-9ED6-E43982CAA95A}"/>
              </a:ext>
            </a:extLst>
          </p:cNvPr>
          <p:cNvSpPr/>
          <p:nvPr/>
        </p:nvSpPr>
        <p:spPr>
          <a:xfrm>
            <a:off x="3046077" y="3470387"/>
            <a:ext cx="1409700" cy="860515"/>
          </a:xfrm>
          <a:prstGeom prst="plaqu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KW" sz="20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الانفتاح</a:t>
            </a:r>
          </a:p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Al-Infitah</a:t>
            </a:r>
          </a:p>
        </p:txBody>
      </p:sp>
      <p:sp>
        <p:nvSpPr>
          <p:cNvPr id="22" name="Plaque 21">
            <a:extLst>
              <a:ext uri="{FF2B5EF4-FFF2-40B4-BE49-F238E27FC236}">
                <a16:creationId xmlns="" xmlns:a16="http://schemas.microsoft.com/office/drawing/2014/main" id="{602C33C3-B75D-4193-BB10-BA171B3076E4}"/>
              </a:ext>
            </a:extLst>
          </p:cNvPr>
          <p:cNvSpPr/>
          <p:nvPr/>
        </p:nvSpPr>
        <p:spPr>
          <a:xfrm>
            <a:off x="4649797" y="5032485"/>
            <a:ext cx="1409700" cy="860515"/>
          </a:xfrm>
          <a:prstGeom prst="plaqu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890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KW" sz="2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الخَفاء</a:t>
            </a:r>
          </a:p>
          <a:p>
            <a:pPr algn="ctr" defTabSz="8890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Khafaa</a:t>
            </a:r>
            <a:endParaRPr lang="en-US" sz="2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Plaque 22">
            <a:extLst>
              <a:ext uri="{FF2B5EF4-FFF2-40B4-BE49-F238E27FC236}">
                <a16:creationId xmlns="" xmlns:a16="http://schemas.microsoft.com/office/drawing/2014/main" id="{29998B81-A0BD-52FA-FEF6-EED9471DC9D7}"/>
              </a:ext>
            </a:extLst>
          </p:cNvPr>
          <p:cNvSpPr/>
          <p:nvPr/>
        </p:nvSpPr>
        <p:spPr>
          <a:xfrm>
            <a:off x="6280986" y="5032484"/>
            <a:ext cx="1409700" cy="860515"/>
          </a:xfrm>
          <a:prstGeom prst="plaqu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890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KW" sz="2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اللين</a:t>
            </a:r>
          </a:p>
          <a:p>
            <a:pPr algn="ctr" defTabSz="8890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Leen</a:t>
            </a:r>
            <a:endParaRPr lang="en-US" sz="2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73927" y="424063"/>
            <a:ext cx="5768185" cy="954107"/>
          </a:xfrm>
          <a:prstGeom prst="rect">
            <a:avLst/>
          </a:prstGeom>
          <a:solidFill>
            <a:srgbClr val="002060"/>
          </a:solidFill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en-CA" sz="3200" b="1" dirty="0">
                <a:solidFill>
                  <a:srgbClr val="FFFF00"/>
                </a:solidFill>
              </a:rPr>
              <a:t>Thirdly</a:t>
            </a:r>
            <a:r>
              <a:rPr lang="en-US" sz="3200" b="1" dirty="0">
                <a:solidFill>
                  <a:srgbClr val="FFFF00"/>
                </a:solidFill>
              </a:rPr>
              <a:t>: strong and weak </a:t>
            </a:r>
            <a:r>
              <a:rPr lang="en-US" sz="3200" b="1" dirty="0" smtClean="0">
                <a:solidFill>
                  <a:srgbClr val="FFFF00"/>
                </a:solidFill>
              </a:rPr>
              <a:t>letters</a:t>
            </a:r>
          </a:p>
          <a:p>
            <a:pPr algn="ctr" rtl="1"/>
            <a:r>
              <a:rPr lang="ar-KW" sz="2400" b="1" dirty="0" smtClean="0">
                <a:solidFill>
                  <a:srgbClr val="FFFF00"/>
                </a:solidFill>
              </a:rPr>
              <a:t>ثالثًا</a:t>
            </a:r>
            <a:r>
              <a:rPr lang="ar-KW" sz="2400" b="1" dirty="0">
                <a:solidFill>
                  <a:srgbClr val="FFFF00"/>
                </a:solidFill>
              </a:rPr>
              <a:t>: الحروف القوية </a:t>
            </a:r>
            <a:r>
              <a:rPr lang="ar-KW" sz="2400" b="1" dirty="0" smtClean="0">
                <a:solidFill>
                  <a:srgbClr val="FFFF00"/>
                </a:solidFill>
              </a:rPr>
              <a:t>والضعيفة</a:t>
            </a:r>
            <a:endParaRPr lang="ar-KW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7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FF626B8-DE6D-6542-8DDA-EB761F6D5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40FED-A4C5-4F44-A889-638281D21CB2}" type="datetime1">
              <a:rPr lang="en-CA" smtClean="0"/>
              <a:t>2023-09-15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095017A-5177-654B-92DC-F8E777F3E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17943-45D5-5949-BC48-405C5101A313}" type="slidenum">
              <a:rPr lang="en-US" smtClean="0"/>
              <a:t>4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49F0BAED-E3B8-1049-B15B-55DBF8987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6687" y="1846196"/>
            <a:ext cx="6188677" cy="3382627"/>
          </a:xfrm>
          <a:solidFill>
            <a:schemeClr val="accent1">
              <a:lumMod val="5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40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Introduction</a:t>
            </a:r>
            <a:br>
              <a:rPr lang="en-US" sz="40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en-US" sz="40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en-US" sz="40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ar-SA" sz="40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المقدمة</a:t>
            </a:r>
            <a:endParaRPr lang="en-US" sz="40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DE40875-D925-8570-F9C5-FC1E3B7AD1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22" y="296103"/>
            <a:ext cx="1389335" cy="138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9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94;p2">
            <a:extLst>
              <a:ext uri="{FF2B5EF4-FFF2-40B4-BE49-F238E27FC236}">
                <a16:creationId xmlns="" xmlns:a16="http://schemas.microsoft.com/office/drawing/2014/main" id="{8E321E4D-A232-B714-AF16-A7977D8881CB}"/>
              </a:ext>
            </a:extLst>
          </p:cNvPr>
          <p:cNvSpPr txBox="1"/>
          <p:nvPr/>
        </p:nvSpPr>
        <p:spPr>
          <a:xfrm>
            <a:off x="3103418" y="2004427"/>
            <a:ext cx="5338695" cy="1144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rtl="1">
              <a:lnSpc>
                <a:spcPct val="150000"/>
              </a:lnSpc>
            </a:pPr>
            <a:r>
              <a:rPr lang="ar-SA" sz="3600" b="1" dirty="0">
                <a:solidFill>
                  <a:srgbClr val="003192"/>
                </a:solidFill>
              </a:rPr>
              <a:t>الصفات </a:t>
            </a:r>
            <a:r>
              <a:rPr lang="ar-SA" sz="3600" b="1" dirty="0">
                <a:solidFill>
                  <a:srgbClr val="FF0000"/>
                </a:solidFill>
              </a:rPr>
              <a:t>المتوسطة</a:t>
            </a:r>
            <a:r>
              <a:rPr lang="en-CA" sz="3600" b="1" dirty="0">
                <a:solidFill>
                  <a:srgbClr val="003192"/>
                </a:solidFill>
              </a:rPr>
              <a:t> </a:t>
            </a:r>
            <a:r>
              <a:rPr lang="en-US" sz="2800" b="1" dirty="0">
                <a:solidFill>
                  <a:srgbClr val="003192"/>
                </a:solidFill>
              </a:rPr>
              <a:t>Medium Sifat   </a:t>
            </a:r>
            <a:endParaRPr lang="en-US" b="1" dirty="0">
              <a:solidFill>
                <a:srgbClr val="003192"/>
              </a:solidFill>
            </a:endParaRPr>
          </a:p>
        </p:txBody>
      </p:sp>
      <p:sp>
        <p:nvSpPr>
          <p:cNvPr id="11" name="Plaque 10">
            <a:extLst>
              <a:ext uri="{FF2B5EF4-FFF2-40B4-BE49-F238E27FC236}">
                <a16:creationId xmlns="" xmlns:a16="http://schemas.microsoft.com/office/drawing/2014/main" id="{2D8EAA74-9454-1F6E-FFD8-B23C4CA8EE3F}"/>
              </a:ext>
            </a:extLst>
          </p:cNvPr>
          <p:cNvSpPr/>
          <p:nvPr/>
        </p:nvSpPr>
        <p:spPr>
          <a:xfrm>
            <a:off x="5231264" y="3429000"/>
            <a:ext cx="1729472" cy="1018773"/>
          </a:xfrm>
          <a:prstGeom prst="plaqu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KW" sz="2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الإذلاق</a:t>
            </a:r>
          </a:p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Al-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Idhlaq</a:t>
            </a:r>
            <a:endParaRPr lang="en-US" sz="24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Plaque 12">
            <a:extLst>
              <a:ext uri="{FF2B5EF4-FFF2-40B4-BE49-F238E27FC236}">
                <a16:creationId xmlns="" xmlns:a16="http://schemas.microsoft.com/office/drawing/2014/main" id="{7CA4BDB4-05A0-C2C7-05B9-DEFBE26E16C4}"/>
              </a:ext>
            </a:extLst>
          </p:cNvPr>
          <p:cNvSpPr/>
          <p:nvPr/>
        </p:nvSpPr>
        <p:spPr>
          <a:xfrm>
            <a:off x="3360844" y="3429000"/>
            <a:ext cx="1729472" cy="1018773"/>
          </a:xfrm>
          <a:prstGeom prst="plaqu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r-KW" sz="2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الإصمات</a:t>
            </a:r>
          </a:p>
          <a:p>
            <a:pPr lvl="0" algn="ctr"/>
            <a:r>
              <a:rPr lang="en-US" sz="2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Al-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Ismat</a:t>
            </a:r>
            <a:endParaRPr lang="en-US" sz="24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Plaque 13">
            <a:extLst>
              <a:ext uri="{FF2B5EF4-FFF2-40B4-BE49-F238E27FC236}">
                <a16:creationId xmlns="" xmlns:a16="http://schemas.microsoft.com/office/drawing/2014/main" id="{D7680CB3-DD86-C853-91D7-89596AC45C96}"/>
              </a:ext>
            </a:extLst>
          </p:cNvPr>
          <p:cNvSpPr/>
          <p:nvPr/>
        </p:nvSpPr>
        <p:spPr>
          <a:xfrm>
            <a:off x="7079674" y="3429274"/>
            <a:ext cx="1729472" cy="1018773"/>
          </a:xfrm>
          <a:prstGeom prst="plaqu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KW" sz="2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التوسط</a:t>
            </a:r>
          </a:p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CA" sz="20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Al-</a:t>
            </a:r>
            <a:r>
              <a:rPr lang="en-CA" sz="2000" b="1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Tawasot</a:t>
            </a:r>
            <a:endParaRPr lang="en-US" sz="20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73927" y="424063"/>
            <a:ext cx="5768185" cy="954107"/>
          </a:xfrm>
          <a:prstGeom prst="rect">
            <a:avLst/>
          </a:prstGeom>
          <a:solidFill>
            <a:srgbClr val="002060"/>
          </a:solidFill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en-CA" sz="3200" b="1" dirty="0">
                <a:solidFill>
                  <a:srgbClr val="FFFF00"/>
                </a:solidFill>
              </a:rPr>
              <a:t>Thirdly</a:t>
            </a:r>
            <a:r>
              <a:rPr lang="en-US" sz="3200" b="1" dirty="0">
                <a:solidFill>
                  <a:srgbClr val="FFFF00"/>
                </a:solidFill>
              </a:rPr>
              <a:t>: strong and weak </a:t>
            </a:r>
            <a:r>
              <a:rPr lang="en-US" sz="3200" b="1" dirty="0" smtClean="0">
                <a:solidFill>
                  <a:srgbClr val="FFFF00"/>
                </a:solidFill>
              </a:rPr>
              <a:t>letters</a:t>
            </a:r>
          </a:p>
          <a:p>
            <a:pPr algn="ctr" rtl="1"/>
            <a:r>
              <a:rPr lang="ar-KW" sz="2400" b="1" dirty="0" smtClean="0">
                <a:solidFill>
                  <a:srgbClr val="FFFF00"/>
                </a:solidFill>
              </a:rPr>
              <a:t>ثالثًا</a:t>
            </a:r>
            <a:r>
              <a:rPr lang="ar-KW" sz="2400" b="1" dirty="0">
                <a:solidFill>
                  <a:srgbClr val="FFFF00"/>
                </a:solidFill>
              </a:rPr>
              <a:t>: الحروف القوية </a:t>
            </a:r>
            <a:r>
              <a:rPr lang="ar-KW" sz="2400" b="1" dirty="0" smtClean="0">
                <a:solidFill>
                  <a:srgbClr val="FFFF00"/>
                </a:solidFill>
              </a:rPr>
              <a:t>والضعيفة</a:t>
            </a:r>
            <a:endParaRPr lang="ar-KW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57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que 3">
            <a:extLst>
              <a:ext uri="{FF2B5EF4-FFF2-40B4-BE49-F238E27FC236}">
                <a16:creationId xmlns="" xmlns:a16="http://schemas.microsoft.com/office/drawing/2014/main" id="{18E1315B-3B11-C647-0362-F86D52F24338}"/>
              </a:ext>
            </a:extLst>
          </p:cNvPr>
          <p:cNvSpPr/>
          <p:nvPr/>
        </p:nvSpPr>
        <p:spPr>
          <a:xfrm>
            <a:off x="7866198" y="3494197"/>
            <a:ext cx="1409700" cy="860515"/>
          </a:xfrm>
          <a:prstGeom prst="plaqu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r-KW" sz="20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الجهر</a:t>
            </a:r>
          </a:p>
          <a:p>
            <a:pPr lvl="0" algn="ctr"/>
            <a:r>
              <a:rPr lang="en-US" sz="20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Al-</a:t>
            </a:r>
            <a:r>
              <a:rPr lang="en-US" sz="2000" b="1" dirty="0" err="1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Jahr</a:t>
            </a:r>
            <a:endParaRPr lang="en-US" sz="20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Plaque 4">
            <a:extLst>
              <a:ext uri="{FF2B5EF4-FFF2-40B4-BE49-F238E27FC236}">
                <a16:creationId xmlns="" xmlns:a16="http://schemas.microsoft.com/office/drawing/2014/main" id="{CAAD84F8-826B-4ED7-DF9B-DDFCF1EEA45B}"/>
              </a:ext>
            </a:extLst>
          </p:cNvPr>
          <p:cNvSpPr/>
          <p:nvPr/>
        </p:nvSpPr>
        <p:spPr>
          <a:xfrm>
            <a:off x="6248744" y="3518576"/>
            <a:ext cx="1409700" cy="860515"/>
          </a:xfrm>
          <a:prstGeom prst="plaqu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r-KW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الشدة</a:t>
            </a:r>
          </a:p>
          <a:p>
            <a:pPr lvl="0" algn="ctr"/>
            <a:r>
              <a:rPr lang="en-US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Al-</a:t>
            </a:r>
            <a:r>
              <a:rPr lang="en-US" b="1" dirty="0" err="1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Shiddah</a:t>
            </a:r>
            <a:endParaRPr lang="en-US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Plaque 5">
            <a:extLst>
              <a:ext uri="{FF2B5EF4-FFF2-40B4-BE49-F238E27FC236}">
                <a16:creationId xmlns="" xmlns:a16="http://schemas.microsoft.com/office/drawing/2014/main" id="{CD57A75E-B5A7-B469-45D9-121FDBFBF97D}"/>
              </a:ext>
            </a:extLst>
          </p:cNvPr>
          <p:cNvSpPr/>
          <p:nvPr/>
        </p:nvSpPr>
        <p:spPr>
          <a:xfrm>
            <a:off x="4617555" y="3518575"/>
            <a:ext cx="1409700" cy="860515"/>
          </a:xfrm>
          <a:prstGeom prst="plaqu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r-KW" sz="20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الاستعلاء</a:t>
            </a:r>
          </a:p>
          <a:p>
            <a:pPr lvl="0" algn="ctr"/>
            <a:r>
              <a:rPr lang="en-US" sz="20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Al-</a:t>
            </a:r>
            <a:r>
              <a:rPr lang="en-US" sz="2000" b="1" dirty="0" err="1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Isti’laa</a:t>
            </a:r>
            <a:endParaRPr lang="en-US" sz="20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Plaque 6">
            <a:extLst>
              <a:ext uri="{FF2B5EF4-FFF2-40B4-BE49-F238E27FC236}">
                <a16:creationId xmlns="" xmlns:a16="http://schemas.microsoft.com/office/drawing/2014/main" id="{EE698107-6B78-E06B-B27C-C6C69BB91101}"/>
              </a:ext>
            </a:extLst>
          </p:cNvPr>
          <p:cNvSpPr/>
          <p:nvPr/>
        </p:nvSpPr>
        <p:spPr>
          <a:xfrm>
            <a:off x="3013835" y="3535584"/>
            <a:ext cx="1409700" cy="860515"/>
          </a:xfrm>
          <a:prstGeom prst="plaqu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r-KW" sz="20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الإطباق</a:t>
            </a:r>
          </a:p>
          <a:p>
            <a:pPr lvl="0" algn="ctr"/>
            <a:r>
              <a:rPr lang="en-US" sz="20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Al-</a:t>
            </a:r>
            <a:r>
              <a:rPr lang="en-US" sz="2000" b="1" dirty="0" err="1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Itbaq</a:t>
            </a:r>
            <a:endParaRPr lang="en-US" sz="20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Plaque 7">
            <a:extLst>
              <a:ext uri="{FF2B5EF4-FFF2-40B4-BE49-F238E27FC236}">
                <a16:creationId xmlns="" xmlns:a16="http://schemas.microsoft.com/office/drawing/2014/main" id="{BA72FED9-66A4-D7DB-B1F5-18A497E45F53}"/>
              </a:ext>
            </a:extLst>
          </p:cNvPr>
          <p:cNvSpPr/>
          <p:nvPr/>
        </p:nvSpPr>
        <p:spPr>
          <a:xfrm>
            <a:off x="8571048" y="5166282"/>
            <a:ext cx="1409700" cy="860515"/>
          </a:xfrm>
          <a:prstGeom prst="plaqu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KW" sz="20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القلقلة</a:t>
            </a:r>
          </a:p>
          <a:p>
            <a:pPr algn="ctr"/>
            <a:r>
              <a:rPr lang="en-US" sz="2000" b="1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Qalqalah</a:t>
            </a:r>
            <a:endParaRPr lang="en-US" sz="20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Plaque 8">
            <a:extLst>
              <a:ext uri="{FF2B5EF4-FFF2-40B4-BE49-F238E27FC236}">
                <a16:creationId xmlns="" xmlns:a16="http://schemas.microsoft.com/office/drawing/2014/main" id="{5E0D4FC3-4D7C-79FB-4863-308A4614ABEF}"/>
              </a:ext>
            </a:extLst>
          </p:cNvPr>
          <p:cNvSpPr/>
          <p:nvPr/>
        </p:nvSpPr>
        <p:spPr>
          <a:xfrm>
            <a:off x="10202237" y="5166282"/>
            <a:ext cx="1409700" cy="860515"/>
          </a:xfrm>
          <a:prstGeom prst="plaqu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8890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KW" sz="20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الصفير</a:t>
            </a:r>
          </a:p>
          <a:p>
            <a:pPr lvl="0" algn="ctr" defTabSz="8890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Safeer</a:t>
            </a:r>
          </a:p>
        </p:txBody>
      </p:sp>
      <p:sp>
        <p:nvSpPr>
          <p:cNvPr id="10" name="Plaque 9">
            <a:extLst>
              <a:ext uri="{FF2B5EF4-FFF2-40B4-BE49-F238E27FC236}">
                <a16:creationId xmlns="" xmlns:a16="http://schemas.microsoft.com/office/drawing/2014/main" id="{CF85154D-49A1-FA46-A00C-B477C2A42AA7}"/>
              </a:ext>
            </a:extLst>
          </p:cNvPr>
          <p:cNvSpPr/>
          <p:nvPr/>
        </p:nvSpPr>
        <p:spPr>
          <a:xfrm>
            <a:off x="6939859" y="5149274"/>
            <a:ext cx="1409700" cy="860515"/>
          </a:xfrm>
          <a:prstGeom prst="plaqu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890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KW" sz="20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الانحراف</a:t>
            </a:r>
          </a:p>
          <a:p>
            <a:pPr algn="ctr" defTabSz="8890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 dirty="0" err="1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Inhiraf</a:t>
            </a:r>
            <a:endParaRPr lang="en-US" sz="20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Plaque 10">
            <a:extLst>
              <a:ext uri="{FF2B5EF4-FFF2-40B4-BE49-F238E27FC236}">
                <a16:creationId xmlns="" xmlns:a16="http://schemas.microsoft.com/office/drawing/2014/main" id="{AE3EEB5A-A0F1-7B90-0ADC-B22C5B75DF97}"/>
              </a:ext>
            </a:extLst>
          </p:cNvPr>
          <p:cNvSpPr/>
          <p:nvPr/>
        </p:nvSpPr>
        <p:spPr>
          <a:xfrm>
            <a:off x="5308670" y="5166282"/>
            <a:ext cx="1409700" cy="860515"/>
          </a:xfrm>
          <a:prstGeom prst="plaqu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890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KW" sz="20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التكرير</a:t>
            </a:r>
          </a:p>
          <a:p>
            <a:pPr algn="ctr" defTabSz="8890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 dirty="0" err="1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Takreer</a:t>
            </a:r>
            <a:endParaRPr lang="en-US" sz="20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Plaque 12">
            <a:extLst>
              <a:ext uri="{FF2B5EF4-FFF2-40B4-BE49-F238E27FC236}">
                <a16:creationId xmlns="" xmlns:a16="http://schemas.microsoft.com/office/drawing/2014/main" id="{F96E6C9D-185F-E7FF-E686-9B077C43489D}"/>
              </a:ext>
            </a:extLst>
          </p:cNvPr>
          <p:cNvSpPr/>
          <p:nvPr/>
        </p:nvSpPr>
        <p:spPr>
          <a:xfrm>
            <a:off x="3677481" y="5166282"/>
            <a:ext cx="1409700" cy="860515"/>
          </a:xfrm>
          <a:prstGeom prst="plaqu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890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KW" sz="20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التفشي</a:t>
            </a:r>
          </a:p>
          <a:p>
            <a:pPr algn="ctr" defTabSz="8890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 dirty="0" err="1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Tafashi</a:t>
            </a:r>
            <a:endParaRPr lang="en-US" sz="20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Plaque 13">
            <a:extLst>
              <a:ext uri="{FF2B5EF4-FFF2-40B4-BE49-F238E27FC236}">
                <a16:creationId xmlns="" xmlns:a16="http://schemas.microsoft.com/office/drawing/2014/main" id="{3D8AAB89-1ED2-89B3-5DC1-52F23F47CA35}"/>
              </a:ext>
            </a:extLst>
          </p:cNvPr>
          <p:cNvSpPr/>
          <p:nvPr/>
        </p:nvSpPr>
        <p:spPr>
          <a:xfrm>
            <a:off x="2046292" y="5166282"/>
            <a:ext cx="1409700" cy="860515"/>
          </a:xfrm>
          <a:prstGeom prst="plaqu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890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KW" sz="20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الاستطالة</a:t>
            </a:r>
          </a:p>
          <a:p>
            <a:pPr algn="ctr" defTabSz="8890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 dirty="0" err="1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Istitallah</a:t>
            </a:r>
            <a:endParaRPr lang="en-US" sz="20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Plaque 15">
            <a:extLst>
              <a:ext uri="{FF2B5EF4-FFF2-40B4-BE49-F238E27FC236}">
                <a16:creationId xmlns="" xmlns:a16="http://schemas.microsoft.com/office/drawing/2014/main" id="{7AD23375-C7EA-9ED8-363D-5CF01A15B700}"/>
              </a:ext>
            </a:extLst>
          </p:cNvPr>
          <p:cNvSpPr/>
          <p:nvPr/>
        </p:nvSpPr>
        <p:spPr>
          <a:xfrm>
            <a:off x="415103" y="5172297"/>
            <a:ext cx="1409700" cy="860515"/>
          </a:xfrm>
          <a:prstGeom prst="plaqu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890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KW" sz="20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الغنة</a:t>
            </a:r>
          </a:p>
          <a:p>
            <a:pPr algn="ctr" defTabSz="8890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 dirty="0" err="1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Ghunnah</a:t>
            </a:r>
            <a:endParaRPr lang="en-US" sz="20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Google Shape;94;p2">
            <a:extLst>
              <a:ext uri="{FF2B5EF4-FFF2-40B4-BE49-F238E27FC236}">
                <a16:creationId xmlns="" xmlns:a16="http://schemas.microsoft.com/office/drawing/2014/main" id="{8E321E4D-A232-B714-AF16-A7977D8881CB}"/>
              </a:ext>
            </a:extLst>
          </p:cNvPr>
          <p:cNvSpPr txBox="1"/>
          <p:nvPr/>
        </p:nvSpPr>
        <p:spPr>
          <a:xfrm>
            <a:off x="3117273" y="1967297"/>
            <a:ext cx="5084714" cy="1144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rtl="1">
              <a:lnSpc>
                <a:spcPct val="150000"/>
              </a:lnSpc>
            </a:pPr>
            <a:r>
              <a:rPr lang="ar-SA" sz="3600" b="1" dirty="0">
                <a:solidFill>
                  <a:srgbClr val="003192"/>
                </a:solidFill>
              </a:rPr>
              <a:t>الصفات </a:t>
            </a:r>
            <a:r>
              <a:rPr lang="ar-SA" sz="3600" b="1" dirty="0">
                <a:solidFill>
                  <a:srgbClr val="FF0000"/>
                </a:solidFill>
              </a:rPr>
              <a:t>القوية</a:t>
            </a:r>
            <a:r>
              <a:rPr lang="en-CA" sz="3600" b="1" dirty="0">
                <a:solidFill>
                  <a:srgbClr val="003192"/>
                </a:solidFill>
              </a:rPr>
              <a:t> </a:t>
            </a:r>
            <a:r>
              <a:rPr lang="en-US" sz="2800" b="1" dirty="0">
                <a:solidFill>
                  <a:srgbClr val="003192"/>
                </a:solidFill>
              </a:rPr>
              <a:t>Strong Sifat   </a:t>
            </a:r>
            <a:endParaRPr lang="en-US" b="1" dirty="0">
              <a:solidFill>
                <a:srgbClr val="003192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73927" y="424063"/>
            <a:ext cx="5768185" cy="954107"/>
          </a:xfrm>
          <a:prstGeom prst="rect">
            <a:avLst/>
          </a:prstGeom>
          <a:solidFill>
            <a:srgbClr val="002060"/>
          </a:solidFill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en-CA" sz="3200" b="1" dirty="0">
                <a:solidFill>
                  <a:srgbClr val="FFFF00"/>
                </a:solidFill>
              </a:rPr>
              <a:t>Thirdly</a:t>
            </a:r>
            <a:r>
              <a:rPr lang="en-US" sz="3200" b="1" dirty="0">
                <a:solidFill>
                  <a:srgbClr val="FFFF00"/>
                </a:solidFill>
              </a:rPr>
              <a:t>: strong and weak </a:t>
            </a:r>
            <a:r>
              <a:rPr lang="en-US" sz="3200" b="1" dirty="0" smtClean="0">
                <a:solidFill>
                  <a:srgbClr val="FFFF00"/>
                </a:solidFill>
              </a:rPr>
              <a:t>letters</a:t>
            </a:r>
          </a:p>
          <a:p>
            <a:pPr algn="ctr" rtl="1"/>
            <a:r>
              <a:rPr lang="ar-KW" sz="2400" b="1" dirty="0" smtClean="0">
                <a:solidFill>
                  <a:srgbClr val="FFFF00"/>
                </a:solidFill>
              </a:rPr>
              <a:t>ثالثًا</a:t>
            </a:r>
            <a:r>
              <a:rPr lang="ar-KW" sz="2400" b="1" dirty="0">
                <a:solidFill>
                  <a:srgbClr val="FFFF00"/>
                </a:solidFill>
              </a:rPr>
              <a:t>: الحروف القوية </a:t>
            </a:r>
            <a:r>
              <a:rPr lang="ar-KW" sz="2400" b="1" dirty="0" smtClean="0">
                <a:solidFill>
                  <a:srgbClr val="FFFF00"/>
                </a:solidFill>
              </a:rPr>
              <a:t>والضعيفة</a:t>
            </a:r>
            <a:endParaRPr lang="ar-KW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46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7">
            <a:extLst>
              <a:ext uri="{FF2B5EF4-FFF2-40B4-BE49-F238E27FC236}">
                <a16:creationId xmlns="" xmlns:a16="http://schemas.microsoft.com/office/drawing/2014/main" id="{C84DEF22-1682-7FE1-0525-99A84C684D44}"/>
              </a:ext>
            </a:extLst>
          </p:cNvPr>
          <p:cNvSpPr/>
          <p:nvPr/>
        </p:nvSpPr>
        <p:spPr>
          <a:xfrm>
            <a:off x="10059996" y="2772486"/>
            <a:ext cx="1751005" cy="909272"/>
          </a:xfrm>
          <a:prstGeom prst="cloud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25400" tIns="25400" rIns="25400" bIns="25400" numCol="1" spcCol="1270" anchor="ctr" anchorCtr="0">
            <a:noAutofit/>
          </a:bodyPr>
          <a:lstStyle/>
          <a:p>
            <a:pPr marL="9525" algn="ctr" rtl="1"/>
            <a:r>
              <a:rPr lang="ar-SA" sz="2800" b="1" kern="1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ط</a:t>
            </a:r>
            <a:endParaRPr lang="ar-KW" sz="2800" b="1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="" xmlns:a16="http://schemas.microsoft.com/office/drawing/2014/main" id="{2FD601F7-752A-E79E-B23A-E90346F9F4BA}"/>
              </a:ext>
            </a:extLst>
          </p:cNvPr>
          <p:cNvSpPr/>
          <p:nvPr/>
        </p:nvSpPr>
        <p:spPr>
          <a:xfrm>
            <a:off x="10059996" y="4986743"/>
            <a:ext cx="1751005" cy="909272"/>
          </a:xfrm>
          <a:prstGeom prst="cloud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25400" tIns="25400" rIns="25400" bIns="25400" numCol="1" spcCol="1270" anchor="ctr" anchorCtr="0">
            <a:noAutofit/>
          </a:bodyPr>
          <a:lstStyle/>
          <a:p>
            <a:pPr marL="9525" algn="ctr" rtl="1"/>
            <a:r>
              <a:rPr lang="ar-SA" sz="28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ه</a:t>
            </a:r>
            <a:endParaRPr lang="ar-KW" sz="2800" b="1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Google Shape;94;p2">
            <a:extLst>
              <a:ext uri="{FF2B5EF4-FFF2-40B4-BE49-F238E27FC236}">
                <a16:creationId xmlns="" xmlns:a16="http://schemas.microsoft.com/office/drawing/2014/main" id="{9B55C0BB-81E1-EC42-E432-C242C4CE8741}"/>
              </a:ext>
            </a:extLst>
          </p:cNvPr>
          <p:cNvSpPr txBox="1"/>
          <p:nvPr/>
        </p:nvSpPr>
        <p:spPr>
          <a:xfrm>
            <a:off x="3221565" y="1882965"/>
            <a:ext cx="4980422" cy="1144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rtl="1">
              <a:lnSpc>
                <a:spcPct val="150000"/>
              </a:lnSpc>
            </a:pPr>
            <a:r>
              <a:rPr lang="ar-SA" sz="3200" b="1" dirty="0">
                <a:solidFill>
                  <a:srgbClr val="003192"/>
                </a:solidFill>
              </a:rPr>
              <a:t>أقوى الحروف</a:t>
            </a:r>
            <a:r>
              <a:rPr lang="en-CA" sz="3200" b="1" dirty="0">
                <a:solidFill>
                  <a:srgbClr val="003192"/>
                </a:solidFill>
              </a:rPr>
              <a:t> </a:t>
            </a:r>
            <a:r>
              <a:rPr lang="en-CA" sz="2400" b="1" dirty="0">
                <a:solidFill>
                  <a:srgbClr val="003192"/>
                </a:solidFill>
              </a:rPr>
              <a:t>The </a:t>
            </a:r>
            <a:r>
              <a:rPr lang="en-US" sz="2400" b="1" dirty="0">
                <a:solidFill>
                  <a:srgbClr val="003192"/>
                </a:solidFill>
              </a:rPr>
              <a:t>Strongest letter   </a:t>
            </a:r>
          </a:p>
        </p:txBody>
      </p:sp>
      <p:sp>
        <p:nvSpPr>
          <p:cNvPr id="4" name="Plaque 3">
            <a:extLst>
              <a:ext uri="{FF2B5EF4-FFF2-40B4-BE49-F238E27FC236}">
                <a16:creationId xmlns="" xmlns:a16="http://schemas.microsoft.com/office/drawing/2014/main" id="{34F57AE6-89DD-5306-D976-1D918B947C2B}"/>
              </a:ext>
            </a:extLst>
          </p:cNvPr>
          <p:cNvSpPr/>
          <p:nvPr/>
        </p:nvSpPr>
        <p:spPr>
          <a:xfrm>
            <a:off x="8450890" y="2821243"/>
            <a:ext cx="1409700" cy="860515"/>
          </a:xfrm>
          <a:prstGeom prst="plaqu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r-KW" sz="20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الجهر</a:t>
            </a:r>
          </a:p>
          <a:p>
            <a:pPr lvl="0" algn="ctr"/>
            <a:r>
              <a:rPr lang="en-US" sz="20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Al-</a:t>
            </a:r>
            <a:r>
              <a:rPr lang="en-US" sz="2000" b="1" dirty="0" err="1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Jahr</a:t>
            </a:r>
            <a:endParaRPr lang="en-US" sz="20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Plaque 12">
            <a:extLst>
              <a:ext uri="{FF2B5EF4-FFF2-40B4-BE49-F238E27FC236}">
                <a16:creationId xmlns="" xmlns:a16="http://schemas.microsoft.com/office/drawing/2014/main" id="{4318B80B-2A0D-3378-19CD-5C4A34B002E9}"/>
              </a:ext>
            </a:extLst>
          </p:cNvPr>
          <p:cNvSpPr/>
          <p:nvPr/>
        </p:nvSpPr>
        <p:spPr>
          <a:xfrm>
            <a:off x="6833436" y="2845622"/>
            <a:ext cx="1409700" cy="860515"/>
          </a:xfrm>
          <a:prstGeom prst="plaqu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r-KW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الشدة</a:t>
            </a:r>
          </a:p>
          <a:p>
            <a:pPr lvl="0" algn="ctr"/>
            <a:r>
              <a:rPr lang="en-US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Al-</a:t>
            </a:r>
            <a:r>
              <a:rPr lang="en-US" b="1" dirty="0" err="1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Shiddah</a:t>
            </a:r>
            <a:endParaRPr lang="en-US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Plaque 13">
            <a:extLst>
              <a:ext uri="{FF2B5EF4-FFF2-40B4-BE49-F238E27FC236}">
                <a16:creationId xmlns="" xmlns:a16="http://schemas.microsoft.com/office/drawing/2014/main" id="{C99CE382-2E40-D9D0-A0FE-CF4995F9405F}"/>
              </a:ext>
            </a:extLst>
          </p:cNvPr>
          <p:cNvSpPr/>
          <p:nvPr/>
        </p:nvSpPr>
        <p:spPr>
          <a:xfrm>
            <a:off x="5202247" y="2845621"/>
            <a:ext cx="1409700" cy="860515"/>
          </a:xfrm>
          <a:prstGeom prst="plaqu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r-KW" sz="20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الاستعلاء</a:t>
            </a:r>
          </a:p>
          <a:p>
            <a:pPr lvl="0" algn="ctr"/>
            <a:r>
              <a:rPr lang="en-US" sz="20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Al-</a:t>
            </a:r>
            <a:r>
              <a:rPr lang="en-US" sz="2000" b="1" dirty="0" err="1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Isti’laa</a:t>
            </a:r>
            <a:endParaRPr lang="en-US" sz="20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Plaque 15">
            <a:extLst>
              <a:ext uri="{FF2B5EF4-FFF2-40B4-BE49-F238E27FC236}">
                <a16:creationId xmlns="" xmlns:a16="http://schemas.microsoft.com/office/drawing/2014/main" id="{AD6E3283-F0B9-9B01-916A-CEA1EC7A50BA}"/>
              </a:ext>
            </a:extLst>
          </p:cNvPr>
          <p:cNvSpPr/>
          <p:nvPr/>
        </p:nvSpPr>
        <p:spPr>
          <a:xfrm>
            <a:off x="3598527" y="2862630"/>
            <a:ext cx="1409700" cy="860515"/>
          </a:xfrm>
          <a:prstGeom prst="plaqu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r-KW" sz="20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الإطباق</a:t>
            </a:r>
          </a:p>
          <a:p>
            <a:pPr lvl="0" algn="ctr"/>
            <a:r>
              <a:rPr lang="en-US" sz="20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Al-</a:t>
            </a:r>
            <a:r>
              <a:rPr lang="en-US" sz="2000" b="1" dirty="0" err="1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Itbaq</a:t>
            </a:r>
            <a:endParaRPr lang="en-US" sz="20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Plaque 16">
            <a:extLst>
              <a:ext uri="{FF2B5EF4-FFF2-40B4-BE49-F238E27FC236}">
                <a16:creationId xmlns="" xmlns:a16="http://schemas.microsoft.com/office/drawing/2014/main" id="{256F5466-4F0C-9817-92A3-7AE932419E78}"/>
              </a:ext>
            </a:extLst>
          </p:cNvPr>
          <p:cNvSpPr/>
          <p:nvPr/>
        </p:nvSpPr>
        <p:spPr>
          <a:xfrm>
            <a:off x="1991216" y="2862629"/>
            <a:ext cx="1409700" cy="860515"/>
          </a:xfrm>
          <a:prstGeom prst="plaqu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r-KW" sz="20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الإصمات</a:t>
            </a:r>
          </a:p>
          <a:p>
            <a:pPr lvl="0" algn="ctr"/>
            <a:r>
              <a:rPr lang="en-US" sz="20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Al-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Ismat</a:t>
            </a:r>
            <a:endParaRPr lang="en-US" sz="20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Plaque 17">
            <a:extLst>
              <a:ext uri="{FF2B5EF4-FFF2-40B4-BE49-F238E27FC236}">
                <a16:creationId xmlns="" xmlns:a16="http://schemas.microsoft.com/office/drawing/2014/main" id="{EE97AB1F-FF95-DF4B-C3BB-D5EC7E3FE05C}"/>
              </a:ext>
            </a:extLst>
          </p:cNvPr>
          <p:cNvSpPr/>
          <p:nvPr/>
        </p:nvSpPr>
        <p:spPr>
          <a:xfrm>
            <a:off x="383905" y="2862628"/>
            <a:ext cx="1409700" cy="860515"/>
          </a:xfrm>
          <a:prstGeom prst="plaqu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KW" sz="20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القلقلة</a:t>
            </a:r>
          </a:p>
          <a:p>
            <a:pPr algn="ctr"/>
            <a:r>
              <a:rPr lang="en-US" sz="2000" b="1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Qalqalah</a:t>
            </a:r>
            <a:endParaRPr lang="en-US" sz="20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Google Shape;94;p2">
            <a:extLst>
              <a:ext uri="{FF2B5EF4-FFF2-40B4-BE49-F238E27FC236}">
                <a16:creationId xmlns="" xmlns:a16="http://schemas.microsoft.com/office/drawing/2014/main" id="{6FF90717-A745-88A4-282D-A25849077BA5}"/>
              </a:ext>
            </a:extLst>
          </p:cNvPr>
          <p:cNvSpPr txBox="1"/>
          <p:nvPr/>
        </p:nvSpPr>
        <p:spPr>
          <a:xfrm>
            <a:off x="2673927" y="4096588"/>
            <a:ext cx="5528060" cy="1144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rtl="1">
              <a:lnSpc>
                <a:spcPct val="150000"/>
              </a:lnSpc>
            </a:pPr>
            <a:r>
              <a:rPr lang="ar-SA" sz="3200" b="1" dirty="0">
                <a:solidFill>
                  <a:srgbClr val="003192"/>
                </a:solidFill>
              </a:rPr>
              <a:t>أضعف الحروف</a:t>
            </a:r>
            <a:r>
              <a:rPr lang="en-CA" sz="3200" b="1" dirty="0">
                <a:solidFill>
                  <a:srgbClr val="003192"/>
                </a:solidFill>
              </a:rPr>
              <a:t> </a:t>
            </a:r>
            <a:r>
              <a:rPr lang="en-CA" sz="2400" b="1" dirty="0">
                <a:solidFill>
                  <a:srgbClr val="003192"/>
                </a:solidFill>
              </a:rPr>
              <a:t>The</a:t>
            </a:r>
            <a:r>
              <a:rPr lang="en-CA" sz="3200" b="1" dirty="0" smtClean="0">
                <a:solidFill>
                  <a:srgbClr val="003192"/>
                </a:solidFill>
              </a:rPr>
              <a:t> </a:t>
            </a:r>
            <a:r>
              <a:rPr lang="en-US" sz="2400" b="1" dirty="0" smtClean="0">
                <a:solidFill>
                  <a:srgbClr val="003192"/>
                </a:solidFill>
              </a:rPr>
              <a:t>Weakest </a:t>
            </a:r>
            <a:r>
              <a:rPr lang="en-US" sz="2400" b="1" dirty="0">
                <a:solidFill>
                  <a:srgbClr val="003192"/>
                </a:solidFill>
              </a:rPr>
              <a:t>letter   </a:t>
            </a:r>
            <a:endParaRPr lang="en-US" sz="1600" b="1" dirty="0">
              <a:solidFill>
                <a:srgbClr val="003192"/>
              </a:solidFill>
            </a:endParaRPr>
          </a:p>
        </p:txBody>
      </p:sp>
      <p:sp>
        <p:nvSpPr>
          <p:cNvPr id="20" name="Plaque 19">
            <a:extLst>
              <a:ext uri="{FF2B5EF4-FFF2-40B4-BE49-F238E27FC236}">
                <a16:creationId xmlns="" xmlns:a16="http://schemas.microsoft.com/office/drawing/2014/main" id="{186EB985-DDB2-906B-71A5-A1AA67EAC6B1}"/>
              </a:ext>
            </a:extLst>
          </p:cNvPr>
          <p:cNvSpPr/>
          <p:nvPr/>
        </p:nvSpPr>
        <p:spPr>
          <a:xfrm>
            <a:off x="8450890" y="4996622"/>
            <a:ext cx="1409700" cy="860515"/>
          </a:xfrm>
          <a:prstGeom prst="plaqu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KW" sz="20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الهمس</a:t>
            </a:r>
          </a:p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Al-Hams</a:t>
            </a:r>
          </a:p>
        </p:txBody>
      </p:sp>
      <p:sp>
        <p:nvSpPr>
          <p:cNvPr id="21" name="Plaque 20">
            <a:extLst>
              <a:ext uri="{FF2B5EF4-FFF2-40B4-BE49-F238E27FC236}">
                <a16:creationId xmlns="" xmlns:a16="http://schemas.microsoft.com/office/drawing/2014/main" id="{0A7C07EF-8FFC-2644-BD27-E7E0FE017E2B}"/>
              </a:ext>
            </a:extLst>
          </p:cNvPr>
          <p:cNvSpPr/>
          <p:nvPr/>
        </p:nvSpPr>
        <p:spPr>
          <a:xfrm>
            <a:off x="6833436" y="5021001"/>
            <a:ext cx="1409700" cy="860515"/>
          </a:xfrm>
          <a:prstGeom prst="plaqu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KW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الرخاوة</a:t>
            </a:r>
          </a:p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Al-</a:t>
            </a:r>
            <a:r>
              <a:rPr lang="en-US" b="1" dirty="0" err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Rakhawah</a:t>
            </a:r>
            <a:endParaRPr lang="en-US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Plaque 21">
            <a:extLst>
              <a:ext uri="{FF2B5EF4-FFF2-40B4-BE49-F238E27FC236}">
                <a16:creationId xmlns="" xmlns:a16="http://schemas.microsoft.com/office/drawing/2014/main" id="{5F814427-B7DA-4375-D06A-FF2EF12A8939}"/>
              </a:ext>
            </a:extLst>
          </p:cNvPr>
          <p:cNvSpPr/>
          <p:nvPr/>
        </p:nvSpPr>
        <p:spPr>
          <a:xfrm>
            <a:off x="5202247" y="5021000"/>
            <a:ext cx="1409700" cy="860515"/>
          </a:xfrm>
          <a:prstGeom prst="plaqu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KW" sz="20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الاستفال</a:t>
            </a:r>
          </a:p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Al-</a:t>
            </a:r>
            <a:r>
              <a:rPr lang="en-US" sz="2000" b="1" dirty="0" err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Istifal</a:t>
            </a:r>
            <a:endParaRPr lang="en-US" sz="2000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Plaque 22">
            <a:extLst>
              <a:ext uri="{FF2B5EF4-FFF2-40B4-BE49-F238E27FC236}">
                <a16:creationId xmlns="" xmlns:a16="http://schemas.microsoft.com/office/drawing/2014/main" id="{C32ED338-BFBA-760B-1756-62AE548B814A}"/>
              </a:ext>
            </a:extLst>
          </p:cNvPr>
          <p:cNvSpPr/>
          <p:nvPr/>
        </p:nvSpPr>
        <p:spPr>
          <a:xfrm>
            <a:off x="3598527" y="5038009"/>
            <a:ext cx="1409700" cy="860515"/>
          </a:xfrm>
          <a:prstGeom prst="plaqu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KW" sz="20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الانفتاح</a:t>
            </a:r>
          </a:p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Al-Infitah</a:t>
            </a:r>
          </a:p>
        </p:txBody>
      </p:sp>
      <p:sp>
        <p:nvSpPr>
          <p:cNvPr id="24" name="Plaque 23">
            <a:extLst>
              <a:ext uri="{FF2B5EF4-FFF2-40B4-BE49-F238E27FC236}">
                <a16:creationId xmlns="" xmlns:a16="http://schemas.microsoft.com/office/drawing/2014/main" id="{FD3AEE35-D7A6-E9E3-FB08-25852BD333B9}"/>
              </a:ext>
            </a:extLst>
          </p:cNvPr>
          <p:cNvSpPr/>
          <p:nvPr/>
        </p:nvSpPr>
        <p:spPr>
          <a:xfrm>
            <a:off x="1991216" y="5038008"/>
            <a:ext cx="1409700" cy="860515"/>
          </a:xfrm>
          <a:prstGeom prst="plaqu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r-KW" sz="20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الإصمات</a:t>
            </a:r>
          </a:p>
          <a:p>
            <a:pPr lvl="0" algn="ctr"/>
            <a:r>
              <a:rPr lang="en-US" sz="20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Al-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Ismat</a:t>
            </a:r>
            <a:endParaRPr lang="en-US" sz="20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Plaque 24">
            <a:extLst>
              <a:ext uri="{FF2B5EF4-FFF2-40B4-BE49-F238E27FC236}">
                <a16:creationId xmlns="" xmlns:a16="http://schemas.microsoft.com/office/drawing/2014/main" id="{F8337DBF-209C-3226-420D-9A438A59F312}"/>
              </a:ext>
            </a:extLst>
          </p:cNvPr>
          <p:cNvSpPr/>
          <p:nvPr/>
        </p:nvSpPr>
        <p:spPr>
          <a:xfrm>
            <a:off x="383905" y="5038007"/>
            <a:ext cx="1409700" cy="860515"/>
          </a:xfrm>
          <a:prstGeom prst="plaqu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890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KW" sz="2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الخَفاء</a:t>
            </a:r>
          </a:p>
          <a:p>
            <a:pPr algn="ctr" defTabSz="8890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Khafaa</a:t>
            </a:r>
            <a:endParaRPr lang="en-US" sz="2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673927" y="424063"/>
            <a:ext cx="5768185" cy="954107"/>
          </a:xfrm>
          <a:prstGeom prst="rect">
            <a:avLst/>
          </a:prstGeom>
          <a:solidFill>
            <a:srgbClr val="002060"/>
          </a:solidFill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en-CA" sz="3200" b="1" dirty="0">
                <a:solidFill>
                  <a:srgbClr val="FFFF00"/>
                </a:solidFill>
              </a:rPr>
              <a:t>Thirdly</a:t>
            </a:r>
            <a:r>
              <a:rPr lang="en-US" sz="3200" b="1" dirty="0">
                <a:solidFill>
                  <a:srgbClr val="FFFF00"/>
                </a:solidFill>
              </a:rPr>
              <a:t>: strong and weak </a:t>
            </a:r>
            <a:r>
              <a:rPr lang="en-US" sz="3200" b="1" dirty="0" smtClean="0">
                <a:solidFill>
                  <a:srgbClr val="FFFF00"/>
                </a:solidFill>
              </a:rPr>
              <a:t>letters</a:t>
            </a:r>
          </a:p>
          <a:p>
            <a:pPr algn="ctr" rtl="1"/>
            <a:r>
              <a:rPr lang="ar-KW" sz="2400" b="1" dirty="0" smtClean="0">
                <a:solidFill>
                  <a:srgbClr val="FFFF00"/>
                </a:solidFill>
              </a:rPr>
              <a:t>ثالثًا</a:t>
            </a:r>
            <a:r>
              <a:rPr lang="ar-KW" sz="2400" b="1" dirty="0">
                <a:solidFill>
                  <a:srgbClr val="FFFF00"/>
                </a:solidFill>
              </a:rPr>
              <a:t>: الحروف القوية </a:t>
            </a:r>
            <a:r>
              <a:rPr lang="ar-KW" sz="2400" b="1" dirty="0" smtClean="0">
                <a:solidFill>
                  <a:srgbClr val="FFFF00"/>
                </a:solidFill>
              </a:rPr>
              <a:t>والضعيفة</a:t>
            </a:r>
            <a:endParaRPr lang="ar-KW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4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94;p2">
            <a:extLst>
              <a:ext uri="{FF2B5EF4-FFF2-40B4-BE49-F238E27FC236}">
                <a16:creationId xmlns="" xmlns:a16="http://schemas.microsoft.com/office/drawing/2014/main" id="{8E321E4D-A232-B714-AF16-A7977D8881CB}"/>
              </a:ext>
            </a:extLst>
          </p:cNvPr>
          <p:cNvSpPr txBox="1"/>
          <p:nvPr/>
        </p:nvSpPr>
        <p:spPr>
          <a:xfrm>
            <a:off x="3325091" y="1389915"/>
            <a:ext cx="5117021" cy="1144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rtl="1">
              <a:lnSpc>
                <a:spcPct val="150000"/>
              </a:lnSpc>
            </a:pPr>
            <a:r>
              <a:rPr lang="ar-SA" sz="3600" b="1" dirty="0">
                <a:solidFill>
                  <a:srgbClr val="003192"/>
                </a:solidFill>
              </a:rPr>
              <a:t>مراتب </a:t>
            </a:r>
            <a:r>
              <a:rPr lang="ar-SA" sz="3600" b="1" dirty="0">
                <a:solidFill>
                  <a:srgbClr val="FF0000"/>
                </a:solidFill>
              </a:rPr>
              <a:t>الحروف</a:t>
            </a:r>
            <a:r>
              <a:rPr lang="en-CA" sz="3600" b="1" dirty="0">
                <a:solidFill>
                  <a:srgbClr val="003192"/>
                </a:solidFill>
              </a:rPr>
              <a:t> </a:t>
            </a:r>
            <a:r>
              <a:rPr lang="en-US" sz="2800" b="1" dirty="0" smtClean="0">
                <a:solidFill>
                  <a:srgbClr val="003192"/>
                </a:solidFill>
              </a:rPr>
              <a:t>Levels </a:t>
            </a:r>
            <a:r>
              <a:rPr lang="en-US" sz="2800" b="1" dirty="0">
                <a:solidFill>
                  <a:srgbClr val="003192"/>
                </a:solidFill>
              </a:rPr>
              <a:t>of letters   </a:t>
            </a:r>
            <a:endParaRPr lang="en-US" b="1" dirty="0">
              <a:solidFill>
                <a:srgbClr val="003192"/>
              </a:solidFill>
            </a:endParaRPr>
          </a:p>
        </p:txBody>
      </p:sp>
      <p:sp>
        <p:nvSpPr>
          <p:cNvPr id="10" name="Plaque 9">
            <a:extLst>
              <a:ext uri="{FF2B5EF4-FFF2-40B4-BE49-F238E27FC236}">
                <a16:creationId xmlns="" xmlns:a16="http://schemas.microsoft.com/office/drawing/2014/main" id="{662D01CC-9CFC-5F55-8F7E-DDC94AB6CDEB}"/>
              </a:ext>
            </a:extLst>
          </p:cNvPr>
          <p:cNvSpPr/>
          <p:nvPr/>
        </p:nvSpPr>
        <p:spPr>
          <a:xfrm>
            <a:off x="8896350" y="2258098"/>
            <a:ext cx="2533650" cy="742949"/>
          </a:xfrm>
          <a:prstGeom prst="plaqu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r-SA" sz="24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أقوى الحروف</a:t>
            </a:r>
          </a:p>
          <a:p>
            <a:pPr lvl="0" algn="ctr"/>
            <a:r>
              <a:rPr lang="en-CA" sz="24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Strongest Letters</a:t>
            </a:r>
            <a:endParaRPr lang="en-US" sz="2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Plaque 15">
            <a:extLst>
              <a:ext uri="{FF2B5EF4-FFF2-40B4-BE49-F238E27FC236}">
                <a16:creationId xmlns="" xmlns:a16="http://schemas.microsoft.com/office/drawing/2014/main" id="{880251C2-3034-06A7-317E-36544ACD0FA7}"/>
              </a:ext>
            </a:extLst>
          </p:cNvPr>
          <p:cNvSpPr/>
          <p:nvPr/>
        </p:nvSpPr>
        <p:spPr>
          <a:xfrm>
            <a:off x="8896046" y="3115347"/>
            <a:ext cx="2533650" cy="742949"/>
          </a:xfrm>
          <a:prstGeom prst="plaqu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SA" sz="24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حروف قوية</a:t>
            </a:r>
          </a:p>
          <a:p>
            <a:pPr lvl="0" algn="ctr"/>
            <a:r>
              <a:rPr lang="en-CA" sz="24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Strong Letters</a:t>
            </a:r>
            <a:endParaRPr lang="en-US" sz="2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Plaque 17">
            <a:extLst>
              <a:ext uri="{FF2B5EF4-FFF2-40B4-BE49-F238E27FC236}">
                <a16:creationId xmlns="" xmlns:a16="http://schemas.microsoft.com/office/drawing/2014/main" id="{18E70DA0-9195-B4CD-0515-9A6C9FF94C99}"/>
              </a:ext>
            </a:extLst>
          </p:cNvPr>
          <p:cNvSpPr/>
          <p:nvPr/>
        </p:nvSpPr>
        <p:spPr>
          <a:xfrm>
            <a:off x="8896046" y="3972596"/>
            <a:ext cx="2533650" cy="742949"/>
          </a:xfrm>
          <a:prstGeom prst="plaqu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r-SA" sz="2400" b="1" dirty="0">
                <a:ln>
                  <a:solidFill>
                    <a:schemeClr val="accent4"/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حروف متوسطة</a:t>
            </a:r>
          </a:p>
          <a:p>
            <a:pPr lvl="0" algn="ctr"/>
            <a:r>
              <a:rPr lang="en-CA" sz="2400" b="1" dirty="0">
                <a:ln>
                  <a:solidFill>
                    <a:schemeClr val="accent4"/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Medium Letters</a:t>
            </a:r>
            <a:endParaRPr lang="en-US" sz="2400" b="1" dirty="0">
              <a:ln>
                <a:solidFill>
                  <a:schemeClr val="accent4"/>
                </a:solidFill>
              </a:ln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Plaque 18">
            <a:extLst>
              <a:ext uri="{FF2B5EF4-FFF2-40B4-BE49-F238E27FC236}">
                <a16:creationId xmlns="" xmlns:a16="http://schemas.microsoft.com/office/drawing/2014/main" id="{51113F6B-DBEB-D5CD-06BD-58B388E0FB41}"/>
              </a:ext>
            </a:extLst>
          </p:cNvPr>
          <p:cNvSpPr/>
          <p:nvPr/>
        </p:nvSpPr>
        <p:spPr>
          <a:xfrm>
            <a:off x="8896046" y="4829845"/>
            <a:ext cx="2533650" cy="742949"/>
          </a:xfrm>
          <a:prstGeom prst="plaqu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r-SA" sz="2400" b="1" dirty="0"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حروف ضعيفة</a:t>
            </a:r>
          </a:p>
          <a:p>
            <a:pPr lvl="0" algn="ctr"/>
            <a:r>
              <a:rPr lang="en-CA" sz="2400" b="1" dirty="0"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Weak Letters</a:t>
            </a:r>
            <a:endParaRPr lang="en-US" sz="2400" b="1" dirty="0">
              <a:solidFill>
                <a:schemeClr val="bg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Plaque 19">
            <a:extLst>
              <a:ext uri="{FF2B5EF4-FFF2-40B4-BE49-F238E27FC236}">
                <a16:creationId xmlns="" xmlns:a16="http://schemas.microsoft.com/office/drawing/2014/main" id="{6DA80D1E-480E-2DFE-4265-563DC4D04958}"/>
              </a:ext>
            </a:extLst>
          </p:cNvPr>
          <p:cNvSpPr/>
          <p:nvPr/>
        </p:nvSpPr>
        <p:spPr>
          <a:xfrm>
            <a:off x="8896046" y="5687094"/>
            <a:ext cx="2533650" cy="742949"/>
          </a:xfrm>
          <a:prstGeom prst="plaqu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r-SA" sz="2400" b="1" dirty="0"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حروف أشد ضعفًا</a:t>
            </a:r>
          </a:p>
          <a:p>
            <a:pPr lvl="0" algn="ctr"/>
            <a:r>
              <a:rPr lang="en-CA" sz="2400" b="1" dirty="0"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Weakest Letters</a:t>
            </a:r>
            <a:endParaRPr lang="en-US" sz="2400" b="1" dirty="0">
              <a:solidFill>
                <a:schemeClr val="bg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Google Shape;94;p2">
            <a:extLst>
              <a:ext uri="{FF2B5EF4-FFF2-40B4-BE49-F238E27FC236}">
                <a16:creationId xmlns="" xmlns:a16="http://schemas.microsoft.com/office/drawing/2014/main" id="{3FD83C87-ECCF-F177-8D8B-DDA5D21A311F}"/>
              </a:ext>
            </a:extLst>
          </p:cNvPr>
          <p:cNvSpPr txBox="1"/>
          <p:nvPr/>
        </p:nvSpPr>
        <p:spPr>
          <a:xfrm>
            <a:off x="3863064" y="2283061"/>
            <a:ext cx="4692225" cy="732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algn="ctr" defTabSz="914400" rtl="0" eaLnBrk="1" latinLnBrk="0" hangingPunct="1"/>
            <a:r>
              <a:rPr lang="ar-SA" sz="2000" b="1" dirty="0">
                <a:solidFill>
                  <a:srgbClr val="003192"/>
                </a:solidFill>
              </a:rPr>
              <a:t>لأن كل صفاتها قوية</a:t>
            </a:r>
          </a:p>
          <a:p>
            <a:pPr marL="0" algn="ctr" defTabSz="914400" rtl="0" eaLnBrk="1" latinLnBrk="0" hangingPunct="1"/>
            <a:r>
              <a:rPr lang="en-CA" b="1" dirty="0">
                <a:solidFill>
                  <a:srgbClr val="003192"/>
                </a:solidFill>
              </a:rPr>
              <a:t>Because all of its Sifat are strong</a:t>
            </a:r>
            <a:endParaRPr lang="en-US" b="1" dirty="0">
              <a:solidFill>
                <a:srgbClr val="003192"/>
              </a:solidFill>
            </a:endParaRPr>
          </a:p>
        </p:txBody>
      </p:sp>
      <p:sp>
        <p:nvSpPr>
          <p:cNvPr id="22" name="Google Shape;94;p2">
            <a:extLst>
              <a:ext uri="{FF2B5EF4-FFF2-40B4-BE49-F238E27FC236}">
                <a16:creationId xmlns="" xmlns:a16="http://schemas.microsoft.com/office/drawing/2014/main" id="{AE826867-0303-788A-B826-7E7AD760CE73}"/>
              </a:ext>
            </a:extLst>
          </p:cNvPr>
          <p:cNvSpPr txBox="1"/>
          <p:nvPr/>
        </p:nvSpPr>
        <p:spPr>
          <a:xfrm>
            <a:off x="3863063" y="3138968"/>
            <a:ext cx="4692225" cy="732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algn="ctr" defTabSz="914400" rtl="0" eaLnBrk="1" latinLnBrk="0" hangingPunct="1"/>
            <a:r>
              <a:rPr lang="ar-SA" sz="2000" b="1" dirty="0">
                <a:solidFill>
                  <a:srgbClr val="003192"/>
                </a:solidFill>
              </a:rPr>
              <a:t>صفات القوة فيها أكثر من صفات الضعف</a:t>
            </a:r>
          </a:p>
          <a:p>
            <a:pPr algn="ctr"/>
            <a:r>
              <a:rPr lang="en-CA" b="1" dirty="0">
                <a:solidFill>
                  <a:srgbClr val="003192"/>
                </a:solidFill>
              </a:rPr>
              <a:t>Larger number of strong Sifat than weak ones</a:t>
            </a:r>
            <a:endParaRPr lang="en-US" b="1" dirty="0">
              <a:solidFill>
                <a:srgbClr val="003192"/>
              </a:solidFill>
            </a:endParaRPr>
          </a:p>
        </p:txBody>
      </p:sp>
      <p:sp>
        <p:nvSpPr>
          <p:cNvPr id="23" name="Google Shape;94;p2">
            <a:extLst>
              <a:ext uri="{FF2B5EF4-FFF2-40B4-BE49-F238E27FC236}">
                <a16:creationId xmlns="" xmlns:a16="http://schemas.microsoft.com/office/drawing/2014/main" id="{449723FF-11AA-DE9A-5B8E-FF048DD830F8}"/>
              </a:ext>
            </a:extLst>
          </p:cNvPr>
          <p:cNvSpPr txBox="1"/>
          <p:nvPr/>
        </p:nvSpPr>
        <p:spPr>
          <a:xfrm>
            <a:off x="3863062" y="3997559"/>
            <a:ext cx="4692225" cy="732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ar-SA" sz="2000" b="1" dirty="0">
                <a:solidFill>
                  <a:srgbClr val="003192"/>
                </a:solidFill>
              </a:rPr>
              <a:t>تتساوى صفات القوة فيها مع صفات الضعف</a:t>
            </a:r>
          </a:p>
          <a:p>
            <a:pPr marL="0" algn="ctr" defTabSz="914400" rtl="0" eaLnBrk="1" latinLnBrk="0" hangingPunct="1"/>
            <a:r>
              <a:rPr lang="en-CA" b="1" dirty="0">
                <a:solidFill>
                  <a:srgbClr val="003192"/>
                </a:solidFill>
              </a:rPr>
              <a:t>Equal number of strong and weak Sifat</a:t>
            </a:r>
            <a:endParaRPr lang="en-US" b="1" dirty="0">
              <a:solidFill>
                <a:srgbClr val="003192"/>
              </a:solidFill>
            </a:endParaRPr>
          </a:p>
        </p:txBody>
      </p:sp>
      <p:sp>
        <p:nvSpPr>
          <p:cNvPr id="24" name="Google Shape;94;p2">
            <a:extLst>
              <a:ext uri="{FF2B5EF4-FFF2-40B4-BE49-F238E27FC236}">
                <a16:creationId xmlns="" xmlns:a16="http://schemas.microsoft.com/office/drawing/2014/main" id="{8928F81F-2466-477D-323E-BB14109284A6}"/>
              </a:ext>
            </a:extLst>
          </p:cNvPr>
          <p:cNvSpPr txBox="1"/>
          <p:nvPr/>
        </p:nvSpPr>
        <p:spPr>
          <a:xfrm>
            <a:off x="3863061" y="4854808"/>
            <a:ext cx="4692225" cy="732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ar-SA" sz="2000" b="1" dirty="0">
                <a:solidFill>
                  <a:srgbClr val="003192"/>
                </a:solidFill>
              </a:rPr>
              <a:t>صفات الضعف فيها أكثر من صفات القوة</a:t>
            </a:r>
          </a:p>
          <a:p>
            <a:pPr algn="ctr"/>
            <a:r>
              <a:rPr lang="en-CA" b="1" dirty="0">
                <a:solidFill>
                  <a:srgbClr val="003192"/>
                </a:solidFill>
              </a:rPr>
              <a:t>Larger number of weak Sifat than strong ones</a:t>
            </a:r>
            <a:endParaRPr lang="en-US" b="1" dirty="0">
              <a:solidFill>
                <a:srgbClr val="003192"/>
              </a:solidFill>
            </a:endParaRPr>
          </a:p>
        </p:txBody>
      </p:sp>
      <p:sp>
        <p:nvSpPr>
          <p:cNvPr id="25" name="Google Shape;94;p2">
            <a:extLst>
              <a:ext uri="{FF2B5EF4-FFF2-40B4-BE49-F238E27FC236}">
                <a16:creationId xmlns="" xmlns:a16="http://schemas.microsoft.com/office/drawing/2014/main" id="{E728E272-D0C1-4D4F-35F2-2DE195B47348}"/>
              </a:ext>
            </a:extLst>
          </p:cNvPr>
          <p:cNvSpPr txBox="1"/>
          <p:nvPr/>
        </p:nvSpPr>
        <p:spPr>
          <a:xfrm>
            <a:off x="3863060" y="5697965"/>
            <a:ext cx="4692225" cy="732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algn="ctr" defTabSz="914400" rtl="0" eaLnBrk="1" latinLnBrk="0" hangingPunct="1"/>
            <a:r>
              <a:rPr lang="ar-SA" sz="2000" b="1" dirty="0">
                <a:solidFill>
                  <a:srgbClr val="003192"/>
                </a:solidFill>
              </a:rPr>
              <a:t>كل صفاتها ضعيفة أو مخرجها مقدر</a:t>
            </a:r>
          </a:p>
          <a:p>
            <a:pPr marL="0" algn="ctr" defTabSz="914400" rtl="0" eaLnBrk="1" latinLnBrk="0" hangingPunct="1"/>
            <a:r>
              <a:rPr lang="en-CA" b="1" dirty="0">
                <a:solidFill>
                  <a:srgbClr val="003192"/>
                </a:solidFill>
              </a:rPr>
              <a:t>All of its Sifat are weak or its POA is estimated</a:t>
            </a:r>
            <a:endParaRPr lang="en-US" b="1" dirty="0">
              <a:solidFill>
                <a:srgbClr val="003192"/>
              </a:solidFill>
            </a:endParaRPr>
          </a:p>
        </p:txBody>
      </p:sp>
      <p:sp>
        <p:nvSpPr>
          <p:cNvPr id="26" name="Plaque 25">
            <a:extLst>
              <a:ext uri="{FF2B5EF4-FFF2-40B4-BE49-F238E27FC236}">
                <a16:creationId xmlns="" xmlns:a16="http://schemas.microsoft.com/office/drawing/2014/main" id="{66F1B9C5-E04C-9CE0-7672-945BD6AF43D0}"/>
              </a:ext>
            </a:extLst>
          </p:cNvPr>
          <p:cNvSpPr/>
          <p:nvPr/>
        </p:nvSpPr>
        <p:spPr>
          <a:xfrm>
            <a:off x="988966" y="2258098"/>
            <a:ext cx="2533650" cy="742949"/>
          </a:xfrm>
          <a:prstGeom prst="plaqu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r-SA" sz="2400" b="1" dirty="0" err="1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ط</a:t>
            </a:r>
            <a:endParaRPr lang="en-US" sz="2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Plaque 26">
            <a:extLst>
              <a:ext uri="{FF2B5EF4-FFF2-40B4-BE49-F238E27FC236}">
                <a16:creationId xmlns="" xmlns:a16="http://schemas.microsoft.com/office/drawing/2014/main" id="{EBFE3E7D-B789-5AA9-0FA3-07C20CAE619D}"/>
              </a:ext>
            </a:extLst>
          </p:cNvPr>
          <p:cNvSpPr/>
          <p:nvPr/>
        </p:nvSpPr>
        <p:spPr>
          <a:xfrm>
            <a:off x="988662" y="3115347"/>
            <a:ext cx="2533650" cy="742949"/>
          </a:xfrm>
          <a:prstGeom prst="plaqu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SA" sz="24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رجب قصد </a:t>
            </a:r>
            <a:r>
              <a:rPr lang="ar-SA" sz="2400" b="1" dirty="0" err="1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ضظ</a:t>
            </a:r>
            <a:endParaRPr lang="en-US" sz="2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Plaque 27">
            <a:extLst>
              <a:ext uri="{FF2B5EF4-FFF2-40B4-BE49-F238E27FC236}">
                <a16:creationId xmlns="" xmlns:a16="http://schemas.microsoft.com/office/drawing/2014/main" id="{BB7C965C-1492-3189-C38D-FB54CF77FFC0}"/>
              </a:ext>
            </a:extLst>
          </p:cNvPr>
          <p:cNvSpPr/>
          <p:nvPr/>
        </p:nvSpPr>
        <p:spPr>
          <a:xfrm>
            <a:off x="988662" y="3972596"/>
            <a:ext cx="2533650" cy="742949"/>
          </a:xfrm>
          <a:prstGeom prst="plaqu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r-SA" sz="2400" b="1" dirty="0">
                <a:ln>
                  <a:solidFill>
                    <a:schemeClr val="accent4"/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أمن غل</a:t>
            </a:r>
            <a:endParaRPr lang="en-US" sz="2400" b="1" dirty="0">
              <a:ln>
                <a:solidFill>
                  <a:schemeClr val="accent4"/>
                </a:solidFill>
              </a:ln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Plaque 28">
            <a:extLst>
              <a:ext uri="{FF2B5EF4-FFF2-40B4-BE49-F238E27FC236}">
                <a16:creationId xmlns="" xmlns:a16="http://schemas.microsoft.com/office/drawing/2014/main" id="{9C4EA4F3-A217-7454-4EFB-1A098CF14C08}"/>
              </a:ext>
            </a:extLst>
          </p:cNvPr>
          <p:cNvSpPr/>
          <p:nvPr/>
        </p:nvSpPr>
        <p:spPr>
          <a:xfrm>
            <a:off x="988662" y="4829845"/>
            <a:ext cx="2533650" cy="742949"/>
          </a:xfrm>
          <a:prstGeom prst="plaqu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r-SA" sz="2400" b="1" dirty="0"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سكت شيخ ذو عز</a:t>
            </a:r>
            <a:endParaRPr lang="en-US" sz="2400" b="1" dirty="0">
              <a:solidFill>
                <a:schemeClr val="bg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Plaque 29">
            <a:extLst>
              <a:ext uri="{FF2B5EF4-FFF2-40B4-BE49-F238E27FC236}">
                <a16:creationId xmlns="" xmlns:a16="http://schemas.microsoft.com/office/drawing/2014/main" id="{D34EA8CF-CC5B-D282-1942-2947B237D1AA}"/>
              </a:ext>
            </a:extLst>
          </p:cNvPr>
          <p:cNvSpPr/>
          <p:nvPr/>
        </p:nvSpPr>
        <p:spPr>
          <a:xfrm>
            <a:off x="988662" y="5687094"/>
            <a:ext cx="2533650" cy="742949"/>
          </a:xfrm>
          <a:prstGeom prst="plaqu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r-SA" sz="2400" b="1" dirty="0"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فحث هاوي</a:t>
            </a:r>
            <a:endParaRPr lang="en-US" sz="2400" b="1" dirty="0">
              <a:solidFill>
                <a:schemeClr val="bg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673927" y="424063"/>
            <a:ext cx="5768185" cy="954107"/>
          </a:xfrm>
          <a:prstGeom prst="rect">
            <a:avLst/>
          </a:prstGeom>
          <a:solidFill>
            <a:srgbClr val="002060"/>
          </a:solidFill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en-CA" sz="3200" b="1" dirty="0">
                <a:solidFill>
                  <a:srgbClr val="FFFF00"/>
                </a:solidFill>
              </a:rPr>
              <a:t>Thirdly</a:t>
            </a:r>
            <a:r>
              <a:rPr lang="en-US" sz="3200" b="1" dirty="0">
                <a:solidFill>
                  <a:srgbClr val="FFFF00"/>
                </a:solidFill>
              </a:rPr>
              <a:t>: strong and weak </a:t>
            </a:r>
            <a:r>
              <a:rPr lang="en-US" sz="3200" b="1" dirty="0" smtClean="0">
                <a:solidFill>
                  <a:srgbClr val="FFFF00"/>
                </a:solidFill>
              </a:rPr>
              <a:t>letters</a:t>
            </a:r>
          </a:p>
          <a:p>
            <a:pPr algn="ctr" rtl="1"/>
            <a:r>
              <a:rPr lang="ar-KW" sz="2400" b="1" dirty="0" smtClean="0">
                <a:solidFill>
                  <a:srgbClr val="FFFF00"/>
                </a:solidFill>
              </a:rPr>
              <a:t>ثالثًا</a:t>
            </a:r>
            <a:r>
              <a:rPr lang="ar-KW" sz="2400" b="1" dirty="0">
                <a:solidFill>
                  <a:srgbClr val="FFFF00"/>
                </a:solidFill>
              </a:rPr>
              <a:t>: الحروف القوية </a:t>
            </a:r>
            <a:r>
              <a:rPr lang="ar-KW" sz="2400" b="1" dirty="0" smtClean="0">
                <a:solidFill>
                  <a:srgbClr val="FFFF00"/>
                </a:solidFill>
              </a:rPr>
              <a:t>والضعيفة</a:t>
            </a:r>
            <a:endParaRPr lang="ar-KW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36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94;p2">
            <a:extLst>
              <a:ext uri="{FF2B5EF4-FFF2-40B4-BE49-F238E27FC236}">
                <a16:creationId xmlns="" xmlns:a16="http://schemas.microsoft.com/office/drawing/2014/main" id="{8E321E4D-A232-B714-AF16-A7977D8881CB}"/>
              </a:ext>
            </a:extLst>
          </p:cNvPr>
          <p:cNvSpPr txBox="1"/>
          <p:nvPr/>
        </p:nvSpPr>
        <p:spPr>
          <a:xfrm>
            <a:off x="2861553" y="1926312"/>
            <a:ext cx="5813211" cy="1424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rtl="1">
              <a:lnSpc>
                <a:spcPct val="150000"/>
              </a:lnSpc>
            </a:pPr>
            <a:r>
              <a:rPr lang="en-CA" sz="3600" b="1" dirty="0">
                <a:solidFill>
                  <a:srgbClr val="003192"/>
                </a:solidFill>
              </a:rPr>
              <a:t>Letter with the most</a:t>
            </a:r>
            <a:r>
              <a:rPr lang="en-US" sz="3600" b="1" dirty="0">
                <a:solidFill>
                  <a:srgbClr val="003192"/>
                </a:solidFill>
              </a:rPr>
              <a:t> </a:t>
            </a:r>
            <a:r>
              <a:rPr lang="en-US" sz="3600" b="1" dirty="0" err="1">
                <a:solidFill>
                  <a:srgbClr val="003192"/>
                </a:solidFill>
              </a:rPr>
              <a:t>Sifat</a:t>
            </a:r>
            <a:r>
              <a:rPr lang="en-US" sz="3600" b="1" dirty="0">
                <a:solidFill>
                  <a:srgbClr val="003192"/>
                </a:solidFill>
              </a:rPr>
              <a:t>   </a:t>
            </a:r>
          </a:p>
          <a:p>
            <a:pPr algn="ctr" rtl="1">
              <a:lnSpc>
                <a:spcPct val="150000"/>
              </a:lnSpc>
            </a:pPr>
            <a:r>
              <a:rPr lang="ar-SA" sz="3600" b="1" dirty="0" smtClean="0">
                <a:solidFill>
                  <a:srgbClr val="003192"/>
                </a:solidFill>
              </a:rPr>
              <a:t>أكبر </a:t>
            </a:r>
            <a:r>
              <a:rPr lang="ar-SA" sz="3600" b="1" dirty="0">
                <a:solidFill>
                  <a:srgbClr val="003192"/>
                </a:solidFill>
              </a:rPr>
              <a:t>عدد من </a:t>
            </a:r>
            <a:r>
              <a:rPr lang="ar-SA" sz="3600" b="1" dirty="0" smtClean="0">
                <a:solidFill>
                  <a:srgbClr val="003192"/>
                </a:solidFill>
              </a:rPr>
              <a:t>الصفات</a:t>
            </a:r>
            <a:endParaRPr lang="en-CA" sz="3600" b="1" dirty="0">
              <a:solidFill>
                <a:srgbClr val="003192"/>
              </a:solidFill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="" xmlns:a16="http://schemas.microsoft.com/office/drawing/2014/main" id="{B26A53DF-96FF-1C9A-4EB3-669D7249B117}"/>
              </a:ext>
            </a:extLst>
          </p:cNvPr>
          <p:cNvSpPr/>
          <p:nvPr/>
        </p:nvSpPr>
        <p:spPr>
          <a:xfrm>
            <a:off x="9707734" y="3699462"/>
            <a:ext cx="1751005" cy="909272"/>
          </a:xfrm>
          <a:prstGeom prst="cloud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25400" tIns="25400" rIns="25400" bIns="25400" numCol="1" spcCol="1270" anchor="ctr" anchorCtr="0">
            <a:noAutofit/>
          </a:bodyPr>
          <a:lstStyle/>
          <a:p>
            <a:pPr marL="9525" algn="ctr" defTabSz="914400" rtl="0" eaLnBrk="1" latinLnBrk="0" hangingPunct="1"/>
            <a:r>
              <a:rPr lang="ar-SA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</a:t>
            </a:r>
            <a:endParaRPr lang="ar-KW" sz="2800" b="1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Plaque 15">
            <a:extLst>
              <a:ext uri="{FF2B5EF4-FFF2-40B4-BE49-F238E27FC236}">
                <a16:creationId xmlns="" xmlns:a16="http://schemas.microsoft.com/office/drawing/2014/main" id="{D3E3C52D-8A3A-51AB-B7B2-0839236696E0}"/>
              </a:ext>
            </a:extLst>
          </p:cNvPr>
          <p:cNvSpPr/>
          <p:nvPr/>
        </p:nvSpPr>
        <p:spPr>
          <a:xfrm>
            <a:off x="4849985" y="3733719"/>
            <a:ext cx="1409700" cy="860515"/>
          </a:xfrm>
          <a:prstGeom prst="plaqu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KW" sz="20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الاستفال</a:t>
            </a:r>
          </a:p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Al-</a:t>
            </a:r>
            <a:r>
              <a:rPr lang="en-US" sz="2000" b="1" dirty="0" err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Istifal</a:t>
            </a:r>
            <a:endParaRPr lang="en-US" sz="2000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Plaque 17">
            <a:extLst>
              <a:ext uri="{FF2B5EF4-FFF2-40B4-BE49-F238E27FC236}">
                <a16:creationId xmlns="" xmlns:a16="http://schemas.microsoft.com/office/drawing/2014/main" id="{38811599-63DE-C265-CF70-B605FF16B8E6}"/>
              </a:ext>
            </a:extLst>
          </p:cNvPr>
          <p:cNvSpPr/>
          <p:nvPr/>
        </p:nvSpPr>
        <p:spPr>
          <a:xfrm>
            <a:off x="3246265" y="3750728"/>
            <a:ext cx="1409700" cy="860515"/>
          </a:xfrm>
          <a:prstGeom prst="plaqu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KW" sz="20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الانفتاح</a:t>
            </a:r>
          </a:p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Al-Infitah</a:t>
            </a:r>
          </a:p>
        </p:txBody>
      </p:sp>
      <p:sp>
        <p:nvSpPr>
          <p:cNvPr id="19" name="Plaque 18">
            <a:extLst>
              <a:ext uri="{FF2B5EF4-FFF2-40B4-BE49-F238E27FC236}">
                <a16:creationId xmlns="" xmlns:a16="http://schemas.microsoft.com/office/drawing/2014/main" id="{831B4237-4A75-F42D-A0D5-632AA27C3B52}"/>
              </a:ext>
            </a:extLst>
          </p:cNvPr>
          <p:cNvSpPr/>
          <p:nvPr/>
        </p:nvSpPr>
        <p:spPr>
          <a:xfrm>
            <a:off x="1638954" y="3750727"/>
            <a:ext cx="1409700" cy="860515"/>
          </a:xfrm>
          <a:prstGeom prst="plaqu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KW" sz="20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الإذلاق</a:t>
            </a:r>
          </a:p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Al-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Idhlaq</a:t>
            </a:r>
            <a:endParaRPr lang="en-US" sz="20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Plaque 20">
            <a:extLst>
              <a:ext uri="{FF2B5EF4-FFF2-40B4-BE49-F238E27FC236}">
                <a16:creationId xmlns="" xmlns:a16="http://schemas.microsoft.com/office/drawing/2014/main" id="{73029A8F-1DFB-3B7B-5E4F-814257D10D7E}"/>
              </a:ext>
            </a:extLst>
          </p:cNvPr>
          <p:cNvSpPr/>
          <p:nvPr/>
        </p:nvSpPr>
        <p:spPr>
          <a:xfrm>
            <a:off x="8112363" y="3723840"/>
            <a:ext cx="1409700" cy="860515"/>
          </a:xfrm>
          <a:prstGeom prst="plaqu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r-KW" sz="20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الجهر</a:t>
            </a:r>
          </a:p>
          <a:p>
            <a:pPr lvl="0" algn="ctr"/>
            <a:r>
              <a:rPr lang="en-US" sz="20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Al-</a:t>
            </a:r>
            <a:r>
              <a:rPr lang="en-US" sz="2000" b="1" dirty="0" err="1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Jahr</a:t>
            </a:r>
            <a:endParaRPr lang="en-US" sz="20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Plaque 21">
            <a:extLst>
              <a:ext uri="{FF2B5EF4-FFF2-40B4-BE49-F238E27FC236}">
                <a16:creationId xmlns="" xmlns:a16="http://schemas.microsoft.com/office/drawing/2014/main" id="{865A086F-C651-4C84-6253-81CA37A20799}"/>
              </a:ext>
            </a:extLst>
          </p:cNvPr>
          <p:cNvSpPr/>
          <p:nvPr/>
        </p:nvSpPr>
        <p:spPr>
          <a:xfrm>
            <a:off x="6460887" y="3699462"/>
            <a:ext cx="1409700" cy="860515"/>
          </a:xfrm>
          <a:prstGeom prst="plaqu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KW" sz="20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التوسط</a:t>
            </a:r>
          </a:p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CA" sz="2000" b="1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Tawasot</a:t>
            </a:r>
            <a:endParaRPr lang="en-US" sz="20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Plaque 22">
            <a:extLst>
              <a:ext uri="{FF2B5EF4-FFF2-40B4-BE49-F238E27FC236}">
                <a16:creationId xmlns="" xmlns:a16="http://schemas.microsoft.com/office/drawing/2014/main" id="{CBFF738F-B601-E3A3-4FF2-23B7EBCED4D1}"/>
              </a:ext>
            </a:extLst>
          </p:cNvPr>
          <p:cNvSpPr/>
          <p:nvPr/>
        </p:nvSpPr>
        <p:spPr>
          <a:xfrm>
            <a:off x="6460887" y="4869744"/>
            <a:ext cx="1409700" cy="860515"/>
          </a:xfrm>
          <a:prstGeom prst="plaqu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890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KW" sz="20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الانحراف</a:t>
            </a:r>
          </a:p>
          <a:p>
            <a:pPr algn="ctr" defTabSz="8890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 dirty="0" err="1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Inhiraf</a:t>
            </a:r>
            <a:endParaRPr lang="en-US" sz="20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Plaque 23">
            <a:extLst>
              <a:ext uri="{FF2B5EF4-FFF2-40B4-BE49-F238E27FC236}">
                <a16:creationId xmlns="" xmlns:a16="http://schemas.microsoft.com/office/drawing/2014/main" id="{EAFAA5F5-3661-C907-F51A-3C880F123F4D}"/>
              </a:ext>
            </a:extLst>
          </p:cNvPr>
          <p:cNvSpPr/>
          <p:nvPr/>
        </p:nvSpPr>
        <p:spPr>
          <a:xfrm>
            <a:off x="4829698" y="4886752"/>
            <a:ext cx="1409700" cy="860515"/>
          </a:xfrm>
          <a:prstGeom prst="plaqu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890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KW" sz="20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التكرير</a:t>
            </a:r>
          </a:p>
          <a:p>
            <a:pPr algn="ctr" defTabSz="8890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 dirty="0" err="1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Takreer</a:t>
            </a:r>
            <a:endParaRPr lang="en-US" sz="20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73927" y="424063"/>
            <a:ext cx="5768185" cy="954107"/>
          </a:xfrm>
          <a:prstGeom prst="rect">
            <a:avLst/>
          </a:prstGeom>
          <a:solidFill>
            <a:srgbClr val="002060"/>
          </a:solidFill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en-CA" sz="3200" b="1" dirty="0">
                <a:solidFill>
                  <a:srgbClr val="FFFF00"/>
                </a:solidFill>
              </a:rPr>
              <a:t>Thirdly</a:t>
            </a:r>
            <a:r>
              <a:rPr lang="en-US" sz="3200" b="1" dirty="0">
                <a:solidFill>
                  <a:srgbClr val="FFFF00"/>
                </a:solidFill>
              </a:rPr>
              <a:t>: strong and weak </a:t>
            </a:r>
            <a:r>
              <a:rPr lang="en-US" sz="3200" b="1" dirty="0" smtClean="0">
                <a:solidFill>
                  <a:srgbClr val="FFFF00"/>
                </a:solidFill>
              </a:rPr>
              <a:t>letters</a:t>
            </a:r>
          </a:p>
          <a:p>
            <a:pPr algn="ctr" rtl="1"/>
            <a:r>
              <a:rPr lang="ar-KW" sz="2400" b="1" dirty="0" smtClean="0">
                <a:solidFill>
                  <a:srgbClr val="FFFF00"/>
                </a:solidFill>
              </a:rPr>
              <a:t>ثالثًا</a:t>
            </a:r>
            <a:r>
              <a:rPr lang="ar-KW" sz="2400" b="1" dirty="0">
                <a:solidFill>
                  <a:srgbClr val="FFFF00"/>
                </a:solidFill>
              </a:rPr>
              <a:t>: الحروف القوية </a:t>
            </a:r>
            <a:r>
              <a:rPr lang="ar-KW" sz="2400" b="1" dirty="0" smtClean="0">
                <a:solidFill>
                  <a:srgbClr val="FFFF00"/>
                </a:solidFill>
              </a:rPr>
              <a:t>والضعيفة</a:t>
            </a:r>
            <a:endParaRPr lang="ar-KW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21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0" name="Picture 22" descr="http://daryon.ir/wp-content/uploads/20111109174415_qur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69002" y="2373356"/>
            <a:ext cx="5943622" cy="3974760"/>
          </a:xfrm>
          <a:prstGeom prst="rect">
            <a:avLst/>
          </a:prstGeom>
          <a:noFill/>
        </p:spPr>
      </p:pic>
      <p:sp>
        <p:nvSpPr>
          <p:cNvPr id="2063" name="Rectangle 15"/>
          <p:cNvSpPr>
            <a:spLocks noChangeArrowheads="1"/>
          </p:cNvSpPr>
          <p:nvPr/>
        </p:nvSpPr>
        <p:spPr bwMode="auto">
          <a:xfrm>
            <a:off x="1524001" y="74712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ar-KW"/>
          </a:p>
        </p:txBody>
      </p:sp>
      <p:sp>
        <p:nvSpPr>
          <p:cNvPr id="2064" name="Rectangle 16"/>
          <p:cNvSpPr>
            <a:spLocks noChangeArrowheads="1"/>
          </p:cNvSpPr>
          <p:nvPr/>
        </p:nvSpPr>
        <p:spPr bwMode="auto">
          <a:xfrm>
            <a:off x="10483270" y="310780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  <a:buClrTx/>
            </a:pPr>
            <a:endParaRPr lang="ar-KW" sz="18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169002" y="3462887"/>
            <a:ext cx="5926003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4000" b="1" dirty="0">
                <a:solidFill>
                  <a:schemeClr val="bg1"/>
                </a:solidFill>
              </a:rPr>
              <a:t>والله من وراء القصد</a:t>
            </a:r>
          </a:p>
          <a:p>
            <a:pPr algn="ctr"/>
            <a:r>
              <a:rPr lang="ar-KW" sz="4000" b="1" dirty="0">
                <a:solidFill>
                  <a:schemeClr val="bg1"/>
                </a:solidFill>
              </a:rPr>
              <a:t>وهو يهدي السبيل</a:t>
            </a:r>
            <a:endParaRPr lang="en-US" sz="4000" b="1" dirty="0">
              <a:solidFill>
                <a:schemeClr val="bg1"/>
              </a:solidFill>
            </a:endParaRPr>
          </a:p>
          <a:p>
            <a:pPr algn="ctr"/>
            <a:r>
              <a:rPr lang="en-US" sz="4000" b="1" dirty="0" err="1">
                <a:solidFill>
                  <a:schemeClr val="bg1"/>
                </a:solidFill>
              </a:rPr>
              <a:t>Jazakom</a:t>
            </a:r>
            <a:r>
              <a:rPr lang="en-US" sz="4000" b="1" dirty="0">
                <a:solidFill>
                  <a:schemeClr val="bg1"/>
                </a:solidFill>
              </a:rPr>
              <a:t> Allah </a:t>
            </a:r>
            <a:r>
              <a:rPr lang="en-US" sz="4000" b="1" dirty="0" err="1">
                <a:solidFill>
                  <a:schemeClr val="bg1"/>
                </a:solidFill>
              </a:rPr>
              <a:t>Khairan</a:t>
            </a:r>
            <a:endParaRPr lang="ar-KW" sz="40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2AE9B73-9368-0647-AB51-F55E97C2D13F}"/>
              </a:ext>
            </a:extLst>
          </p:cNvPr>
          <p:cNvSpPr txBox="1">
            <a:spLocks noChangeAspect="1"/>
          </p:cNvSpPr>
          <p:nvPr/>
        </p:nvSpPr>
        <p:spPr>
          <a:xfrm>
            <a:off x="7500135" y="1795570"/>
            <a:ext cx="226032" cy="369332"/>
          </a:xfrm>
          <a:prstGeom prst="rect">
            <a:avLst/>
          </a:prstGeom>
          <a:solidFill>
            <a:srgbClr val="1F3764"/>
          </a:solidFill>
        </p:spPr>
        <p:txBody>
          <a:bodyPr wrap="square" rtlCol="0">
            <a:spAutoFit/>
          </a:bodyPr>
          <a:lstStyle/>
          <a:p>
            <a:pPr algn="r" rtl="1"/>
            <a:r>
              <a:rPr lang="ar-SA" b="1">
                <a:solidFill>
                  <a:schemeClr val="bg1"/>
                </a:solidFill>
              </a:rPr>
              <a:t>3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7350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84" name="Ink 183">
                <a:extLst>
                  <a:ext uri="{FF2B5EF4-FFF2-40B4-BE49-F238E27FC236}">
                    <a16:creationId xmlns:a16="http://schemas.microsoft.com/office/drawing/2014/main" xmlns="" id="{CC45FBA4-216B-4671-96B8-AF74BFD33D03}"/>
                  </a:ext>
                </a:extLst>
              </p14:cNvPr>
              <p14:cNvContentPartPr/>
              <p14:nvPr/>
            </p14:nvContentPartPr>
            <p14:xfrm>
              <a:off x="9975744" y="932328"/>
              <a:ext cx="119520" cy="55080"/>
            </p14:xfrm>
          </p:contentPart>
        </mc:Choice>
        <mc:Fallback xmlns="">
          <p:pic>
            <p:nvPicPr>
              <p:cNvPr id="184" name="Ink 183">
                <a:extLst>
                  <a:ext uri="{FF2B5EF4-FFF2-40B4-BE49-F238E27FC236}">
                    <a16:creationId xmlns:a16="http://schemas.microsoft.com/office/drawing/2014/main" id="{CC45FBA4-216B-4671-96B8-AF74BFD33D0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967078" y="923688"/>
                <a:ext cx="137213" cy="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85" name="Ink 184">
                <a:extLst>
                  <a:ext uri="{FF2B5EF4-FFF2-40B4-BE49-F238E27FC236}">
                    <a16:creationId xmlns:a16="http://schemas.microsoft.com/office/drawing/2014/main" xmlns="" id="{DD1BCC7F-7F36-4512-9EBF-B6D68CAAFC82}"/>
                  </a:ext>
                </a:extLst>
              </p14:cNvPr>
              <p14:cNvContentPartPr/>
              <p14:nvPr/>
            </p14:nvContentPartPr>
            <p14:xfrm>
              <a:off x="6656184" y="932328"/>
              <a:ext cx="360" cy="360"/>
            </p14:xfrm>
          </p:contentPart>
        </mc:Choice>
        <mc:Fallback xmlns="">
          <p:pic>
            <p:nvPicPr>
              <p:cNvPr id="185" name="Ink 184">
                <a:extLst>
                  <a:ext uri="{FF2B5EF4-FFF2-40B4-BE49-F238E27FC236}">
                    <a16:creationId xmlns:a16="http://schemas.microsoft.com/office/drawing/2014/main" id="{DD1BCC7F-7F36-4512-9EBF-B6D68CAAFC82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647184" y="92368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92" name="Ink 191">
                <a:extLst>
                  <a:ext uri="{FF2B5EF4-FFF2-40B4-BE49-F238E27FC236}">
                    <a16:creationId xmlns:a16="http://schemas.microsoft.com/office/drawing/2014/main" xmlns="" id="{9F1B284F-ED54-4887-9E91-1B445720507B}"/>
                  </a:ext>
                </a:extLst>
              </p14:cNvPr>
              <p14:cNvContentPartPr/>
              <p14:nvPr/>
            </p14:nvContentPartPr>
            <p14:xfrm>
              <a:off x="10012464" y="841248"/>
              <a:ext cx="100440" cy="27000"/>
            </p14:xfrm>
          </p:contentPart>
        </mc:Choice>
        <mc:Fallback xmlns="">
          <p:pic>
            <p:nvPicPr>
              <p:cNvPr id="192" name="Ink 191">
                <a:extLst>
                  <a:ext uri="{FF2B5EF4-FFF2-40B4-BE49-F238E27FC236}">
                    <a16:creationId xmlns:a16="http://schemas.microsoft.com/office/drawing/2014/main" id="{9F1B284F-ED54-4887-9E91-1B445720507B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0003824" y="832366"/>
                <a:ext cx="118080" cy="444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93" name="Ink 192">
                <a:extLst>
                  <a:ext uri="{FF2B5EF4-FFF2-40B4-BE49-F238E27FC236}">
                    <a16:creationId xmlns:a16="http://schemas.microsoft.com/office/drawing/2014/main" xmlns="" id="{5E1C8219-3D56-4375-B36D-967681F9A822}"/>
                  </a:ext>
                </a:extLst>
              </p14:cNvPr>
              <p14:cNvContentPartPr/>
              <p14:nvPr/>
            </p14:nvContentPartPr>
            <p14:xfrm>
              <a:off x="9216864" y="914328"/>
              <a:ext cx="360" cy="360"/>
            </p14:xfrm>
          </p:contentPart>
        </mc:Choice>
        <mc:Fallback xmlns="">
          <p:pic>
            <p:nvPicPr>
              <p:cNvPr id="193" name="Ink 192">
                <a:extLst>
                  <a:ext uri="{FF2B5EF4-FFF2-40B4-BE49-F238E27FC236}">
                    <a16:creationId xmlns:a16="http://schemas.microsoft.com/office/drawing/2014/main" id="{5E1C8219-3D56-4375-B36D-967681F9A822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208224" y="905688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TextBox 9"/>
          <p:cNvSpPr txBox="1"/>
          <p:nvPr/>
        </p:nvSpPr>
        <p:spPr>
          <a:xfrm>
            <a:off x="2425724" y="437274"/>
            <a:ext cx="6791140" cy="95410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The introduction of Sifat</a:t>
            </a:r>
            <a:r>
              <a:rPr lang="en-US" sz="20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en-US" sz="20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ar-SA" sz="20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مقدمة الصفات</a:t>
            </a:r>
            <a:endParaRPr lang="en-CA" sz="2000" b="1" dirty="0">
              <a:solidFill>
                <a:srgbClr val="FFFF00"/>
              </a:solidFill>
            </a:endParaRPr>
          </a:p>
        </p:txBody>
      </p:sp>
      <p:sp>
        <p:nvSpPr>
          <p:cNvPr id="17" name="Google Shape;94;p2">
            <a:extLst>
              <a:ext uri="{FF2B5EF4-FFF2-40B4-BE49-F238E27FC236}">
                <a16:creationId xmlns:a16="http://schemas.microsoft.com/office/drawing/2014/main" xmlns="" id="{5A59EE98-F3E7-2981-CBB4-1F7B1B10B41E}"/>
              </a:ext>
            </a:extLst>
          </p:cNvPr>
          <p:cNvSpPr txBox="1"/>
          <p:nvPr/>
        </p:nvSpPr>
        <p:spPr>
          <a:xfrm>
            <a:off x="1106969" y="1798890"/>
            <a:ext cx="10198678" cy="326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rtl="1"/>
            <a:endParaRPr lang="en-CA" sz="2200" dirty="0">
              <a:ln>
                <a:solidFill>
                  <a:srgbClr val="002060"/>
                </a:solidFill>
              </a:ln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FF0000"/>
                </a:solidFill>
              </a:rPr>
              <a:t>Linguistically: </a:t>
            </a:r>
            <a:r>
              <a:rPr lang="ar-SA" sz="2200" b="1" dirty="0">
                <a:solidFill>
                  <a:srgbClr val="FF0000"/>
                </a:solidFill>
              </a:rPr>
              <a:t/>
            </a:r>
            <a:br>
              <a:rPr lang="ar-SA" sz="2200" b="1" dirty="0">
                <a:solidFill>
                  <a:srgbClr val="FF0000"/>
                </a:solidFill>
              </a:rPr>
            </a:br>
            <a:r>
              <a:rPr lang="en-US" sz="2200" dirty="0">
                <a:solidFill>
                  <a:srgbClr val="003192"/>
                </a:solidFill>
              </a:rPr>
              <a:t>the physical characteristics which describe something (ex: color, length, courage knowledge, etc.)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2200" dirty="0">
              <a:solidFill>
                <a:srgbClr val="00319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FF0000"/>
                </a:solidFill>
              </a:rPr>
              <a:t>In </a:t>
            </a:r>
            <a:r>
              <a:rPr lang="en-US" sz="2200" b="1" dirty="0" err="1">
                <a:solidFill>
                  <a:srgbClr val="FF0000"/>
                </a:solidFill>
              </a:rPr>
              <a:t>Tajweed</a:t>
            </a:r>
            <a:r>
              <a:rPr lang="en-US" sz="2200" b="1" dirty="0">
                <a:solidFill>
                  <a:srgbClr val="FF0000"/>
                </a:solidFill>
              </a:rPr>
              <a:t> terminology: </a:t>
            </a:r>
            <a:r>
              <a:rPr lang="ar-SA" sz="2200" b="1" dirty="0">
                <a:solidFill>
                  <a:srgbClr val="FF0000"/>
                </a:solidFill>
              </a:rPr>
              <a:t/>
            </a:r>
            <a:br>
              <a:rPr lang="ar-SA" sz="2200" b="1" dirty="0">
                <a:solidFill>
                  <a:srgbClr val="FF0000"/>
                </a:solidFill>
              </a:rPr>
            </a:br>
            <a:r>
              <a:rPr lang="en-US" sz="2200" dirty="0">
                <a:solidFill>
                  <a:srgbClr val="003192"/>
                </a:solidFill>
              </a:rPr>
              <a:t>the attribute which </a:t>
            </a:r>
            <a:r>
              <a:rPr lang="en-US" sz="2200" b="1" u="sng" dirty="0">
                <a:solidFill>
                  <a:srgbClr val="003192"/>
                </a:solidFill>
              </a:rPr>
              <a:t>defines the sound of the letter </a:t>
            </a:r>
            <a:r>
              <a:rPr lang="en-US" sz="2200" dirty="0">
                <a:solidFill>
                  <a:srgbClr val="003192"/>
                </a:solidFill>
              </a:rPr>
              <a:t>when it is pronounced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3192"/>
              </a:solidFill>
            </a:endParaRPr>
          </a:p>
          <a:p>
            <a:pPr marL="342900" indent="-3429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SA" sz="2000" b="1" dirty="0">
                <a:solidFill>
                  <a:srgbClr val="FF0000"/>
                </a:solidFill>
              </a:rPr>
              <a:t>الصفات</a:t>
            </a:r>
            <a:r>
              <a:rPr lang="ar-SA" sz="2000" dirty="0">
                <a:solidFill>
                  <a:srgbClr val="003192"/>
                </a:solidFill>
              </a:rPr>
              <a:t>: جمع صِفَة</a:t>
            </a:r>
            <a:endParaRPr lang="en-CA" sz="2000" dirty="0">
              <a:solidFill>
                <a:srgbClr val="003192"/>
              </a:solidFill>
            </a:endParaRPr>
          </a:p>
          <a:p>
            <a:pPr marL="342900" indent="-3429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KW" sz="2000" b="1" dirty="0">
                <a:solidFill>
                  <a:srgbClr val="FF0000"/>
                </a:solidFill>
              </a:rPr>
              <a:t>لغة</a:t>
            </a:r>
            <a:r>
              <a:rPr lang="ar-KW" sz="2000" dirty="0">
                <a:solidFill>
                  <a:srgbClr val="003192"/>
                </a:solidFill>
              </a:rPr>
              <a:t>: ما قام بالشيء من المعاني الحسية والمعنوية</a:t>
            </a:r>
            <a:endParaRPr lang="en-CA" sz="2000" dirty="0">
              <a:solidFill>
                <a:srgbClr val="003192"/>
              </a:solidFill>
            </a:endParaRPr>
          </a:p>
          <a:p>
            <a:pPr marL="342900" indent="-3429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KW" sz="2800" b="1" dirty="0">
                <a:solidFill>
                  <a:srgbClr val="FF0000"/>
                </a:solidFill>
              </a:rPr>
              <a:t>اصطلاحًا</a:t>
            </a:r>
            <a:r>
              <a:rPr lang="ar-KW" sz="2800" dirty="0">
                <a:solidFill>
                  <a:srgbClr val="003192"/>
                </a:solidFill>
              </a:rPr>
              <a:t>: كيفية ثابتة </a:t>
            </a:r>
            <a:r>
              <a:rPr lang="ar-KW" sz="2800" u="sng" dirty="0">
                <a:solidFill>
                  <a:srgbClr val="003192"/>
                </a:solidFill>
              </a:rPr>
              <a:t>تقوم بالحرف عند النطق به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2000" dirty="0">
              <a:solidFill>
                <a:srgbClr val="003192"/>
              </a:solidFill>
            </a:endParaRPr>
          </a:p>
          <a:p>
            <a:pPr algn="ctr" rtl="1"/>
            <a:endParaRPr lang="ar-KW" sz="2000" dirty="0">
              <a:solidFill>
                <a:srgbClr val="003192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951D200-C497-8B56-BD54-C104F9F26DD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01" y="296103"/>
            <a:ext cx="1389335" cy="138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78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84" name="Ink 183">
                <a:extLst>
                  <a:ext uri="{FF2B5EF4-FFF2-40B4-BE49-F238E27FC236}">
                    <a16:creationId xmlns:a16="http://schemas.microsoft.com/office/drawing/2014/main" xmlns="" id="{CC45FBA4-216B-4671-96B8-AF74BFD33D03}"/>
                  </a:ext>
                </a:extLst>
              </p14:cNvPr>
              <p14:cNvContentPartPr/>
              <p14:nvPr/>
            </p14:nvContentPartPr>
            <p14:xfrm>
              <a:off x="9975744" y="932328"/>
              <a:ext cx="119520" cy="55080"/>
            </p14:xfrm>
          </p:contentPart>
        </mc:Choice>
        <mc:Fallback xmlns="">
          <p:pic>
            <p:nvPicPr>
              <p:cNvPr id="184" name="Ink 183">
                <a:extLst>
                  <a:ext uri="{FF2B5EF4-FFF2-40B4-BE49-F238E27FC236}">
                    <a16:creationId xmlns:a16="http://schemas.microsoft.com/office/drawing/2014/main" id="{CC45FBA4-216B-4671-96B8-AF74BFD33D0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967078" y="923688"/>
                <a:ext cx="137213" cy="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85" name="Ink 184">
                <a:extLst>
                  <a:ext uri="{FF2B5EF4-FFF2-40B4-BE49-F238E27FC236}">
                    <a16:creationId xmlns:a16="http://schemas.microsoft.com/office/drawing/2014/main" xmlns="" id="{DD1BCC7F-7F36-4512-9EBF-B6D68CAAFC82}"/>
                  </a:ext>
                </a:extLst>
              </p14:cNvPr>
              <p14:cNvContentPartPr/>
              <p14:nvPr/>
            </p14:nvContentPartPr>
            <p14:xfrm>
              <a:off x="6656184" y="932328"/>
              <a:ext cx="360" cy="360"/>
            </p14:xfrm>
          </p:contentPart>
        </mc:Choice>
        <mc:Fallback xmlns="">
          <p:pic>
            <p:nvPicPr>
              <p:cNvPr id="185" name="Ink 184">
                <a:extLst>
                  <a:ext uri="{FF2B5EF4-FFF2-40B4-BE49-F238E27FC236}">
                    <a16:creationId xmlns:a16="http://schemas.microsoft.com/office/drawing/2014/main" id="{DD1BCC7F-7F36-4512-9EBF-B6D68CAAFC82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647184" y="92368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92" name="Ink 191">
                <a:extLst>
                  <a:ext uri="{FF2B5EF4-FFF2-40B4-BE49-F238E27FC236}">
                    <a16:creationId xmlns:a16="http://schemas.microsoft.com/office/drawing/2014/main" xmlns="" id="{9F1B284F-ED54-4887-9E91-1B445720507B}"/>
                  </a:ext>
                </a:extLst>
              </p14:cNvPr>
              <p14:cNvContentPartPr/>
              <p14:nvPr/>
            </p14:nvContentPartPr>
            <p14:xfrm>
              <a:off x="10012464" y="841248"/>
              <a:ext cx="100440" cy="27000"/>
            </p14:xfrm>
          </p:contentPart>
        </mc:Choice>
        <mc:Fallback xmlns="">
          <p:pic>
            <p:nvPicPr>
              <p:cNvPr id="192" name="Ink 191">
                <a:extLst>
                  <a:ext uri="{FF2B5EF4-FFF2-40B4-BE49-F238E27FC236}">
                    <a16:creationId xmlns:a16="http://schemas.microsoft.com/office/drawing/2014/main" id="{9F1B284F-ED54-4887-9E91-1B445720507B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0003824" y="832366"/>
                <a:ext cx="118080" cy="444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93" name="Ink 192">
                <a:extLst>
                  <a:ext uri="{FF2B5EF4-FFF2-40B4-BE49-F238E27FC236}">
                    <a16:creationId xmlns:a16="http://schemas.microsoft.com/office/drawing/2014/main" xmlns="" id="{5E1C8219-3D56-4375-B36D-967681F9A822}"/>
                  </a:ext>
                </a:extLst>
              </p14:cNvPr>
              <p14:cNvContentPartPr/>
              <p14:nvPr/>
            </p14:nvContentPartPr>
            <p14:xfrm>
              <a:off x="9216864" y="914328"/>
              <a:ext cx="360" cy="360"/>
            </p14:xfrm>
          </p:contentPart>
        </mc:Choice>
        <mc:Fallback xmlns="">
          <p:pic>
            <p:nvPicPr>
              <p:cNvPr id="193" name="Ink 192">
                <a:extLst>
                  <a:ext uri="{FF2B5EF4-FFF2-40B4-BE49-F238E27FC236}">
                    <a16:creationId xmlns:a16="http://schemas.microsoft.com/office/drawing/2014/main" id="{5E1C8219-3D56-4375-B36D-967681F9A822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208224" y="90568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xmlns="" id="{CC45FBA4-216B-4671-96B8-AF74BFD33D03}"/>
                  </a:ext>
                </a:extLst>
              </p14:cNvPr>
              <p14:cNvContentPartPr/>
              <p14:nvPr/>
            </p14:nvContentPartPr>
            <p14:xfrm>
              <a:off x="9658389" y="1363241"/>
              <a:ext cx="119520" cy="5508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="" xmlns:a16="http://schemas.microsoft.com/office/drawing/2014/main" xmlns:p14="http://schemas.microsoft.com/office/powerpoint/2010/main" id="{CC45FBA4-216B-4671-96B8-AF74BFD33D03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9649362" y="1354182"/>
                <a:ext cx="137574" cy="731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xmlns="" id="{DD1BCC7F-7F36-4512-9EBF-B6D68CAAFC82}"/>
                  </a:ext>
                </a:extLst>
              </p14:cNvPr>
              <p14:cNvContentPartPr/>
              <p14:nvPr/>
            </p14:nvContentPartPr>
            <p14:xfrm>
              <a:off x="6338829" y="1363241"/>
              <a:ext cx="360" cy="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="" xmlns:a16="http://schemas.microsoft.com/office/drawing/2014/main" xmlns:p14="http://schemas.microsoft.com/office/powerpoint/2010/main" id="{DD1BCC7F-7F36-4512-9EBF-B6D68CAAFC82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329829" y="1354241"/>
                <a:ext cx="18360" cy="1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xmlns="" id="{9F1B284F-ED54-4887-9E91-1B445720507B}"/>
                  </a:ext>
                </a:extLst>
              </p14:cNvPr>
              <p14:cNvContentPartPr/>
              <p14:nvPr/>
            </p14:nvContentPartPr>
            <p14:xfrm>
              <a:off x="9695109" y="1272161"/>
              <a:ext cx="100440" cy="270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="" xmlns:a16="http://schemas.microsoft.com/office/drawing/2014/main" xmlns:p14="http://schemas.microsoft.com/office/powerpoint/2010/main" id="{9F1B284F-ED54-4887-9E91-1B445720507B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9686109" y="1263279"/>
                <a:ext cx="118440" cy="447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xmlns="" id="{5E1C8219-3D56-4375-B36D-967681F9A822}"/>
                  </a:ext>
                </a:extLst>
              </p14:cNvPr>
              <p14:cNvContentPartPr/>
              <p14:nvPr/>
            </p14:nvContentPartPr>
            <p14:xfrm>
              <a:off x="8899509" y="1345241"/>
              <a:ext cx="36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="" xmlns:a16="http://schemas.microsoft.com/office/drawing/2014/main" xmlns:p14="http://schemas.microsoft.com/office/powerpoint/2010/main" id="{5E1C8219-3D56-4375-B36D-967681F9A822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890509" y="1336241"/>
                <a:ext cx="18360" cy="18360"/>
              </a:xfrm>
              <a:prstGeom prst="rect">
                <a:avLst/>
              </a:prstGeom>
            </p:spPr>
          </p:pic>
        </mc:Fallback>
      </mc:AlternateContent>
      <p:sp>
        <p:nvSpPr>
          <p:cNvPr id="24" name="Google Shape;94;p2">
            <a:extLst>
              <a:ext uri="{FF2B5EF4-FFF2-40B4-BE49-F238E27FC236}">
                <a16:creationId xmlns:a16="http://schemas.microsoft.com/office/drawing/2014/main" xmlns="" id="{599C2EE2-5382-163F-962F-379A7743EBF7}"/>
              </a:ext>
            </a:extLst>
          </p:cNvPr>
          <p:cNvSpPr txBox="1"/>
          <p:nvPr/>
        </p:nvSpPr>
        <p:spPr>
          <a:xfrm>
            <a:off x="1239490" y="1822655"/>
            <a:ext cx="10198678" cy="4384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rgbClr val="FF0000"/>
                </a:solidFill>
              </a:rPr>
              <a:t>Importance of learning the Sifat of the letters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3192"/>
                </a:solidFill>
              </a:rPr>
              <a:t>To </a:t>
            </a:r>
            <a:r>
              <a:rPr lang="en-US" sz="2200" b="1" u="sng" dirty="0">
                <a:solidFill>
                  <a:srgbClr val="003192"/>
                </a:solidFill>
              </a:rPr>
              <a:t>discriminate between </a:t>
            </a:r>
            <a:r>
              <a:rPr lang="en-US" sz="2200" dirty="0">
                <a:solidFill>
                  <a:srgbClr val="003192"/>
                </a:solidFill>
              </a:rPr>
              <a:t>the different letters which have the </a:t>
            </a:r>
            <a:r>
              <a:rPr lang="en-US" sz="2200" i="1" dirty="0">
                <a:solidFill>
                  <a:srgbClr val="003192"/>
                </a:solidFill>
              </a:rPr>
              <a:t>same point of articulation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3192"/>
                </a:solidFill>
              </a:rPr>
              <a:t>To make sure that the letters are </a:t>
            </a:r>
            <a:r>
              <a:rPr lang="en-US" sz="2200" b="1" u="sng" dirty="0">
                <a:solidFill>
                  <a:srgbClr val="003192"/>
                </a:solidFill>
              </a:rPr>
              <a:t>pronounced correctly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3192"/>
                </a:solidFill>
              </a:rPr>
              <a:t>To recognize the </a:t>
            </a:r>
            <a:r>
              <a:rPr lang="en-US" sz="2200" b="1" u="sng" dirty="0">
                <a:solidFill>
                  <a:srgbClr val="003192"/>
                </a:solidFill>
              </a:rPr>
              <a:t>weak and stro</a:t>
            </a:r>
            <a:r>
              <a:rPr lang="en-US" sz="2200" dirty="0">
                <a:solidFill>
                  <a:srgbClr val="003192"/>
                </a:solidFill>
              </a:rPr>
              <a:t>ng letters (rule of </a:t>
            </a:r>
            <a:r>
              <a:rPr lang="en-US" sz="2200" dirty="0" err="1">
                <a:solidFill>
                  <a:srgbClr val="003192"/>
                </a:solidFill>
              </a:rPr>
              <a:t>Idgham</a:t>
            </a:r>
            <a:r>
              <a:rPr lang="en-US" sz="2200" dirty="0">
                <a:solidFill>
                  <a:srgbClr val="003192"/>
                </a:solidFill>
              </a:rPr>
              <a:t>)</a:t>
            </a:r>
            <a:endParaRPr lang="en-CA" sz="2800" b="1" dirty="0">
              <a:solidFill>
                <a:srgbClr val="FF0000"/>
              </a:solidFill>
            </a:endParaRPr>
          </a:p>
          <a:p>
            <a:pPr algn="r" rtl="1">
              <a:lnSpc>
                <a:spcPct val="150000"/>
              </a:lnSpc>
            </a:pPr>
            <a:r>
              <a:rPr lang="ar-KW" sz="2000" b="1" dirty="0">
                <a:solidFill>
                  <a:srgbClr val="FF0000"/>
                </a:solidFill>
              </a:rPr>
              <a:t>فوائد تعلم الصفات</a:t>
            </a:r>
            <a:endParaRPr lang="en-US" sz="2000" b="1" dirty="0">
              <a:solidFill>
                <a:srgbClr val="FF0000"/>
              </a:solidFill>
            </a:endParaRPr>
          </a:p>
          <a:p>
            <a:pPr marL="342900" indent="-3429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KW" sz="2000" b="1" u="sng" dirty="0">
                <a:solidFill>
                  <a:srgbClr val="003192"/>
                </a:solidFill>
              </a:rPr>
              <a:t>تمييز</a:t>
            </a:r>
            <a:r>
              <a:rPr lang="ar-KW" sz="2000" dirty="0">
                <a:solidFill>
                  <a:srgbClr val="003192"/>
                </a:solidFill>
              </a:rPr>
              <a:t> الحروف المشتركة في المخرج</a:t>
            </a:r>
            <a:endParaRPr lang="en-CA" sz="2000" dirty="0">
              <a:solidFill>
                <a:srgbClr val="003192"/>
              </a:solidFill>
            </a:endParaRPr>
          </a:p>
          <a:p>
            <a:pPr marL="342900" indent="-3429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KW" sz="2000" dirty="0">
                <a:solidFill>
                  <a:srgbClr val="003192"/>
                </a:solidFill>
              </a:rPr>
              <a:t>تحسين </a:t>
            </a:r>
            <a:r>
              <a:rPr lang="ar-KW" sz="2000" b="1" u="sng" dirty="0">
                <a:solidFill>
                  <a:srgbClr val="003192"/>
                </a:solidFill>
              </a:rPr>
              <a:t>لفظ</a:t>
            </a:r>
            <a:r>
              <a:rPr lang="ar-KW" sz="2000" dirty="0">
                <a:solidFill>
                  <a:srgbClr val="003192"/>
                </a:solidFill>
              </a:rPr>
              <a:t> الحروف</a:t>
            </a:r>
            <a:endParaRPr lang="en-US" sz="2000" dirty="0">
              <a:solidFill>
                <a:srgbClr val="003192"/>
              </a:solidFill>
            </a:endParaRPr>
          </a:p>
          <a:p>
            <a:pPr marL="342900" indent="-3429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KW" sz="2000" dirty="0">
                <a:solidFill>
                  <a:srgbClr val="003192"/>
                </a:solidFill>
              </a:rPr>
              <a:t>معرفة الحروف ا</a:t>
            </a:r>
            <a:r>
              <a:rPr lang="ar-KW" sz="2000" b="1" u="sng" dirty="0">
                <a:solidFill>
                  <a:srgbClr val="003192"/>
                </a:solidFill>
              </a:rPr>
              <a:t>لقوية والضعيفة </a:t>
            </a:r>
            <a:r>
              <a:rPr lang="ar-KW" sz="2000" dirty="0">
                <a:solidFill>
                  <a:srgbClr val="003192"/>
                </a:solidFill>
              </a:rPr>
              <a:t>لمعرفة ما يجوز إدغامة</a:t>
            </a:r>
            <a:endParaRPr lang="en-US" sz="2000" dirty="0">
              <a:solidFill>
                <a:srgbClr val="00319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26E2AD2-6375-F0B0-B7DA-5E1E13C10346}"/>
              </a:ext>
            </a:extLst>
          </p:cNvPr>
          <p:cNvSpPr txBox="1"/>
          <p:nvPr/>
        </p:nvSpPr>
        <p:spPr>
          <a:xfrm>
            <a:off x="2425724" y="437274"/>
            <a:ext cx="6791140" cy="95410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The introduction of Sifat</a:t>
            </a:r>
            <a:r>
              <a:rPr lang="en-US" sz="20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en-US" sz="20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ar-SA" sz="20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مقدمة الصفات</a:t>
            </a:r>
            <a:endParaRPr lang="en-CA" sz="2000" b="1" dirty="0">
              <a:solidFill>
                <a:srgbClr val="FFFF0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6FB12A6-EEA3-9E76-3BFE-ACC5D2FC91DE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01" y="296103"/>
            <a:ext cx="1389335" cy="138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36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84" name="Ink 183">
                <a:extLst>
                  <a:ext uri="{FF2B5EF4-FFF2-40B4-BE49-F238E27FC236}">
                    <a16:creationId xmlns:a16="http://schemas.microsoft.com/office/drawing/2014/main" xmlns="" id="{CC45FBA4-216B-4671-96B8-AF74BFD33D03}"/>
                  </a:ext>
                </a:extLst>
              </p14:cNvPr>
              <p14:cNvContentPartPr/>
              <p14:nvPr/>
            </p14:nvContentPartPr>
            <p14:xfrm>
              <a:off x="9975744" y="932328"/>
              <a:ext cx="119520" cy="55080"/>
            </p14:xfrm>
          </p:contentPart>
        </mc:Choice>
        <mc:Fallback xmlns="">
          <p:pic>
            <p:nvPicPr>
              <p:cNvPr id="184" name="Ink 183">
                <a:extLst>
                  <a:ext uri="{FF2B5EF4-FFF2-40B4-BE49-F238E27FC236}">
                    <a16:creationId xmlns:a16="http://schemas.microsoft.com/office/drawing/2014/main" id="{CC45FBA4-216B-4671-96B8-AF74BFD33D0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967078" y="923688"/>
                <a:ext cx="137213" cy="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85" name="Ink 184">
                <a:extLst>
                  <a:ext uri="{FF2B5EF4-FFF2-40B4-BE49-F238E27FC236}">
                    <a16:creationId xmlns:a16="http://schemas.microsoft.com/office/drawing/2014/main" xmlns="" id="{DD1BCC7F-7F36-4512-9EBF-B6D68CAAFC82}"/>
                  </a:ext>
                </a:extLst>
              </p14:cNvPr>
              <p14:cNvContentPartPr/>
              <p14:nvPr/>
            </p14:nvContentPartPr>
            <p14:xfrm>
              <a:off x="6656184" y="932328"/>
              <a:ext cx="360" cy="360"/>
            </p14:xfrm>
          </p:contentPart>
        </mc:Choice>
        <mc:Fallback xmlns="">
          <p:pic>
            <p:nvPicPr>
              <p:cNvPr id="185" name="Ink 184">
                <a:extLst>
                  <a:ext uri="{FF2B5EF4-FFF2-40B4-BE49-F238E27FC236}">
                    <a16:creationId xmlns:a16="http://schemas.microsoft.com/office/drawing/2014/main" id="{DD1BCC7F-7F36-4512-9EBF-B6D68CAAFC82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647184" y="92368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92" name="Ink 191">
                <a:extLst>
                  <a:ext uri="{FF2B5EF4-FFF2-40B4-BE49-F238E27FC236}">
                    <a16:creationId xmlns:a16="http://schemas.microsoft.com/office/drawing/2014/main" xmlns="" id="{9F1B284F-ED54-4887-9E91-1B445720507B}"/>
                  </a:ext>
                </a:extLst>
              </p14:cNvPr>
              <p14:cNvContentPartPr/>
              <p14:nvPr/>
            </p14:nvContentPartPr>
            <p14:xfrm>
              <a:off x="10012464" y="841248"/>
              <a:ext cx="100440" cy="27000"/>
            </p14:xfrm>
          </p:contentPart>
        </mc:Choice>
        <mc:Fallback xmlns="">
          <p:pic>
            <p:nvPicPr>
              <p:cNvPr id="192" name="Ink 191">
                <a:extLst>
                  <a:ext uri="{FF2B5EF4-FFF2-40B4-BE49-F238E27FC236}">
                    <a16:creationId xmlns:a16="http://schemas.microsoft.com/office/drawing/2014/main" id="{9F1B284F-ED54-4887-9E91-1B445720507B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0003824" y="832366"/>
                <a:ext cx="118080" cy="444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93" name="Ink 192">
                <a:extLst>
                  <a:ext uri="{FF2B5EF4-FFF2-40B4-BE49-F238E27FC236}">
                    <a16:creationId xmlns:a16="http://schemas.microsoft.com/office/drawing/2014/main" xmlns="" id="{5E1C8219-3D56-4375-B36D-967681F9A822}"/>
                  </a:ext>
                </a:extLst>
              </p14:cNvPr>
              <p14:cNvContentPartPr/>
              <p14:nvPr/>
            </p14:nvContentPartPr>
            <p14:xfrm>
              <a:off x="9216864" y="914328"/>
              <a:ext cx="360" cy="360"/>
            </p14:xfrm>
          </p:contentPart>
        </mc:Choice>
        <mc:Fallback xmlns="">
          <p:pic>
            <p:nvPicPr>
              <p:cNvPr id="193" name="Ink 192">
                <a:extLst>
                  <a:ext uri="{FF2B5EF4-FFF2-40B4-BE49-F238E27FC236}">
                    <a16:creationId xmlns:a16="http://schemas.microsoft.com/office/drawing/2014/main" id="{5E1C8219-3D56-4375-B36D-967681F9A822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208224" y="90568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xmlns="" id="{CC45FBA4-216B-4671-96B8-AF74BFD33D03}"/>
                  </a:ext>
                </a:extLst>
              </p14:cNvPr>
              <p14:cNvContentPartPr/>
              <p14:nvPr/>
            </p14:nvContentPartPr>
            <p14:xfrm>
              <a:off x="9658389" y="1363241"/>
              <a:ext cx="119520" cy="5508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="" xmlns:a16="http://schemas.microsoft.com/office/drawing/2014/main" xmlns:p14="http://schemas.microsoft.com/office/powerpoint/2010/main" id="{CC45FBA4-216B-4671-96B8-AF74BFD33D03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9649362" y="1354182"/>
                <a:ext cx="137574" cy="731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xmlns="" id="{DD1BCC7F-7F36-4512-9EBF-B6D68CAAFC82}"/>
                  </a:ext>
                </a:extLst>
              </p14:cNvPr>
              <p14:cNvContentPartPr/>
              <p14:nvPr/>
            </p14:nvContentPartPr>
            <p14:xfrm>
              <a:off x="6338829" y="1363241"/>
              <a:ext cx="360" cy="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="" xmlns:a16="http://schemas.microsoft.com/office/drawing/2014/main" xmlns:p14="http://schemas.microsoft.com/office/powerpoint/2010/main" id="{DD1BCC7F-7F36-4512-9EBF-B6D68CAAFC82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329829" y="1354241"/>
                <a:ext cx="18360" cy="1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xmlns="" id="{9F1B284F-ED54-4887-9E91-1B445720507B}"/>
                  </a:ext>
                </a:extLst>
              </p14:cNvPr>
              <p14:cNvContentPartPr/>
              <p14:nvPr/>
            </p14:nvContentPartPr>
            <p14:xfrm>
              <a:off x="9695109" y="1272161"/>
              <a:ext cx="100440" cy="270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="" xmlns:a16="http://schemas.microsoft.com/office/drawing/2014/main" xmlns:p14="http://schemas.microsoft.com/office/powerpoint/2010/main" id="{9F1B284F-ED54-4887-9E91-1B445720507B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9686109" y="1263279"/>
                <a:ext cx="118440" cy="447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xmlns="" id="{5E1C8219-3D56-4375-B36D-967681F9A822}"/>
                  </a:ext>
                </a:extLst>
              </p14:cNvPr>
              <p14:cNvContentPartPr/>
              <p14:nvPr/>
            </p14:nvContentPartPr>
            <p14:xfrm>
              <a:off x="8899509" y="1345241"/>
              <a:ext cx="36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="" xmlns:a16="http://schemas.microsoft.com/office/drawing/2014/main" xmlns:p14="http://schemas.microsoft.com/office/powerpoint/2010/main" id="{5E1C8219-3D56-4375-B36D-967681F9A822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890509" y="1336241"/>
                <a:ext cx="18360" cy="18360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12" name="Content Placeholder 3">
            <a:extLst>
              <a:ext uri="{FF2B5EF4-FFF2-40B4-BE49-F238E27FC236}">
                <a16:creationId xmlns:a16="http://schemas.microsoft.com/office/drawing/2014/main" xmlns="" id="{B561E835-5E52-046B-0475-D0F3ADBF8888}"/>
              </a:ext>
            </a:extLst>
          </p:cNvPr>
          <p:cNvGraphicFramePr>
            <a:graphicFrameLocks/>
          </p:cNvGraphicFramePr>
          <p:nvPr/>
        </p:nvGraphicFramePr>
        <p:xfrm>
          <a:off x="444046" y="1643476"/>
          <a:ext cx="11303908" cy="50222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D2E810D-0F9E-99BD-F4C0-387E352D8BB7}"/>
              </a:ext>
            </a:extLst>
          </p:cNvPr>
          <p:cNvSpPr txBox="1"/>
          <p:nvPr/>
        </p:nvSpPr>
        <p:spPr>
          <a:xfrm>
            <a:off x="2425724" y="437274"/>
            <a:ext cx="6791140" cy="95410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The introduction of Sifat</a:t>
            </a:r>
            <a:r>
              <a:rPr lang="en-US" sz="20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en-US" sz="20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ar-SA" sz="20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مقدمة الصفات</a:t>
            </a:r>
            <a:endParaRPr lang="en-CA" sz="2000" b="1" dirty="0">
              <a:solidFill>
                <a:srgbClr val="FFFF0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50E0C9C-3A53-E5C8-1CD5-F03D75F257C7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01" y="296103"/>
            <a:ext cx="1389335" cy="138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78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84" name="Ink 183">
                <a:extLst>
                  <a:ext uri="{FF2B5EF4-FFF2-40B4-BE49-F238E27FC236}">
                    <a16:creationId xmlns:a16="http://schemas.microsoft.com/office/drawing/2014/main" xmlns="" id="{CC45FBA4-216B-4671-96B8-AF74BFD33D03}"/>
                  </a:ext>
                </a:extLst>
              </p14:cNvPr>
              <p14:cNvContentPartPr/>
              <p14:nvPr/>
            </p14:nvContentPartPr>
            <p14:xfrm>
              <a:off x="9975744" y="932328"/>
              <a:ext cx="119520" cy="55080"/>
            </p14:xfrm>
          </p:contentPart>
        </mc:Choice>
        <mc:Fallback xmlns="">
          <p:pic>
            <p:nvPicPr>
              <p:cNvPr id="184" name="Ink 183">
                <a:extLst>
                  <a:ext uri="{FF2B5EF4-FFF2-40B4-BE49-F238E27FC236}">
                    <a16:creationId xmlns:a16="http://schemas.microsoft.com/office/drawing/2014/main" id="{CC45FBA4-216B-4671-96B8-AF74BFD33D0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967078" y="923688"/>
                <a:ext cx="137213" cy="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85" name="Ink 184">
                <a:extLst>
                  <a:ext uri="{FF2B5EF4-FFF2-40B4-BE49-F238E27FC236}">
                    <a16:creationId xmlns:a16="http://schemas.microsoft.com/office/drawing/2014/main" xmlns="" id="{DD1BCC7F-7F36-4512-9EBF-B6D68CAAFC82}"/>
                  </a:ext>
                </a:extLst>
              </p14:cNvPr>
              <p14:cNvContentPartPr/>
              <p14:nvPr/>
            </p14:nvContentPartPr>
            <p14:xfrm>
              <a:off x="6656184" y="932328"/>
              <a:ext cx="360" cy="360"/>
            </p14:xfrm>
          </p:contentPart>
        </mc:Choice>
        <mc:Fallback xmlns="">
          <p:pic>
            <p:nvPicPr>
              <p:cNvPr id="185" name="Ink 184">
                <a:extLst>
                  <a:ext uri="{FF2B5EF4-FFF2-40B4-BE49-F238E27FC236}">
                    <a16:creationId xmlns:a16="http://schemas.microsoft.com/office/drawing/2014/main" id="{DD1BCC7F-7F36-4512-9EBF-B6D68CAAFC82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647184" y="92368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92" name="Ink 191">
                <a:extLst>
                  <a:ext uri="{FF2B5EF4-FFF2-40B4-BE49-F238E27FC236}">
                    <a16:creationId xmlns:a16="http://schemas.microsoft.com/office/drawing/2014/main" xmlns="" id="{9F1B284F-ED54-4887-9E91-1B445720507B}"/>
                  </a:ext>
                </a:extLst>
              </p14:cNvPr>
              <p14:cNvContentPartPr/>
              <p14:nvPr/>
            </p14:nvContentPartPr>
            <p14:xfrm>
              <a:off x="10012464" y="841248"/>
              <a:ext cx="100440" cy="27000"/>
            </p14:xfrm>
          </p:contentPart>
        </mc:Choice>
        <mc:Fallback xmlns="">
          <p:pic>
            <p:nvPicPr>
              <p:cNvPr id="192" name="Ink 191">
                <a:extLst>
                  <a:ext uri="{FF2B5EF4-FFF2-40B4-BE49-F238E27FC236}">
                    <a16:creationId xmlns:a16="http://schemas.microsoft.com/office/drawing/2014/main" id="{9F1B284F-ED54-4887-9E91-1B445720507B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0003824" y="832366"/>
                <a:ext cx="118080" cy="444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93" name="Ink 192">
                <a:extLst>
                  <a:ext uri="{FF2B5EF4-FFF2-40B4-BE49-F238E27FC236}">
                    <a16:creationId xmlns:a16="http://schemas.microsoft.com/office/drawing/2014/main" xmlns="" id="{5E1C8219-3D56-4375-B36D-967681F9A822}"/>
                  </a:ext>
                </a:extLst>
              </p14:cNvPr>
              <p14:cNvContentPartPr/>
              <p14:nvPr/>
            </p14:nvContentPartPr>
            <p14:xfrm>
              <a:off x="9216864" y="914328"/>
              <a:ext cx="360" cy="360"/>
            </p14:xfrm>
          </p:contentPart>
        </mc:Choice>
        <mc:Fallback xmlns="">
          <p:pic>
            <p:nvPicPr>
              <p:cNvPr id="193" name="Ink 192">
                <a:extLst>
                  <a:ext uri="{FF2B5EF4-FFF2-40B4-BE49-F238E27FC236}">
                    <a16:creationId xmlns:a16="http://schemas.microsoft.com/office/drawing/2014/main" id="{5E1C8219-3D56-4375-B36D-967681F9A822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208224" y="90568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xmlns="" id="{CC45FBA4-216B-4671-96B8-AF74BFD33D03}"/>
                  </a:ext>
                </a:extLst>
              </p14:cNvPr>
              <p14:cNvContentPartPr/>
              <p14:nvPr/>
            </p14:nvContentPartPr>
            <p14:xfrm>
              <a:off x="9658389" y="1363241"/>
              <a:ext cx="119520" cy="5508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="" xmlns:a16="http://schemas.microsoft.com/office/drawing/2014/main" xmlns:p14="http://schemas.microsoft.com/office/powerpoint/2010/main" id="{CC45FBA4-216B-4671-96B8-AF74BFD33D03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9649362" y="1354182"/>
                <a:ext cx="137574" cy="731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xmlns="" id="{DD1BCC7F-7F36-4512-9EBF-B6D68CAAFC82}"/>
                  </a:ext>
                </a:extLst>
              </p14:cNvPr>
              <p14:cNvContentPartPr/>
              <p14:nvPr/>
            </p14:nvContentPartPr>
            <p14:xfrm>
              <a:off x="6338829" y="1363241"/>
              <a:ext cx="360" cy="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="" xmlns:a16="http://schemas.microsoft.com/office/drawing/2014/main" xmlns:p14="http://schemas.microsoft.com/office/powerpoint/2010/main" id="{DD1BCC7F-7F36-4512-9EBF-B6D68CAAFC82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329829" y="1354241"/>
                <a:ext cx="18360" cy="1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xmlns="" id="{9F1B284F-ED54-4887-9E91-1B445720507B}"/>
                  </a:ext>
                </a:extLst>
              </p14:cNvPr>
              <p14:cNvContentPartPr/>
              <p14:nvPr/>
            </p14:nvContentPartPr>
            <p14:xfrm>
              <a:off x="9695109" y="1272161"/>
              <a:ext cx="100440" cy="270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="" xmlns:a16="http://schemas.microsoft.com/office/drawing/2014/main" xmlns:p14="http://schemas.microsoft.com/office/powerpoint/2010/main" id="{9F1B284F-ED54-4887-9E91-1B445720507B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9686109" y="1263279"/>
                <a:ext cx="118440" cy="447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xmlns="" id="{5E1C8219-3D56-4375-B36D-967681F9A822}"/>
                  </a:ext>
                </a:extLst>
              </p14:cNvPr>
              <p14:cNvContentPartPr/>
              <p14:nvPr/>
            </p14:nvContentPartPr>
            <p14:xfrm>
              <a:off x="8899509" y="1345241"/>
              <a:ext cx="36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="" xmlns:a16="http://schemas.microsoft.com/office/drawing/2014/main" xmlns:p14="http://schemas.microsoft.com/office/powerpoint/2010/main" id="{5E1C8219-3D56-4375-B36D-967681F9A822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890509" y="1336241"/>
                <a:ext cx="18360" cy="18360"/>
              </a:xfrm>
              <a:prstGeom prst="rect">
                <a:avLst/>
              </a:prstGeom>
            </p:spPr>
          </p:pic>
        </mc:Fallback>
      </mc:AlternateContent>
      <p:sp>
        <p:nvSpPr>
          <p:cNvPr id="24" name="Google Shape;94;p2">
            <a:extLst>
              <a:ext uri="{FF2B5EF4-FFF2-40B4-BE49-F238E27FC236}">
                <a16:creationId xmlns:a16="http://schemas.microsoft.com/office/drawing/2014/main" xmlns="" id="{599C2EE2-5382-163F-962F-379A7743EBF7}"/>
              </a:ext>
            </a:extLst>
          </p:cNvPr>
          <p:cNvSpPr txBox="1"/>
          <p:nvPr/>
        </p:nvSpPr>
        <p:spPr>
          <a:xfrm>
            <a:off x="1239490" y="1929992"/>
            <a:ext cx="10198678" cy="4384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CA" sz="2200" b="1" dirty="0">
                <a:solidFill>
                  <a:srgbClr val="FF0000"/>
                </a:solidFill>
              </a:rPr>
              <a:t>Sifat </a:t>
            </a:r>
            <a:r>
              <a:rPr lang="en-CA" sz="2200" b="1" dirty="0" err="1">
                <a:solidFill>
                  <a:srgbClr val="FF0000"/>
                </a:solidFill>
              </a:rPr>
              <a:t>Dhatiyyah</a:t>
            </a:r>
            <a:r>
              <a:rPr lang="ar-SA" sz="2200" b="1" dirty="0">
                <a:solidFill>
                  <a:srgbClr val="FF0000"/>
                </a:solidFill>
              </a:rPr>
              <a:t>) </a:t>
            </a:r>
            <a:r>
              <a:rPr lang="en-CA" sz="2200" b="1" dirty="0">
                <a:solidFill>
                  <a:srgbClr val="FF0000"/>
                </a:solidFill>
              </a:rPr>
              <a:t>inherent attributes): </a:t>
            </a:r>
            <a:endParaRPr lang="ar-SA" sz="2200" b="1" dirty="0">
              <a:solidFill>
                <a:srgbClr val="FF0000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200" dirty="0">
                <a:solidFill>
                  <a:srgbClr val="003192"/>
                </a:solidFill>
              </a:rPr>
              <a:t>These are the attributes which are </a:t>
            </a:r>
            <a:r>
              <a:rPr lang="en-CA" sz="2200" b="1" i="1" u="sng" dirty="0">
                <a:solidFill>
                  <a:srgbClr val="003192"/>
                </a:solidFill>
              </a:rPr>
              <a:t>inherent</a:t>
            </a:r>
            <a:r>
              <a:rPr lang="ar-SA" sz="2200" dirty="0">
                <a:solidFill>
                  <a:srgbClr val="003192"/>
                </a:solidFill>
              </a:rPr>
              <a:t> </a:t>
            </a:r>
            <a:r>
              <a:rPr lang="en-CA" sz="2200" dirty="0">
                <a:solidFill>
                  <a:srgbClr val="003192"/>
                </a:solidFill>
              </a:rPr>
              <a:t>in the letter. They are </a:t>
            </a:r>
            <a:r>
              <a:rPr lang="en-CA" sz="2200" b="1" i="1" u="sng" dirty="0">
                <a:solidFill>
                  <a:srgbClr val="003192"/>
                </a:solidFill>
              </a:rPr>
              <a:t>permanent</a:t>
            </a:r>
            <a:r>
              <a:rPr lang="en-CA" sz="2200" dirty="0">
                <a:solidFill>
                  <a:srgbClr val="003192"/>
                </a:solidFill>
              </a:rPr>
              <a:t> characteristics of the letter, </a:t>
            </a:r>
            <a:endParaRPr lang="ar-SA" sz="2200" dirty="0">
              <a:solidFill>
                <a:srgbClr val="003192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200" dirty="0">
                <a:solidFill>
                  <a:srgbClr val="003192"/>
                </a:solidFill>
              </a:rPr>
              <a:t>e.g. </a:t>
            </a:r>
            <a:r>
              <a:rPr lang="en-CA" sz="2200" b="1" dirty="0">
                <a:solidFill>
                  <a:srgbClr val="FF0000"/>
                </a:solidFill>
              </a:rPr>
              <a:t>Al-Hams</a:t>
            </a:r>
            <a:r>
              <a:rPr lang="ar-SA" sz="2200" dirty="0">
                <a:solidFill>
                  <a:srgbClr val="003192"/>
                </a:solidFill>
              </a:rPr>
              <a:t>) </a:t>
            </a:r>
            <a:r>
              <a:rPr lang="en-CA" sz="2200" dirty="0">
                <a:solidFill>
                  <a:srgbClr val="003192"/>
                </a:solidFill>
              </a:rPr>
              <a:t>whispering)</a:t>
            </a:r>
            <a:r>
              <a:rPr lang="ar-SA" sz="2200" dirty="0">
                <a:solidFill>
                  <a:srgbClr val="003192"/>
                </a:solidFill>
              </a:rPr>
              <a:t> </a:t>
            </a:r>
            <a:r>
              <a:rPr lang="en-CA" sz="2200" dirty="0">
                <a:solidFill>
                  <a:srgbClr val="003192"/>
                </a:solidFill>
              </a:rPr>
              <a:t>and </a:t>
            </a:r>
            <a:r>
              <a:rPr lang="en-CA" sz="2200" b="1" dirty="0">
                <a:solidFill>
                  <a:srgbClr val="FF0000"/>
                </a:solidFill>
              </a:rPr>
              <a:t>Al-</a:t>
            </a:r>
            <a:r>
              <a:rPr lang="en-CA" sz="2200" b="1" dirty="0" err="1">
                <a:solidFill>
                  <a:srgbClr val="FF0000"/>
                </a:solidFill>
              </a:rPr>
              <a:t>Jahr</a:t>
            </a:r>
            <a:r>
              <a:rPr lang="ar-SA" sz="2200" dirty="0">
                <a:solidFill>
                  <a:srgbClr val="003192"/>
                </a:solidFill>
              </a:rPr>
              <a:t>) </a:t>
            </a:r>
            <a:r>
              <a:rPr lang="en-CA" sz="2200" dirty="0">
                <a:solidFill>
                  <a:srgbClr val="003192"/>
                </a:solidFill>
              </a:rPr>
              <a:t>Audibility).</a:t>
            </a:r>
            <a:endParaRPr lang="en-CA" sz="2200" b="1" dirty="0">
              <a:solidFill>
                <a:srgbClr val="FF0000"/>
              </a:solidFill>
            </a:endParaRPr>
          </a:p>
          <a:p>
            <a:pPr algn="r" rtl="1">
              <a:lnSpc>
                <a:spcPct val="150000"/>
              </a:lnSpc>
            </a:pPr>
            <a:r>
              <a:rPr lang="ar-SA" sz="2000" b="1" dirty="0">
                <a:solidFill>
                  <a:srgbClr val="FF0000"/>
                </a:solidFill>
              </a:rPr>
              <a:t>الصفات الذاتية:</a:t>
            </a:r>
          </a:p>
          <a:p>
            <a:pPr marL="457200" indent="-4572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SA" sz="2000" dirty="0">
                <a:solidFill>
                  <a:srgbClr val="003192"/>
                </a:solidFill>
              </a:rPr>
              <a:t>الصفات </a:t>
            </a:r>
            <a:r>
              <a:rPr lang="ar-SA" sz="2000" b="1" u="sng" dirty="0">
                <a:solidFill>
                  <a:srgbClr val="003192"/>
                </a:solidFill>
              </a:rPr>
              <a:t>اللازمة للحرف </a:t>
            </a:r>
            <a:r>
              <a:rPr lang="ar-SA" sz="2000" b="1" dirty="0">
                <a:solidFill>
                  <a:srgbClr val="003192"/>
                </a:solidFill>
              </a:rPr>
              <a:t>لا تفارقه </a:t>
            </a:r>
            <a:r>
              <a:rPr lang="ar-SA" sz="2000" dirty="0">
                <a:solidFill>
                  <a:srgbClr val="003192"/>
                </a:solidFill>
              </a:rPr>
              <a:t>أبدًا</a:t>
            </a:r>
            <a:r>
              <a:rPr lang="ar-SA" sz="2000" b="1" dirty="0">
                <a:solidFill>
                  <a:srgbClr val="003192"/>
                </a:solidFill>
              </a:rPr>
              <a:t> </a:t>
            </a:r>
            <a:r>
              <a:rPr lang="ar-SA" sz="2000" dirty="0">
                <a:solidFill>
                  <a:srgbClr val="003192"/>
                </a:solidFill>
              </a:rPr>
              <a:t>في </a:t>
            </a:r>
            <a:r>
              <a:rPr lang="en-CA" sz="2000" dirty="0">
                <a:solidFill>
                  <a:srgbClr val="003192"/>
                </a:solidFill>
              </a:rPr>
              <a:t>ج</a:t>
            </a:r>
            <a:r>
              <a:rPr lang="ar-SA" sz="2000" dirty="0">
                <a:solidFill>
                  <a:srgbClr val="003192"/>
                </a:solidFill>
              </a:rPr>
              <a:t>ميع أحواله </a:t>
            </a:r>
          </a:p>
          <a:p>
            <a:pPr marL="457200" indent="-4572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SA" sz="2000" dirty="0">
                <a:solidFill>
                  <a:srgbClr val="003192"/>
                </a:solidFill>
              </a:rPr>
              <a:t>مثل: </a:t>
            </a:r>
            <a:r>
              <a:rPr lang="ar-SA" sz="2000" b="1" dirty="0">
                <a:solidFill>
                  <a:srgbClr val="FF0000"/>
                </a:solidFill>
              </a:rPr>
              <a:t>الهمس والجهر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57CCAAB-C0FE-A72D-FFE3-807EC81F7156}"/>
              </a:ext>
            </a:extLst>
          </p:cNvPr>
          <p:cNvSpPr txBox="1"/>
          <p:nvPr/>
        </p:nvSpPr>
        <p:spPr>
          <a:xfrm>
            <a:off x="2425724" y="437274"/>
            <a:ext cx="6791140" cy="95410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The introduction of Sifat</a:t>
            </a:r>
            <a:r>
              <a:rPr lang="en-US" sz="20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en-US" sz="20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ar-SA" sz="20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مقدمة الصفات</a:t>
            </a:r>
            <a:endParaRPr lang="en-CA" sz="2000" b="1" dirty="0">
              <a:solidFill>
                <a:srgbClr val="FFFF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4307415-E589-5C95-5EFB-421F47B58B86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01" y="296103"/>
            <a:ext cx="1389335" cy="138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97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84" name="Ink 183">
                <a:extLst>
                  <a:ext uri="{FF2B5EF4-FFF2-40B4-BE49-F238E27FC236}">
                    <a16:creationId xmlns:a16="http://schemas.microsoft.com/office/drawing/2014/main" xmlns="" id="{CC45FBA4-216B-4671-96B8-AF74BFD33D03}"/>
                  </a:ext>
                </a:extLst>
              </p14:cNvPr>
              <p14:cNvContentPartPr/>
              <p14:nvPr/>
            </p14:nvContentPartPr>
            <p14:xfrm>
              <a:off x="9975744" y="932328"/>
              <a:ext cx="119520" cy="55080"/>
            </p14:xfrm>
          </p:contentPart>
        </mc:Choice>
        <mc:Fallback xmlns="">
          <p:pic>
            <p:nvPicPr>
              <p:cNvPr id="184" name="Ink 183">
                <a:extLst>
                  <a:ext uri="{FF2B5EF4-FFF2-40B4-BE49-F238E27FC236}">
                    <a16:creationId xmlns:a16="http://schemas.microsoft.com/office/drawing/2014/main" id="{CC45FBA4-216B-4671-96B8-AF74BFD33D0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967078" y="923688"/>
                <a:ext cx="137213" cy="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85" name="Ink 184">
                <a:extLst>
                  <a:ext uri="{FF2B5EF4-FFF2-40B4-BE49-F238E27FC236}">
                    <a16:creationId xmlns:a16="http://schemas.microsoft.com/office/drawing/2014/main" xmlns="" id="{DD1BCC7F-7F36-4512-9EBF-B6D68CAAFC82}"/>
                  </a:ext>
                </a:extLst>
              </p14:cNvPr>
              <p14:cNvContentPartPr/>
              <p14:nvPr/>
            </p14:nvContentPartPr>
            <p14:xfrm>
              <a:off x="6656184" y="932328"/>
              <a:ext cx="360" cy="360"/>
            </p14:xfrm>
          </p:contentPart>
        </mc:Choice>
        <mc:Fallback xmlns="">
          <p:pic>
            <p:nvPicPr>
              <p:cNvPr id="185" name="Ink 184">
                <a:extLst>
                  <a:ext uri="{FF2B5EF4-FFF2-40B4-BE49-F238E27FC236}">
                    <a16:creationId xmlns:a16="http://schemas.microsoft.com/office/drawing/2014/main" id="{DD1BCC7F-7F36-4512-9EBF-B6D68CAAFC82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647184" y="92368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92" name="Ink 191">
                <a:extLst>
                  <a:ext uri="{FF2B5EF4-FFF2-40B4-BE49-F238E27FC236}">
                    <a16:creationId xmlns:a16="http://schemas.microsoft.com/office/drawing/2014/main" xmlns="" id="{9F1B284F-ED54-4887-9E91-1B445720507B}"/>
                  </a:ext>
                </a:extLst>
              </p14:cNvPr>
              <p14:cNvContentPartPr/>
              <p14:nvPr/>
            </p14:nvContentPartPr>
            <p14:xfrm>
              <a:off x="10012464" y="841248"/>
              <a:ext cx="100440" cy="27000"/>
            </p14:xfrm>
          </p:contentPart>
        </mc:Choice>
        <mc:Fallback xmlns="">
          <p:pic>
            <p:nvPicPr>
              <p:cNvPr id="192" name="Ink 191">
                <a:extLst>
                  <a:ext uri="{FF2B5EF4-FFF2-40B4-BE49-F238E27FC236}">
                    <a16:creationId xmlns:a16="http://schemas.microsoft.com/office/drawing/2014/main" id="{9F1B284F-ED54-4887-9E91-1B445720507B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0003824" y="832366"/>
                <a:ext cx="118080" cy="444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93" name="Ink 192">
                <a:extLst>
                  <a:ext uri="{FF2B5EF4-FFF2-40B4-BE49-F238E27FC236}">
                    <a16:creationId xmlns:a16="http://schemas.microsoft.com/office/drawing/2014/main" xmlns="" id="{5E1C8219-3D56-4375-B36D-967681F9A822}"/>
                  </a:ext>
                </a:extLst>
              </p14:cNvPr>
              <p14:cNvContentPartPr/>
              <p14:nvPr/>
            </p14:nvContentPartPr>
            <p14:xfrm>
              <a:off x="9216864" y="914328"/>
              <a:ext cx="360" cy="360"/>
            </p14:xfrm>
          </p:contentPart>
        </mc:Choice>
        <mc:Fallback xmlns="">
          <p:pic>
            <p:nvPicPr>
              <p:cNvPr id="193" name="Ink 192">
                <a:extLst>
                  <a:ext uri="{FF2B5EF4-FFF2-40B4-BE49-F238E27FC236}">
                    <a16:creationId xmlns:a16="http://schemas.microsoft.com/office/drawing/2014/main" id="{5E1C8219-3D56-4375-B36D-967681F9A822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208224" y="90568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xmlns="" id="{CC45FBA4-216B-4671-96B8-AF74BFD33D03}"/>
                  </a:ext>
                </a:extLst>
              </p14:cNvPr>
              <p14:cNvContentPartPr/>
              <p14:nvPr/>
            </p14:nvContentPartPr>
            <p14:xfrm>
              <a:off x="9658389" y="1363241"/>
              <a:ext cx="119520" cy="5508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="" xmlns:a16="http://schemas.microsoft.com/office/drawing/2014/main" xmlns:p14="http://schemas.microsoft.com/office/powerpoint/2010/main" id="{CC45FBA4-216B-4671-96B8-AF74BFD33D03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9649362" y="1354182"/>
                <a:ext cx="137574" cy="731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xmlns="" id="{DD1BCC7F-7F36-4512-9EBF-B6D68CAAFC82}"/>
                  </a:ext>
                </a:extLst>
              </p14:cNvPr>
              <p14:cNvContentPartPr/>
              <p14:nvPr/>
            </p14:nvContentPartPr>
            <p14:xfrm>
              <a:off x="6338829" y="1363241"/>
              <a:ext cx="360" cy="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="" xmlns:a16="http://schemas.microsoft.com/office/drawing/2014/main" xmlns:p14="http://schemas.microsoft.com/office/powerpoint/2010/main" id="{DD1BCC7F-7F36-4512-9EBF-B6D68CAAFC82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329829" y="1354241"/>
                <a:ext cx="18360" cy="1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xmlns="" id="{9F1B284F-ED54-4887-9E91-1B445720507B}"/>
                  </a:ext>
                </a:extLst>
              </p14:cNvPr>
              <p14:cNvContentPartPr/>
              <p14:nvPr/>
            </p14:nvContentPartPr>
            <p14:xfrm>
              <a:off x="9695109" y="1272161"/>
              <a:ext cx="100440" cy="270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="" xmlns:a16="http://schemas.microsoft.com/office/drawing/2014/main" xmlns:p14="http://schemas.microsoft.com/office/powerpoint/2010/main" id="{9F1B284F-ED54-4887-9E91-1B445720507B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9686109" y="1263279"/>
                <a:ext cx="118440" cy="447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xmlns="" id="{5E1C8219-3D56-4375-B36D-967681F9A822}"/>
                  </a:ext>
                </a:extLst>
              </p14:cNvPr>
              <p14:cNvContentPartPr/>
              <p14:nvPr/>
            </p14:nvContentPartPr>
            <p14:xfrm>
              <a:off x="8899509" y="1345241"/>
              <a:ext cx="36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="" xmlns:a16="http://schemas.microsoft.com/office/drawing/2014/main" xmlns:p14="http://schemas.microsoft.com/office/powerpoint/2010/main" id="{5E1C8219-3D56-4375-B36D-967681F9A822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890509" y="1336241"/>
                <a:ext cx="18360" cy="18360"/>
              </a:xfrm>
              <a:prstGeom prst="rect">
                <a:avLst/>
              </a:prstGeom>
            </p:spPr>
          </p:pic>
        </mc:Fallback>
      </mc:AlternateContent>
      <p:sp>
        <p:nvSpPr>
          <p:cNvPr id="24" name="Google Shape;94;p2">
            <a:extLst>
              <a:ext uri="{FF2B5EF4-FFF2-40B4-BE49-F238E27FC236}">
                <a16:creationId xmlns:a16="http://schemas.microsoft.com/office/drawing/2014/main" xmlns="" id="{599C2EE2-5382-163F-962F-379A7743EBF7}"/>
              </a:ext>
            </a:extLst>
          </p:cNvPr>
          <p:cNvSpPr txBox="1"/>
          <p:nvPr/>
        </p:nvSpPr>
        <p:spPr>
          <a:xfrm>
            <a:off x="1239490" y="1929992"/>
            <a:ext cx="10198678" cy="4384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CA" sz="2200" b="1" dirty="0">
                <a:solidFill>
                  <a:srgbClr val="FF0000"/>
                </a:solidFill>
              </a:rPr>
              <a:t>Sifat ‘</a:t>
            </a:r>
            <a:r>
              <a:rPr lang="en-CA" sz="2200" b="1" dirty="0" err="1">
                <a:solidFill>
                  <a:srgbClr val="FF0000"/>
                </a:solidFill>
              </a:rPr>
              <a:t>Aaridah</a:t>
            </a:r>
            <a:r>
              <a:rPr lang="en-CA" sz="2200" b="1" dirty="0">
                <a:solidFill>
                  <a:srgbClr val="FF0000"/>
                </a:solidFill>
              </a:rPr>
              <a:t> </a:t>
            </a:r>
            <a:r>
              <a:rPr lang="ar-SA" sz="2200" b="1" dirty="0">
                <a:solidFill>
                  <a:srgbClr val="FF0000"/>
                </a:solidFill>
              </a:rPr>
              <a:t>)</a:t>
            </a:r>
            <a:r>
              <a:rPr lang="en-CA" sz="2200" b="1" dirty="0">
                <a:solidFill>
                  <a:srgbClr val="FF0000"/>
                </a:solidFill>
              </a:rPr>
              <a:t>transient attributes): </a:t>
            </a:r>
            <a:endParaRPr lang="ar-SA" sz="2200" b="1" dirty="0">
              <a:solidFill>
                <a:srgbClr val="FF0000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200" dirty="0">
                <a:solidFill>
                  <a:srgbClr val="003192"/>
                </a:solidFill>
              </a:rPr>
              <a:t>These are attributes which the letter </a:t>
            </a:r>
            <a:r>
              <a:rPr lang="en-CA" sz="2200" b="1" i="1" u="sng" dirty="0">
                <a:solidFill>
                  <a:srgbClr val="003192"/>
                </a:solidFill>
              </a:rPr>
              <a:t>may or may not acquire</a:t>
            </a:r>
            <a:r>
              <a:rPr lang="en-CA" sz="2200" dirty="0">
                <a:solidFill>
                  <a:srgbClr val="003192"/>
                </a:solidFill>
              </a:rPr>
              <a:t> depending on the situation, </a:t>
            </a:r>
            <a:endParaRPr lang="ar-SA" sz="2200" dirty="0">
              <a:solidFill>
                <a:srgbClr val="003192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200" dirty="0">
                <a:solidFill>
                  <a:srgbClr val="003192"/>
                </a:solidFill>
              </a:rPr>
              <a:t>e.g. </a:t>
            </a:r>
            <a:r>
              <a:rPr lang="en-CA" sz="2200" b="1" dirty="0" err="1">
                <a:solidFill>
                  <a:srgbClr val="FF0000"/>
                </a:solidFill>
              </a:rPr>
              <a:t>Tafkheem</a:t>
            </a:r>
            <a:r>
              <a:rPr lang="en-CA" sz="2200" dirty="0">
                <a:solidFill>
                  <a:srgbClr val="003192"/>
                </a:solidFill>
              </a:rPr>
              <a:t> and </a:t>
            </a:r>
            <a:r>
              <a:rPr lang="en-CA" sz="2200" b="1" dirty="0" err="1">
                <a:solidFill>
                  <a:srgbClr val="FF0000"/>
                </a:solidFill>
              </a:rPr>
              <a:t>Tarqeeq</a:t>
            </a:r>
            <a:r>
              <a:rPr lang="en-CA" sz="2200" dirty="0">
                <a:solidFill>
                  <a:srgbClr val="003192"/>
                </a:solidFill>
              </a:rPr>
              <a:t> of </a:t>
            </a:r>
            <a:r>
              <a:rPr lang="ar-SA" sz="2200" dirty="0" err="1">
                <a:solidFill>
                  <a:srgbClr val="003192"/>
                </a:solidFill>
              </a:rPr>
              <a:t>ر</a:t>
            </a:r>
            <a:endParaRPr lang="en-CA" sz="2000" b="1" dirty="0">
              <a:solidFill>
                <a:srgbClr val="FF0000"/>
              </a:solidFill>
            </a:endParaRPr>
          </a:p>
          <a:p>
            <a:pPr algn="r" rtl="1">
              <a:lnSpc>
                <a:spcPct val="150000"/>
              </a:lnSpc>
            </a:pPr>
            <a:r>
              <a:rPr lang="ar-SA" sz="2000" b="1" dirty="0">
                <a:solidFill>
                  <a:srgbClr val="FF0000"/>
                </a:solidFill>
              </a:rPr>
              <a:t>الصفات العارضة:</a:t>
            </a:r>
          </a:p>
          <a:p>
            <a:pPr marL="457200" indent="-4572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SA" sz="2000" dirty="0">
                <a:solidFill>
                  <a:srgbClr val="003192"/>
                </a:solidFill>
              </a:rPr>
              <a:t>صفات </a:t>
            </a:r>
            <a:r>
              <a:rPr lang="ar-SA" sz="2000" b="1" u="sng" dirty="0">
                <a:solidFill>
                  <a:srgbClr val="003192"/>
                </a:solidFill>
              </a:rPr>
              <a:t>تعرض للحرف أحيانًا </a:t>
            </a:r>
            <a:r>
              <a:rPr lang="ar-SA" sz="2000" dirty="0">
                <a:solidFill>
                  <a:srgbClr val="003192"/>
                </a:solidFill>
              </a:rPr>
              <a:t>وتفارقه أحيانًا</a:t>
            </a:r>
          </a:p>
          <a:p>
            <a:pPr marL="457200" indent="-4572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SA" sz="2000" dirty="0">
                <a:solidFill>
                  <a:srgbClr val="003192"/>
                </a:solidFill>
              </a:rPr>
              <a:t>مثل: </a:t>
            </a:r>
            <a:r>
              <a:rPr lang="ar-SA" sz="2000" b="1" dirty="0">
                <a:solidFill>
                  <a:srgbClr val="FF0000"/>
                </a:solidFill>
              </a:rPr>
              <a:t>التفخيم والترقيق (</a:t>
            </a:r>
            <a:r>
              <a:rPr lang="ar-SA" sz="2000" b="1" dirty="0" err="1">
                <a:solidFill>
                  <a:srgbClr val="FF0000"/>
                </a:solidFill>
              </a:rPr>
              <a:t>ر</a:t>
            </a:r>
            <a:r>
              <a:rPr lang="ar-SA" sz="2000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257C3AF-4872-F544-8092-FBB5DC63D84D}"/>
              </a:ext>
            </a:extLst>
          </p:cNvPr>
          <p:cNvSpPr txBox="1"/>
          <p:nvPr/>
        </p:nvSpPr>
        <p:spPr>
          <a:xfrm>
            <a:off x="2425724" y="437274"/>
            <a:ext cx="6791140" cy="95410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The introduction of Sifat</a:t>
            </a:r>
            <a:r>
              <a:rPr lang="en-US" sz="20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en-US" sz="20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ar-SA" sz="20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مقدمة الصفات</a:t>
            </a:r>
            <a:endParaRPr lang="en-CA" sz="2000" b="1" dirty="0">
              <a:solidFill>
                <a:srgbClr val="FFFF0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1D0A88A-9061-9064-7DD4-7154B45D3EA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01" y="296103"/>
            <a:ext cx="1389335" cy="138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72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2527</TotalTime>
  <Words>1976</Words>
  <Application>Microsoft Office PowerPoint</Application>
  <PresentationFormat>Widescreen</PresentationFormat>
  <Paragraphs>501</Paragraphs>
  <Slides>45</Slides>
  <Notes>40</Notes>
  <HiddenSlides>9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9" baseType="lpstr">
      <vt:lpstr>Arial</vt:lpstr>
      <vt:lpstr>Calibri</vt:lpstr>
      <vt:lpstr>Simplified Arabic</vt:lpstr>
      <vt:lpstr>Office Theme</vt:lpstr>
      <vt:lpstr>Advanced Islamic Studies program (Diploma)  Attributes of Letters (Sifat) </vt:lpstr>
      <vt:lpstr>Dr. Ashraf Negm</vt:lpstr>
      <vt:lpstr>Semester program</vt:lpstr>
      <vt:lpstr>Introduction  المقدمة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Amro Ibrahim</dc:creator>
  <cp:lastModifiedBy>Microsoft account</cp:lastModifiedBy>
  <cp:revision>170</cp:revision>
  <dcterms:created xsi:type="dcterms:W3CDTF">2020-09-13T16:40:33Z</dcterms:created>
  <dcterms:modified xsi:type="dcterms:W3CDTF">2023-09-15T18:38:33Z</dcterms:modified>
</cp:coreProperties>
</file>