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2" r:id="rId4"/>
    <p:sldId id="273" r:id="rId5"/>
    <p:sldId id="274" r:id="rId6"/>
    <p:sldId id="276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12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0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المَسْجِدُ البِلَّوْرِيُّ في ماليزيا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EE13C-AEA1-4500-9713-1872A5017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82" y="1936673"/>
            <a:ext cx="4500733" cy="458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78445-3CF6-4C6F-992B-93EA29F8C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37" y="1936673"/>
            <a:ext cx="4611291" cy="45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4E147-46C6-4978-BA56-A7BC8AEA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79" y="1930323"/>
            <a:ext cx="4384599" cy="4375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2301D3-CCD5-4D43-BF0B-A7437B57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85" y="1933077"/>
            <a:ext cx="4304067" cy="34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1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23A53-A4D5-45CA-947B-A45F32889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45" y="1071911"/>
            <a:ext cx="8034970" cy="3854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ABF51-C9DF-4E60-BFE5-1D7C4AB42A26}"/>
              </a:ext>
            </a:extLst>
          </p:cNvPr>
          <p:cNvSpPr txBox="1"/>
          <p:nvPr/>
        </p:nvSpPr>
        <p:spPr>
          <a:xfrm>
            <a:off x="3054427" y="558266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4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22F8D-6E75-46A5-A56C-4749C3E0F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17" y="1850834"/>
            <a:ext cx="8918166" cy="31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5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AA62B-C2E4-4DAC-95D4-752C546F4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61" y="1883884"/>
            <a:ext cx="11426278" cy="30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0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29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المَسْجِدُ البِلَّوْرِيُّ في ماليزيا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68</cp:revision>
  <dcterms:created xsi:type="dcterms:W3CDTF">2020-09-13T16:40:33Z</dcterms:created>
  <dcterms:modified xsi:type="dcterms:W3CDTF">2023-10-28T19:39:11Z</dcterms:modified>
</cp:coreProperties>
</file>