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50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39"/>
    <p:restoredTop sz="92683"/>
  </p:normalViewPr>
  <p:slideViewPr>
    <p:cSldViewPr snapToGrid="0" snapToObjects="1">
      <p:cViewPr varScale="1">
        <p:scale>
          <a:sx n="69" d="100"/>
          <a:sy n="69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52BB4-4AA7-4EAE-BD4B-9CE9BE17D27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gm:t>
    </dgm:pt>
    <dgm:pt modelId="{81246A8D-3EA9-4AF6-9D39-D9B5D3B8C67C}" type="par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7D480F-F6E6-474E-85CF-F5AA4692D7F5}" type="sib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1775DE-5D2F-4B4A-A138-EDE2FC931C04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gm:t>
    </dgm:pt>
    <dgm:pt modelId="{2EBDB9A7-8631-4595-ACC1-2DA82412D03F}" type="par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566999-95EA-4DEA-92D1-C57780304DFD}" type="sib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63CCC0-A1D9-E446-94AC-2E78A214AC6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3300"/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 Sifat</a:t>
          </a:r>
          <a:endParaRPr lang="en-US" sz="1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18FF4D2-F1A7-754F-A933-18C6EA23BA05}" type="parTrans" cxnId="{1581B3E3-E42F-BE41-B366-604C2D29BA38}">
      <dgm:prSet/>
      <dgm:spPr/>
      <dgm:t>
        <a:bodyPr/>
        <a:lstStyle/>
        <a:p>
          <a:endParaRPr lang="en-US"/>
        </a:p>
      </dgm:t>
    </dgm:pt>
    <dgm:pt modelId="{9DF1AE87-7C1F-BB4C-BD36-A5672835176A}" type="sibTrans" cxnId="{1581B3E3-E42F-BE41-B366-604C2D29BA38}">
      <dgm:prSet/>
      <dgm:spPr/>
      <dgm:t>
        <a:bodyPr/>
        <a:lstStyle/>
        <a:p>
          <a:endParaRPr lang="en-US"/>
        </a:p>
      </dgm:t>
    </dgm:pt>
    <dgm:pt modelId="{8EF77134-37C4-6E4C-91E7-87C45715002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572FEA2-F27B-0B49-AF23-57C7AF602791}" type="parTrans" cxnId="{0D22DB7D-3F71-8147-93F7-933A7906FD1C}">
      <dgm:prSet/>
      <dgm:spPr/>
      <dgm:t>
        <a:bodyPr/>
        <a:lstStyle/>
        <a:p>
          <a:endParaRPr lang="en-US"/>
        </a:p>
      </dgm:t>
    </dgm:pt>
    <dgm:pt modelId="{4A0F5E06-BF6C-DB4E-91BF-70170C9F1133}" type="sibTrans" cxnId="{0D22DB7D-3F71-8147-93F7-933A7906FD1C}">
      <dgm:prSet/>
      <dgm:spPr/>
      <dgm:t>
        <a:bodyPr/>
        <a:lstStyle/>
        <a:p>
          <a:endParaRPr lang="en-US"/>
        </a:p>
      </dgm:t>
    </dgm:pt>
    <dgm:pt modelId="{508C869C-F18F-194C-B2B6-A54FEF44A1C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3AE64C-88D0-934C-A6A3-517DB1349B2E}" type="parTrans" cxnId="{B73C61D9-5CCA-944F-86E4-B00AEE0AF044}">
      <dgm:prSet/>
      <dgm:spPr/>
      <dgm:t>
        <a:bodyPr/>
        <a:lstStyle/>
        <a:p>
          <a:endParaRPr lang="en-US"/>
        </a:p>
      </dgm:t>
    </dgm:pt>
    <dgm:pt modelId="{B21FD05D-D1C2-B540-880B-227DF771D44F}" type="sibTrans" cxnId="{B73C61D9-5CCA-944F-86E4-B00AEE0AF044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F93EB1-1C0B-4270-BBD6-122465F853B8}" type="pres">
      <dgm:prSet presAssocID="{39352BB4-4AA7-4EAE-BD4B-9CE9BE17D27F}" presName="hierRoot1" presStyleCnt="0"/>
      <dgm:spPr/>
    </dgm:pt>
    <dgm:pt modelId="{9A745BAB-DEAD-4D36-9B80-1D51B6178C88}" type="pres">
      <dgm:prSet presAssocID="{39352BB4-4AA7-4EAE-BD4B-9CE9BE17D27F}" presName="composite" presStyleCnt="0"/>
      <dgm:spPr/>
    </dgm:pt>
    <dgm:pt modelId="{C37FD1C0-CF2A-4383-B468-CDCC9EC339B3}" type="pres">
      <dgm:prSet presAssocID="{39352BB4-4AA7-4EAE-BD4B-9CE9BE17D27F}" presName="background" presStyleLbl="node0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87B5326B-57AB-4127-A1EF-CFEF63980617}" type="pres">
      <dgm:prSet presAssocID="{39352BB4-4AA7-4EAE-BD4B-9CE9BE17D27F}" presName="text" presStyleLbl="fgAcc0" presStyleIdx="0" presStyleCnt="1" custScaleX="90527" custScaleY="41828" custLinFactNeighborX="21760" custLinFactNeighborY="-20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ACDE9-C9A6-40F8-B290-4DBF22579BAC}" type="pres">
      <dgm:prSet presAssocID="{39352BB4-4AA7-4EAE-BD4B-9CE9BE17D27F}" presName="hierChild2" presStyleCnt="0"/>
      <dgm:spPr/>
    </dgm:pt>
    <dgm:pt modelId="{B8A512B8-C4ED-4BC5-A5FC-0BE84CB62B8C}" type="pres">
      <dgm:prSet presAssocID="{2EBDB9A7-8631-4595-ACC1-2DA82412D03F}" presName="Name10" presStyleLbl="parChTrans1D2" presStyleIdx="0" presStyleCnt="2" custSzX="168445" custSzY="989199"/>
      <dgm:spPr/>
      <dgm:t>
        <a:bodyPr/>
        <a:lstStyle/>
        <a:p>
          <a:endParaRPr lang="en-US"/>
        </a:p>
      </dgm:t>
    </dgm:pt>
    <dgm:pt modelId="{523C577E-FF44-4476-A0D2-06F9EE521598}" type="pres">
      <dgm:prSet presAssocID="{7C1775DE-5D2F-4B4A-A138-EDE2FC931C04}" presName="hierRoot2" presStyleCnt="0"/>
      <dgm:spPr/>
    </dgm:pt>
    <dgm:pt modelId="{86CE1F06-D5C5-4582-970A-E43AC1FE63DB}" type="pres">
      <dgm:prSet presAssocID="{7C1775DE-5D2F-4B4A-A138-EDE2FC931C04}" presName="composite2" presStyleCnt="0"/>
      <dgm:spPr/>
    </dgm:pt>
    <dgm:pt modelId="{92929E99-89CA-4E2F-80DB-EAD268F78E5B}" type="pres">
      <dgm:prSet presAssocID="{7C1775DE-5D2F-4B4A-A138-EDE2FC931C04}" presName="background2" presStyleLbl="node2" presStyleIdx="0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FA918A27-BF5A-4058-B5B6-0974613E8504}" type="pres">
      <dgm:prSet presAssocID="{7C1775DE-5D2F-4B4A-A138-EDE2FC931C04}" presName="text2" presStyleLbl="fgAcc2" presStyleIdx="0" presStyleCnt="2" custScaleX="88372" custScaleY="54019" custLinFactX="100000" custLinFactNeighborX="109899" custLinFactNeighborY="-23870">
        <dgm:presLayoutVars>
          <dgm:chPref val="3"/>
        </dgm:presLayoutVars>
      </dgm:prSet>
      <dgm:spPr>
        <a:xfrm>
          <a:off x="8068645" y="2368306"/>
          <a:ext cx="3270051" cy="114432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86B5B8C-4575-4E0D-A070-ACD678E1CB2F}" type="pres">
      <dgm:prSet presAssocID="{7C1775DE-5D2F-4B4A-A138-EDE2FC931C04}" presName="hierChild3" presStyleCnt="0"/>
      <dgm:spPr/>
    </dgm:pt>
    <dgm:pt modelId="{43E12BDF-2547-4047-BFE6-7CAEBEE11DE6}" type="pres">
      <dgm:prSet presAssocID="{253AE64C-88D0-934C-A6A3-517DB1349B2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D0D7A5A-F25C-E941-803E-FFE4C93DEE9E}" type="pres">
      <dgm:prSet presAssocID="{508C869C-F18F-194C-B2B6-A54FEF44A1CB}" presName="hierRoot3" presStyleCnt="0"/>
      <dgm:spPr/>
    </dgm:pt>
    <dgm:pt modelId="{5BB28F30-6727-9F46-B004-C8594971DC58}" type="pres">
      <dgm:prSet presAssocID="{508C869C-F18F-194C-B2B6-A54FEF44A1CB}" presName="composite3" presStyleCnt="0"/>
      <dgm:spPr/>
    </dgm:pt>
    <dgm:pt modelId="{53D13AB1-7D41-924D-9A96-788D413B6D0A}" type="pres">
      <dgm:prSet presAssocID="{508C869C-F18F-194C-B2B6-A54FEF44A1CB}" presName="background3" presStyleLbl="node3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07CE774C-EBF4-B14F-8070-983B5C23409E}" type="pres">
      <dgm:prSet presAssocID="{508C869C-F18F-194C-B2B6-A54FEF44A1CB}" presName="text3" presStyleLbl="fgAcc3" presStyleIdx="0" presStyleCnt="3" custScaleX="51983" custScaleY="33029" custLinFactX="100000" custLinFactNeighborX="103289" custLinFactNeighborY="-36789">
        <dgm:presLayoutVars>
          <dgm:chPref val="3"/>
        </dgm:presLayoutVars>
      </dgm:prSet>
      <dgm:spPr>
        <a:xfrm>
          <a:off x="6096012" y="4072685"/>
          <a:ext cx="3336038" cy="211838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F56C3A-0216-FB4E-8338-E0BC355FEF8D}" type="pres">
      <dgm:prSet presAssocID="{508C869C-F18F-194C-B2B6-A54FEF44A1CB}" presName="hierChild4" presStyleCnt="0"/>
      <dgm:spPr/>
    </dgm:pt>
    <dgm:pt modelId="{CB66131A-34F2-4892-ABF9-EE9B85E3299E}" type="pres">
      <dgm:prSet presAssocID="{2D2716DC-EEA1-4007-A9DE-C945F4EA7276}" presName="Name10" presStyleLbl="parChTrans1D2" presStyleIdx="1" presStyleCnt="2" custSzX="1846328" custSzY="987480"/>
      <dgm:spPr/>
      <dgm:t>
        <a:bodyPr/>
        <a:lstStyle/>
        <a:p>
          <a:endParaRPr lang="en-US"/>
        </a:p>
      </dgm:t>
    </dgm:pt>
    <dgm:pt modelId="{53F7C3FA-16E8-4828-877E-ECB1BCD9D427}" type="pres">
      <dgm:prSet presAssocID="{125351B1-8A1A-4044-9630-CD6F1264ADA3}" presName="hierRoot2" presStyleCnt="0"/>
      <dgm:spPr/>
    </dgm:pt>
    <dgm:pt modelId="{A958DC44-D5DA-4F12-9938-7AFD23E64DE4}" type="pres">
      <dgm:prSet presAssocID="{125351B1-8A1A-4044-9630-CD6F1264ADA3}" presName="composite2" presStyleCnt="0"/>
      <dgm:spPr/>
    </dgm:pt>
    <dgm:pt modelId="{5BE465AE-52B8-49F7-A994-BABE380B60EE}" type="pres">
      <dgm:prSet presAssocID="{125351B1-8A1A-4044-9630-CD6F1264ADA3}" presName="background2" presStyleLbl="node2" presStyleIdx="1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75938AC8-333D-43E5-9DC2-7825ECBE8024}" type="pres">
      <dgm:prSet presAssocID="{125351B1-8A1A-4044-9630-CD6F1264ADA3}" presName="text2" presStyleLbl="fgAcc2" presStyleIdx="1" presStyleCnt="2" custScaleX="84017" custScaleY="52769" custLinFactX="-57615" custLinFactNeighborX="-100000" custLinFactNeighborY="-24267">
        <dgm:presLayoutVars>
          <dgm:chPref val="3"/>
        </dgm:presLayoutVars>
      </dgm:prSet>
      <dgm:spPr>
        <a:xfrm>
          <a:off x="1486836" y="2359896"/>
          <a:ext cx="3108887" cy="111785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9840C60-A398-47E3-87EA-D03573C474BD}" type="pres">
      <dgm:prSet presAssocID="{125351B1-8A1A-4044-9630-CD6F1264ADA3}" presName="hierChild3" presStyleCnt="0"/>
      <dgm:spPr/>
    </dgm:pt>
    <dgm:pt modelId="{24C42EC2-9301-0E4C-9BFA-9ECEEC8CEEEA}" type="pres">
      <dgm:prSet presAssocID="{418FF4D2-F1A7-754F-A933-18C6EA23BA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D7C8232-38AE-644A-9F4F-DDA7CD88C044}" type="pres">
      <dgm:prSet presAssocID="{5A63CCC0-A1D9-E446-94AC-2E78A214AC6F}" presName="hierRoot3" presStyleCnt="0"/>
      <dgm:spPr/>
    </dgm:pt>
    <dgm:pt modelId="{D5C5DF1F-66A4-2643-9C87-8245BEC4AA3F}" type="pres">
      <dgm:prSet presAssocID="{5A63CCC0-A1D9-E446-94AC-2E78A214AC6F}" presName="composite3" presStyleCnt="0"/>
      <dgm:spPr/>
    </dgm:pt>
    <dgm:pt modelId="{8ECA99C4-CD96-824C-A4A8-2CAFF5841A84}" type="pres">
      <dgm:prSet presAssocID="{5A63CCC0-A1D9-E446-94AC-2E78A214AC6F}" presName="background3" presStyleLbl="node3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19B0351E-DCC6-554F-B9AA-234D46FDF55D}" type="pres">
      <dgm:prSet presAssocID="{5A63CCC0-A1D9-E446-94AC-2E78A214AC6F}" presName="text3" presStyleLbl="fgAcc3" presStyleIdx="1" presStyleCnt="3" custScaleX="85529" custScaleY="46207" custLinFactX="-3650" custLinFactNeighborX="-100000" custLinFactNeighborY="-17004">
        <dgm:presLayoutVars>
          <dgm:chPref val="3"/>
        </dgm:presLayoutVars>
      </dgm:prSet>
      <dgm:spPr>
        <a:xfrm>
          <a:off x="112415" y="4924658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F9B2580-D081-7347-8D5D-7FC3801D7FDD}" type="pres">
      <dgm:prSet presAssocID="{5A63CCC0-A1D9-E446-94AC-2E78A214AC6F}" presName="hierChild4" presStyleCnt="0"/>
      <dgm:spPr/>
    </dgm:pt>
    <dgm:pt modelId="{E2BF0E28-A0AE-BB44-81E6-1A4FC4F13469}" type="pres">
      <dgm:prSet presAssocID="{E572FEA2-F27B-0B49-AF23-57C7AF60279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5851C95-7C86-9048-A5CC-D02C46D1E69D}" type="pres">
      <dgm:prSet presAssocID="{8EF77134-37C4-6E4C-91E7-87C457150025}" presName="hierRoot3" presStyleCnt="0"/>
      <dgm:spPr/>
    </dgm:pt>
    <dgm:pt modelId="{21AE0733-C298-9040-8A92-B35F147995A4}" type="pres">
      <dgm:prSet presAssocID="{8EF77134-37C4-6E4C-91E7-87C457150025}" presName="composite3" presStyleCnt="0"/>
      <dgm:spPr/>
    </dgm:pt>
    <dgm:pt modelId="{C7F615D1-78A6-6344-85E6-A92FB4CB3CF9}" type="pres">
      <dgm:prSet presAssocID="{8EF77134-37C4-6E4C-91E7-87C457150025}" presName="background3" presStyleLbl="node3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CA56E514-22C7-264E-990A-F97A4615913A}" type="pres">
      <dgm:prSet presAssocID="{8EF77134-37C4-6E4C-91E7-87C457150025}" presName="text3" presStyleLbl="fgAcc3" presStyleIdx="2" presStyleCnt="3" custScaleX="85529" custScaleY="46207" custLinFactX="-6658" custLinFactNeighborX="-100000" custLinFactNeighborY="-18819">
        <dgm:presLayoutVars>
          <dgm:chPref val="3"/>
        </dgm:presLayoutVars>
      </dgm:prSet>
      <dgm:spPr>
        <a:xfrm>
          <a:off x="3772828" y="4964853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8A18B6-9DDC-1945-88C1-DD4DDD4CEE48}" type="pres">
      <dgm:prSet presAssocID="{8EF77134-37C4-6E4C-91E7-87C457150025}" presName="hierChild4" presStyleCnt="0"/>
      <dgm:spPr/>
    </dgm:pt>
  </dgm:ptLst>
  <dgm:cxnLst>
    <dgm:cxn modelId="{C1E40A33-D9BC-438D-8F35-CBBEF5DA95F5}" srcId="{39352BB4-4AA7-4EAE-BD4B-9CE9BE17D27F}" destId="{7C1775DE-5D2F-4B4A-A138-EDE2FC931C04}" srcOrd="0" destOrd="0" parTransId="{2EBDB9A7-8631-4595-ACC1-2DA82412D03F}" sibTransId="{AB566999-95EA-4DEA-92D1-C57780304DFD}"/>
    <dgm:cxn modelId="{1581B3E3-E42F-BE41-B366-604C2D29BA38}" srcId="{125351B1-8A1A-4044-9630-CD6F1264ADA3}" destId="{5A63CCC0-A1D9-E446-94AC-2E78A214AC6F}" srcOrd="0" destOrd="0" parTransId="{418FF4D2-F1A7-754F-A933-18C6EA23BA05}" sibTransId="{9DF1AE87-7C1F-BB4C-BD36-A5672835176A}"/>
    <dgm:cxn modelId="{FC390548-F345-4818-A5CF-2E0C870E9BF6}" type="presOf" srcId="{8EF77134-37C4-6E4C-91E7-87C457150025}" destId="{CA56E514-22C7-264E-990A-F97A4615913A}" srcOrd="0" destOrd="0" presId="urn:microsoft.com/office/officeart/2005/8/layout/hierarchy1"/>
    <dgm:cxn modelId="{21C24180-E3FF-4DC9-99C4-69D3C59BB5AB}" type="presOf" srcId="{125351B1-8A1A-4044-9630-CD6F1264ADA3}" destId="{75938AC8-333D-43E5-9DC2-7825ECBE8024}" srcOrd="0" destOrd="0" presId="urn:microsoft.com/office/officeart/2005/8/layout/hierarchy1"/>
    <dgm:cxn modelId="{8532EF82-170C-44BE-8DE7-A66B0D5C799D}" type="presOf" srcId="{E572FEA2-F27B-0B49-AF23-57C7AF602791}" destId="{E2BF0E28-A0AE-BB44-81E6-1A4FC4F13469}" srcOrd="0" destOrd="0" presId="urn:microsoft.com/office/officeart/2005/8/layout/hierarchy1"/>
    <dgm:cxn modelId="{7A897DE6-B8D7-4657-8DEF-2DACD2B22D3E}" type="presOf" srcId="{7C1775DE-5D2F-4B4A-A138-EDE2FC931C04}" destId="{FA918A27-BF5A-4058-B5B6-0974613E8504}" srcOrd="0" destOrd="0" presId="urn:microsoft.com/office/officeart/2005/8/layout/hierarchy1"/>
    <dgm:cxn modelId="{81D60CC1-DFFD-48C9-8AAC-0E7AA9772ECB}" type="presOf" srcId="{39352BB4-4AA7-4EAE-BD4B-9CE9BE17D27F}" destId="{87B5326B-57AB-4127-A1EF-CFEF63980617}" srcOrd="0" destOrd="0" presId="urn:microsoft.com/office/officeart/2005/8/layout/hierarchy1"/>
    <dgm:cxn modelId="{0D22DB7D-3F71-8147-93F7-933A7906FD1C}" srcId="{125351B1-8A1A-4044-9630-CD6F1264ADA3}" destId="{8EF77134-37C4-6E4C-91E7-87C457150025}" srcOrd="1" destOrd="0" parTransId="{E572FEA2-F27B-0B49-AF23-57C7AF602791}" sibTransId="{4A0F5E06-BF6C-DB4E-91BF-70170C9F1133}"/>
    <dgm:cxn modelId="{EA4E0005-E84A-40F1-A761-65865A945589}" type="presOf" srcId="{418FF4D2-F1A7-754F-A933-18C6EA23BA05}" destId="{24C42EC2-9301-0E4C-9BFA-9ECEEC8CEEEA}" srcOrd="0" destOrd="0" presId="urn:microsoft.com/office/officeart/2005/8/layout/hierarchy1"/>
    <dgm:cxn modelId="{07965D0B-60BA-4AA7-BEBB-8F9C2AD2CF38}" srcId="{25AB9F58-8F72-4836-A94B-F4F1F54F35F9}" destId="{39352BB4-4AA7-4EAE-BD4B-9CE9BE17D27F}" srcOrd="0" destOrd="0" parTransId="{81246A8D-3EA9-4AF6-9D39-D9B5D3B8C67C}" sibTransId="{107D480F-F6E6-474E-85CF-F5AA4692D7F5}"/>
    <dgm:cxn modelId="{D6C7E697-C183-4D1D-AA0D-4A33E55D404B}" type="presOf" srcId="{5A63CCC0-A1D9-E446-94AC-2E78A214AC6F}" destId="{19B0351E-DCC6-554F-B9AA-234D46FDF55D}" srcOrd="0" destOrd="0" presId="urn:microsoft.com/office/officeart/2005/8/layout/hierarchy1"/>
    <dgm:cxn modelId="{653974B1-9B9D-4C74-A8F7-5C0F7BB0BBC0}" srcId="{39352BB4-4AA7-4EAE-BD4B-9CE9BE17D27F}" destId="{125351B1-8A1A-4044-9630-CD6F1264ADA3}" srcOrd="1" destOrd="0" parTransId="{2D2716DC-EEA1-4007-A9DE-C945F4EA7276}" sibTransId="{18D0BA90-37CE-46B8-8811-05E0FC71D09C}"/>
    <dgm:cxn modelId="{1F57CDBA-2D82-4236-B568-FF8ADDD9AC53}" type="presOf" srcId="{2EBDB9A7-8631-4595-ACC1-2DA82412D03F}" destId="{B8A512B8-C4ED-4BC5-A5FC-0BE84CB62B8C}" srcOrd="0" destOrd="0" presId="urn:microsoft.com/office/officeart/2005/8/layout/hierarchy1"/>
    <dgm:cxn modelId="{B73C61D9-5CCA-944F-86E4-B00AEE0AF044}" srcId="{7C1775DE-5D2F-4B4A-A138-EDE2FC931C04}" destId="{508C869C-F18F-194C-B2B6-A54FEF44A1CB}" srcOrd="0" destOrd="0" parTransId="{253AE64C-88D0-934C-A6A3-517DB1349B2E}" sibTransId="{B21FD05D-D1C2-B540-880B-227DF771D44F}"/>
    <dgm:cxn modelId="{2697A9DD-60C5-462C-AA57-8248368B6CB1}" type="presOf" srcId="{25AB9F58-8F72-4836-A94B-F4F1F54F35F9}" destId="{0A18EE62-7CC9-450B-BF86-073A99C562A8}" srcOrd="0" destOrd="0" presId="urn:microsoft.com/office/officeart/2005/8/layout/hierarchy1"/>
    <dgm:cxn modelId="{D8582E86-71D6-4B95-B2CD-98C150CA3E20}" type="presOf" srcId="{2D2716DC-EEA1-4007-A9DE-C945F4EA7276}" destId="{CB66131A-34F2-4892-ABF9-EE9B85E3299E}" srcOrd="0" destOrd="0" presId="urn:microsoft.com/office/officeart/2005/8/layout/hierarchy1"/>
    <dgm:cxn modelId="{5739B53B-ECEA-4123-98E2-B9384E5DDDE3}" type="presOf" srcId="{253AE64C-88D0-934C-A6A3-517DB1349B2E}" destId="{43E12BDF-2547-4047-BFE6-7CAEBEE11DE6}" srcOrd="0" destOrd="0" presId="urn:microsoft.com/office/officeart/2005/8/layout/hierarchy1"/>
    <dgm:cxn modelId="{8A63A2CE-8C1F-440B-A208-767C9DFFB289}" type="presOf" srcId="{508C869C-F18F-194C-B2B6-A54FEF44A1CB}" destId="{07CE774C-EBF4-B14F-8070-983B5C23409E}" srcOrd="0" destOrd="0" presId="urn:microsoft.com/office/officeart/2005/8/layout/hierarchy1"/>
    <dgm:cxn modelId="{71BCD3E8-3F52-4024-A558-581AECC6E708}" type="presParOf" srcId="{0A18EE62-7CC9-450B-BF86-073A99C562A8}" destId="{E7F93EB1-1C0B-4270-BBD6-122465F853B8}" srcOrd="0" destOrd="0" presId="urn:microsoft.com/office/officeart/2005/8/layout/hierarchy1"/>
    <dgm:cxn modelId="{D9DEAF00-31CF-454F-AE9F-341B172C869C}" type="presParOf" srcId="{E7F93EB1-1C0B-4270-BBD6-122465F853B8}" destId="{9A745BAB-DEAD-4D36-9B80-1D51B6178C88}" srcOrd="0" destOrd="0" presId="urn:microsoft.com/office/officeart/2005/8/layout/hierarchy1"/>
    <dgm:cxn modelId="{468C36D9-D3CE-4461-989B-4711FC66C17D}" type="presParOf" srcId="{9A745BAB-DEAD-4D36-9B80-1D51B6178C88}" destId="{C37FD1C0-CF2A-4383-B468-CDCC9EC339B3}" srcOrd="0" destOrd="0" presId="urn:microsoft.com/office/officeart/2005/8/layout/hierarchy1"/>
    <dgm:cxn modelId="{6B1A4179-85B2-4EBD-BF70-AAFB53F0FC0E}" type="presParOf" srcId="{9A745BAB-DEAD-4D36-9B80-1D51B6178C88}" destId="{87B5326B-57AB-4127-A1EF-CFEF63980617}" srcOrd="1" destOrd="0" presId="urn:microsoft.com/office/officeart/2005/8/layout/hierarchy1"/>
    <dgm:cxn modelId="{48E70A3B-3DFD-4B9D-810D-F80E1A8DC7A1}" type="presParOf" srcId="{E7F93EB1-1C0B-4270-BBD6-122465F853B8}" destId="{E59ACDE9-C9A6-40F8-B290-4DBF22579BAC}" srcOrd="1" destOrd="0" presId="urn:microsoft.com/office/officeart/2005/8/layout/hierarchy1"/>
    <dgm:cxn modelId="{08A90B66-89D1-439E-8CDF-3987841DEF4E}" type="presParOf" srcId="{E59ACDE9-C9A6-40F8-B290-4DBF22579BAC}" destId="{B8A512B8-C4ED-4BC5-A5FC-0BE84CB62B8C}" srcOrd="0" destOrd="0" presId="urn:microsoft.com/office/officeart/2005/8/layout/hierarchy1"/>
    <dgm:cxn modelId="{EADD5843-7DD6-4C53-99E4-491E8A6ADDBC}" type="presParOf" srcId="{E59ACDE9-C9A6-40F8-B290-4DBF22579BAC}" destId="{523C577E-FF44-4476-A0D2-06F9EE521598}" srcOrd="1" destOrd="0" presId="urn:microsoft.com/office/officeart/2005/8/layout/hierarchy1"/>
    <dgm:cxn modelId="{E4EF4505-5E48-49C8-B6DC-BE4C329EA77C}" type="presParOf" srcId="{523C577E-FF44-4476-A0D2-06F9EE521598}" destId="{86CE1F06-D5C5-4582-970A-E43AC1FE63DB}" srcOrd="0" destOrd="0" presId="urn:microsoft.com/office/officeart/2005/8/layout/hierarchy1"/>
    <dgm:cxn modelId="{79B4CB65-C1A5-4086-A5A8-4CD8A54460AD}" type="presParOf" srcId="{86CE1F06-D5C5-4582-970A-E43AC1FE63DB}" destId="{92929E99-89CA-4E2F-80DB-EAD268F78E5B}" srcOrd="0" destOrd="0" presId="urn:microsoft.com/office/officeart/2005/8/layout/hierarchy1"/>
    <dgm:cxn modelId="{DC190A32-05A4-4917-A7DB-AAFFCA577626}" type="presParOf" srcId="{86CE1F06-D5C5-4582-970A-E43AC1FE63DB}" destId="{FA918A27-BF5A-4058-B5B6-0974613E8504}" srcOrd="1" destOrd="0" presId="urn:microsoft.com/office/officeart/2005/8/layout/hierarchy1"/>
    <dgm:cxn modelId="{1C323ABB-FD82-4008-B5F7-814F88521F25}" type="presParOf" srcId="{523C577E-FF44-4476-A0D2-06F9EE521598}" destId="{186B5B8C-4575-4E0D-A070-ACD678E1CB2F}" srcOrd="1" destOrd="0" presId="urn:microsoft.com/office/officeart/2005/8/layout/hierarchy1"/>
    <dgm:cxn modelId="{44CE8E86-2EB8-4EB9-9875-03ECA546E37B}" type="presParOf" srcId="{186B5B8C-4575-4E0D-A070-ACD678E1CB2F}" destId="{43E12BDF-2547-4047-BFE6-7CAEBEE11DE6}" srcOrd="0" destOrd="0" presId="urn:microsoft.com/office/officeart/2005/8/layout/hierarchy1"/>
    <dgm:cxn modelId="{F5E74E24-6960-4E4E-8D6A-78C76514166C}" type="presParOf" srcId="{186B5B8C-4575-4E0D-A070-ACD678E1CB2F}" destId="{1D0D7A5A-F25C-E941-803E-FFE4C93DEE9E}" srcOrd="1" destOrd="0" presId="urn:microsoft.com/office/officeart/2005/8/layout/hierarchy1"/>
    <dgm:cxn modelId="{A1F434A7-26CE-4934-AD3A-07E53C8DF019}" type="presParOf" srcId="{1D0D7A5A-F25C-E941-803E-FFE4C93DEE9E}" destId="{5BB28F30-6727-9F46-B004-C8594971DC58}" srcOrd="0" destOrd="0" presId="urn:microsoft.com/office/officeart/2005/8/layout/hierarchy1"/>
    <dgm:cxn modelId="{BC025978-C3CF-4D29-A745-AF2216718E85}" type="presParOf" srcId="{5BB28F30-6727-9F46-B004-C8594971DC58}" destId="{53D13AB1-7D41-924D-9A96-788D413B6D0A}" srcOrd="0" destOrd="0" presId="urn:microsoft.com/office/officeart/2005/8/layout/hierarchy1"/>
    <dgm:cxn modelId="{F52AC25E-13E6-4D96-9AAD-2066AF10DFD7}" type="presParOf" srcId="{5BB28F30-6727-9F46-B004-C8594971DC58}" destId="{07CE774C-EBF4-B14F-8070-983B5C23409E}" srcOrd="1" destOrd="0" presId="urn:microsoft.com/office/officeart/2005/8/layout/hierarchy1"/>
    <dgm:cxn modelId="{76633860-AA9F-4A8A-B30D-BF04F33069F2}" type="presParOf" srcId="{1D0D7A5A-F25C-E941-803E-FFE4C93DEE9E}" destId="{69F56C3A-0216-FB4E-8338-E0BC355FEF8D}" srcOrd="1" destOrd="0" presId="urn:microsoft.com/office/officeart/2005/8/layout/hierarchy1"/>
    <dgm:cxn modelId="{CBAA9DA0-702F-4A25-A7B1-14DF58457D93}" type="presParOf" srcId="{E59ACDE9-C9A6-40F8-B290-4DBF22579BAC}" destId="{CB66131A-34F2-4892-ABF9-EE9B85E3299E}" srcOrd="2" destOrd="0" presId="urn:microsoft.com/office/officeart/2005/8/layout/hierarchy1"/>
    <dgm:cxn modelId="{36E37A0D-62AB-46C7-99C8-60059C18F4B5}" type="presParOf" srcId="{E59ACDE9-C9A6-40F8-B290-4DBF22579BAC}" destId="{53F7C3FA-16E8-4828-877E-ECB1BCD9D427}" srcOrd="3" destOrd="0" presId="urn:microsoft.com/office/officeart/2005/8/layout/hierarchy1"/>
    <dgm:cxn modelId="{C5C1A804-CC40-4221-9059-43AE170AFE8C}" type="presParOf" srcId="{53F7C3FA-16E8-4828-877E-ECB1BCD9D427}" destId="{A958DC44-D5DA-4F12-9938-7AFD23E64DE4}" srcOrd="0" destOrd="0" presId="urn:microsoft.com/office/officeart/2005/8/layout/hierarchy1"/>
    <dgm:cxn modelId="{1B30BA09-589F-40B7-AEF0-B85581B70A0D}" type="presParOf" srcId="{A958DC44-D5DA-4F12-9938-7AFD23E64DE4}" destId="{5BE465AE-52B8-49F7-A994-BABE380B60EE}" srcOrd="0" destOrd="0" presId="urn:microsoft.com/office/officeart/2005/8/layout/hierarchy1"/>
    <dgm:cxn modelId="{B7564657-785D-4931-B1F3-3B9636F0D6B4}" type="presParOf" srcId="{A958DC44-D5DA-4F12-9938-7AFD23E64DE4}" destId="{75938AC8-333D-43E5-9DC2-7825ECBE8024}" srcOrd="1" destOrd="0" presId="urn:microsoft.com/office/officeart/2005/8/layout/hierarchy1"/>
    <dgm:cxn modelId="{3C33D608-60E0-44B0-A7F2-79243F696D7F}" type="presParOf" srcId="{53F7C3FA-16E8-4828-877E-ECB1BCD9D427}" destId="{B9840C60-A398-47E3-87EA-D03573C474BD}" srcOrd="1" destOrd="0" presId="urn:microsoft.com/office/officeart/2005/8/layout/hierarchy1"/>
    <dgm:cxn modelId="{9D4E8BDD-D5A3-44C4-9A3C-077B0F78DA70}" type="presParOf" srcId="{B9840C60-A398-47E3-87EA-D03573C474BD}" destId="{24C42EC2-9301-0E4C-9BFA-9ECEEC8CEEEA}" srcOrd="0" destOrd="0" presId="urn:microsoft.com/office/officeart/2005/8/layout/hierarchy1"/>
    <dgm:cxn modelId="{3C9AF680-C233-4E58-882B-F50AB38BB38D}" type="presParOf" srcId="{B9840C60-A398-47E3-87EA-D03573C474BD}" destId="{0D7C8232-38AE-644A-9F4F-DDA7CD88C044}" srcOrd="1" destOrd="0" presId="urn:microsoft.com/office/officeart/2005/8/layout/hierarchy1"/>
    <dgm:cxn modelId="{5290543F-A40A-4E94-A38A-DA99E1B1FC0A}" type="presParOf" srcId="{0D7C8232-38AE-644A-9F4F-DDA7CD88C044}" destId="{D5C5DF1F-66A4-2643-9C87-8245BEC4AA3F}" srcOrd="0" destOrd="0" presId="urn:microsoft.com/office/officeart/2005/8/layout/hierarchy1"/>
    <dgm:cxn modelId="{1299ACDA-9CC8-45A1-B9F2-813DA9978F9D}" type="presParOf" srcId="{D5C5DF1F-66A4-2643-9C87-8245BEC4AA3F}" destId="{8ECA99C4-CD96-824C-A4A8-2CAFF5841A84}" srcOrd="0" destOrd="0" presId="urn:microsoft.com/office/officeart/2005/8/layout/hierarchy1"/>
    <dgm:cxn modelId="{BA5DD02C-DD5D-409D-A975-EC9E2116AD63}" type="presParOf" srcId="{D5C5DF1F-66A4-2643-9C87-8245BEC4AA3F}" destId="{19B0351E-DCC6-554F-B9AA-234D46FDF55D}" srcOrd="1" destOrd="0" presId="urn:microsoft.com/office/officeart/2005/8/layout/hierarchy1"/>
    <dgm:cxn modelId="{804DA5DA-F6D8-4742-ACDB-BC5D90AEB2CA}" type="presParOf" srcId="{0D7C8232-38AE-644A-9F4F-DDA7CD88C044}" destId="{4F9B2580-D081-7347-8D5D-7FC3801D7FDD}" srcOrd="1" destOrd="0" presId="urn:microsoft.com/office/officeart/2005/8/layout/hierarchy1"/>
    <dgm:cxn modelId="{EB03EDF9-9E61-4E4D-86AF-ADECB3B91494}" type="presParOf" srcId="{B9840C60-A398-47E3-87EA-D03573C474BD}" destId="{E2BF0E28-A0AE-BB44-81E6-1A4FC4F13469}" srcOrd="2" destOrd="0" presId="urn:microsoft.com/office/officeart/2005/8/layout/hierarchy1"/>
    <dgm:cxn modelId="{1B5379EA-A3BA-4652-8F70-5472FD6A081F}" type="presParOf" srcId="{B9840C60-A398-47E3-87EA-D03573C474BD}" destId="{C5851C95-7C86-9048-A5CC-D02C46D1E69D}" srcOrd="3" destOrd="0" presId="urn:microsoft.com/office/officeart/2005/8/layout/hierarchy1"/>
    <dgm:cxn modelId="{99AFA428-0507-42B3-88DE-1E687F736F1C}" type="presParOf" srcId="{C5851C95-7C86-9048-A5CC-D02C46D1E69D}" destId="{21AE0733-C298-9040-8A92-B35F147995A4}" srcOrd="0" destOrd="0" presId="urn:microsoft.com/office/officeart/2005/8/layout/hierarchy1"/>
    <dgm:cxn modelId="{BA05B757-6FBE-42DE-BED5-E98CEE804980}" type="presParOf" srcId="{21AE0733-C298-9040-8A92-B35F147995A4}" destId="{C7F615D1-78A6-6344-85E6-A92FB4CB3CF9}" srcOrd="0" destOrd="0" presId="urn:microsoft.com/office/officeart/2005/8/layout/hierarchy1"/>
    <dgm:cxn modelId="{974B5C5E-7891-4706-8AC3-AF5980DA8703}" type="presParOf" srcId="{21AE0733-C298-9040-8A92-B35F147995A4}" destId="{CA56E514-22C7-264E-990A-F97A4615913A}" srcOrd="1" destOrd="0" presId="urn:microsoft.com/office/officeart/2005/8/layout/hierarchy1"/>
    <dgm:cxn modelId="{DBE72AB2-4CF5-4CC4-9342-DCC24DED8DD7}" type="presParOf" srcId="{C5851C95-7C86-9048-A5CC-D02C46D1E69D}" destId="{DA8A18B6-9DDC-1945-88C1-DD4DDD4CE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B9F58-8F72-4836-A94B-F4F1F54F35F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52BB4-4AA7-4EAE-BD4B-9CE9BE17D27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gm:t>
    </dgm:pt>
    <dgm:pt modelId="{81246A8D-3EA9-4AF6-9D39-D9B5D3B8C67C}" type="par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7D480F-F6E6-474E-85CF-F5AA4692D7F5}" type="sibTrans" cxnId="{07965D0B-60BA-4AA7-BEBB-8F9C2AD2CF38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1775DE-5D2F-4B4A-A138-EDE2FC931C04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gm:t>
    </dgm:pt>
    <dgm:pt modelId="{2EBDB9A7-8631-4595-ACC1-2DA82412D03F}" type="par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B566999-95EA-4DEA-92D1-C57780304DFD}" type="sibTrans" cxnId="{C1E40A33-D9BC-438D-8F35-CBBEF5DA95F5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5351B1-8A1A-4044-9630-CD6F1264ADA3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40000"/>
            <a:lumOff val="6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gm:t>
    </dgm:pt>
    <dgm:pt modelId="{2D2716DC-EEA1-4007-A9DE-C945F4EA7276}" type="par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D0BA90-37CE-46B8-8811-05E0FC71D09C}" type="sibTrans" cxnId="{653974B1-9B9D-4C74-A8F7-5C0F7BB0BBC0}">
      <dgm:prSet/>
      <dgm:spPr/>
      <dgm:t>
        <a:bodyPr/>
        <a:lstStyle/>
        <a:p>
          <a:endParaRPr lang="en-US" sz="105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63CCC0-A1D9-E446-94AC-2E78A214AC6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18FF4D2-F1A7-754F-A933-18C6EA23BA05}" type="parTrans" cxnId="{1581B3E3-E42F-BE41-B366-604C2D29BA38}">
      <dgm:prSet/>
      <dgm:spPr/>
      <dgm:t>
        <a:bodyPr/>
        <a:lstStyle/>
        <a:p>
          <a:endParaRPr lang="en-US"/>
        </a:p>
      </dgm:t>
    </dgm:pt>
    <dgm:pt modelId="{9DF1AE87-7C1F-BB4C-BD36-A5672835176A}" type="sibTrans" cxnId="{1581B3E3-E42F-BE41-B366-604C2D29BA38}">
      <dgm:prSet/>
      <dgm:spPr/>
      <dgm:t>
        <a:bodyPr/>
        <a:lstStyle/>
        <a:p>
          <a:endParaRPr lang="en-US"/>
        </a:p>
      </dgm:t>
    </dgm:pt>
    <dgm:pt modelId="{8EF77134-37C4-6E4C-91E7-87C45715002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97050B"/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572FEA2-F27B-0B49-AF23-57C7AF602791}" type="parTrans" cxnId="{0D22DB7D-3F71-8147-93F7-933A7906FD1C}">
      <dgm:prSet/>
      <dgm:spPr/>
      <dgm:t>
        <a:bodyPr/>
        <a:lstStyle/>
        <a:p>
          <a:endParaRPr lang="en-US"/>
        </a:p>
      </dgm:t>
    </dgm:pt>
    <dgm:pt modelId="{4A0F5E06-BF6C-DB4E-91BF-70170C9F1133}" type="sibTrans" cxnId="{0D22DB7D-3F71-8147-93F7-933A7906FD1C}">
      <dgm:prSet/>
      <dgm:spPr/>
      <dgm:t>
        <a:bodyPr/>
        <a:lstStyle/>
        <a:p>
          <a:endParaRPr lang="en-US"/>
        </a:p>
      </dgm:t>
    </dgm:pt>
    <dgm:pt modelId="{508C869C-F18F-194C-B2B6-A54FEF44A1CB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 spcFirstLastPara="0" vert="horz" wrap="square" lIns="60960" tIns="60960" rIns="60960" bIns="60960" numCol="1" spcCol="1270" anchor="ctr" anchorCtr="0"/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3AE64C-88D0-934C-A6A3-517DB1349B2E}" type="parTrans" cxnId="{B73C61D9-5CCA-944F-86E4-B00AEE0AF044}">
      <dgm:prSet/>
      <dgm:spPr/>
      <dgm:t>
        <a:bodyPr/>
        <a:lstStyle/>
        <a:p>
          <a:endParaRPr lang="en-US"/>
        </a:p>
      </dgm:t>
    </dgm:pt>
    <dgm:pt modelId="{B21FD05D-D1C2-B540-880B-227DF771D44F}" type="sibTrans" cxnId="{B73C61D9-5CCA-944F-86E4-B00AEE0AF044}">
      <dgm:prSet/>
      <dgm:spPr/>
      <dgm:t>
        <a:bodyPr/>
        <a:lstStyle/>
        <a:p>
          <a:endParaRPr lang="en-US"/>
        </a:p>
      </dgm:t>
    </dgm:pt>
    <dgm:pt modelId="{0A18EE62-7CC9-450B-BF86-073A99C562A8}" type="pres">
      <dgm:prSet presAssocID="{25AB9F58-8F72-4836-A94B-F4F1F54F35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F93EB1-1C0B-4270-BBD6-122465F853B8}" type="pres">
      <dgm:prSet presAssocID="{39352BB4-4AA7-4EAE-BD4B-9CE9BE17D27F}" presName="hierRoot1" presStyleCnt="0"/>
      <dgm:spPr/>
    </dgm:pt>
    <dgm:pt modelId="{9A745BAB-DEAD-4D36-9B80-1D51B6178C88}" type="pres">
      <dgm:prSet presAssocID="{39352BB4-4AA7-4EAE-BD4B-9CE9BE17D27F}" presName="composite" presStyleCnt="0"/>
      <dgm:spPr/>
    </dgm:pt>
    <dgm:pt modelId="{C37FD1C0-CF2A-4383-B468-CDCC9EC339B3}" type="pres">
      <dgm:prSet presAssocID="{39352BB4-4AA7-4EAE-BD4B-9CE9BE17D27F}" presName="background" presStyleLbl="node0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87B5326B-57AB-4127-A1EF-CFEF63980617}" type="pres">
      <dgm:prSet presAssocID="{39352BB4-4AA7-4EAE-BD4B-9CE9BE17D27F}" presName="text" presStyleLbl="fgAcc0" presStyleIdx="0" presStyleCnt="1" custScaleX="90527" custScaleY="41828" custLinFactNeighborX="21760" custLinFactNeighborY="-20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ACDE9-C9A6-40F8-B290-4DBF22579BAC}" type="pres">
      <dgm:prSet presAssocID="{39352BB4-4AA7-4EAE-BD4B-9CE9BE17D27F}" presName="hierChild2" presStyleCnt="0"/>
      <dgm:spPr/>
    </dgm:pt>
    <dgm:pt modelId="{B8A512B8-C4ED-4BC5-A5FC-0BE84CB62B8C}" type="pres">
      <dgm:prSet presAssocID="{2EBDB9A7-8631-4595-ACC1-2DA82412D03F}" presName="Name10" presStyleLbl="parChTrans1D2" presStyleIdx="0" presStyleCnt="2" custSzX="168445" custSzY="989199"/>
      <dgm:spPr/>
      <dgm:t>
        <a:bodyPr/>
        <a:lstStyle/>
        <a:p>
          <a:endParaRPr lang="en-US"/>
        </a:p>
      </dgm:t>
    </dgm:pt>
    <dgm:pt modelId="{523C577E-FF44-4476-A0D2-06F9EE521598}" type="pres">
      <dgm:prSet presAssocID="{7C1775DE-5D2F-4B4A-A138-EDE2FC931C04}" presName="hierRoot2" presStyleCnt="0"/>
      <dgm:spPr/>
    </dgm:pt>
    <dgm:pt modelId="{86CE1F06-D5C5-4582-970A-E43AC1FE63DB}" type="pres">
      <dgm:prSet presAssocID="{7C1775DE-5D2F-4B4A-A138-EDE2FC931C04}" presName="composite2" presStyleCnt="0"/>
      <dgm:spPr/>
    </dgm:pt>
    <dgm:pt modelId="{92929E99-89CA-4E2F-80DB-EAD268F78E5B}" type="pres">
      <dgm:prSet presAssocID="{7C1775DE-5D2F-4B4A-A138-EDE2FC931C04}" presName="background2" presStyleLbl="node2" presStyleIdx="0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FA918A27-BF5A-4058-B5B6-0974613E8504}" type="pres">
      <dgm:prSet presAssocID="{7C1775DE-5D2F-4B4A-A138-EDE2FC931C04}" presName="text2" presStyleLbl="fgAcc2" presStyleIdx="0" presStyleCnt="2" custScaleX="88372" custScaleY="54019" custLinFactX="100000" custLinFactNeighborX="109899" custLinFactNeighborY="-23870">
        <dgm:presLayoutVars>
          <dgm:chPref val="3"/>
        </dgm:presLayoutVars>
      </dgm:prSet>
      <dgm:spPr>
        <a:xfrm>
          <a:off x="8068645" y="2368306"/>
          <a:ext cx="3270051" cy="1144329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86B5B8C-4575-4E0D-A070-ACD678E1CB2F}" type="pres">
      <dgm:prSet presAssocID="{7C1775DE-5D2F-4B4A-A138-EDE2FC931C04}" presName="hierChild3" presStyleCnt="0"/>
      <dgm:spPr/>
    </dgm:pt>
    <dgm:pt modelId="{43E12BDF-2547-4047-BFE6-7CAEBEE11DE6}" type="pres">
      <dgm:prSet presAssocID="{253AE64C-88D0-934C-A6A3-517DB1349B2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1D0D7A5A-F25C-E941-803E-FFE4C93DEE9E}" type="pres">
      <dgm:prSet presAssocID="{508C869C-F18F-194C-B2B6-A54FEF44A1CB}" presName="hierRoot3" presStyleCnt="0"/>
      <dgm:spPr/>
    </dgm:pt>
    <dgm:pt modelId="{5BB28F30-6727-9F46-B004-C8594971DC58}" type="pres">
      <dgm:prSet presAssocID="{508C869C-F18F-194C-B2B6-A54FEF44A1CB}" presName="composite3" presStyleCnt="0"/>
      <dgm:spPr/>
    </dgm:pt>
    <dgm:pt modelId="{53D13AB1-7D41-924D-9A96-788D413B6D0A}" type="pres">
      <dgm:prSet presAssocID="{508C869C-F18F-194C-B2B6-A54FEF44A1CB}" presName="background3" presStyleLbl="node3" presStyleIdx="0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07CE774C-EBF4-B14F-8070-983B5C23409E}" type="pres">
      <dgm:prSet presAssocID="{508C869C-F18F-194C-B2B6-A54FEF44A1CB}" presName="text3" presStyleLbl="fgAcc3" presStyleIdx="0" presStyleCnt="3" custScaleX="51983" custScaleY="33029" custLinFactX="100000" custLinFactNeighborX="103289" custLinFactNeighborY="-36789">
        <dgm:presLayoutVars>
          <dgm:chPref val="3"/>
        </dgm:presLayoutVars>
      </dgm:prSet>
      <dgm:spPr>
        <a:xfrm>
          <a:off x="6096012" y="4072685"/>
          <a:ext cx="3336038" cy="211838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F56C3A-0216-FB4E-8338-E0BC355FEF8D}" type="pres">
      <dgm:prSet presAssocID="{508C869C-F18F-194C-B2B6-A54FEF44A1CB}" presName="hierChild4" presStyleCnt="0"/>
      <dgm:spPr/>
    </dgm:pt>
    <dgm:pt modelId="{CB66131A-34F2-4892-ABF9-EE9B85E3299E}" type="pres">
      <dgm:prSet presAssocID="{2D2716DC-EEA1-4007-A9DE-C945F4EA7276}" presName="Name10" presStyleLbl="parChTrans1D2" presStyleIdx="1" presStyleCnt="2" custSzX="1846328" custSzY="987480"/>
      <dgm:spPr/>
      <dgm:t>
        <a:bodyPr/>
        <a:lstStyle/>
        <a:p>
          <a:endParaRPr lang="en-US"/>
        </a:p>
      </dgm:t>
    </dgm:pt>
    <dgm:pt modelId="{53F7C3FA-16E8-4828-877E-ECB1BCD9D427}" type="pres">
      <dgm:prSet presAssocID="{125351B1-8A1A-4044-9630-CD6F1264ADA3}" presName="hierRoot2" presStyleCnt="0"/>
      <dgm:spPr/>
    </dgm:pt>
    <dgm:pt modelId="{A958DC44-D5DA-4F12-9938-7AFD23E64DE4}" type="pres">
      <dgm:prSet presAssocID="{125351B1-8A1A-4044-9630-CD6F1264ADA3}" presName="composite2" presStyleCnt="0"/>
      <dgm:spPr/>
    </dgm:pt>
    <dgm:pt modelId="{5BE465AE-52B8-49F7-A994-BABE380B60EE}" type="pres">
      <dgm:prSet presAssocID="{125351B1-8A1A-4044-9630-CD6F1264ADA3}" presName="background2" presStyleLbl="node2" presStyleIdx="1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75938AC8-333D-43E5-9DC2-7825ECBE8024}" type="pres">
      <dgm:prSet presAssocID="{125351B1-8A1A-4044-9630-CD6F1264ADA3}" presName="text2" presStyleLbl="fgAcc2" presStyleIdx="1" presStyleCnt="2" custScaleX="84017" custScaleY="52769" custLinFactX="-57615" custLinFactNeighborX="-100000" custLinFactNeighborY="-24267">
        <dgm:presLayoutVars>
          <dgm:chPref val="3"/>
        </dgm:presLayoutVars>
      </dgm:prSet>
      <dgm:spPr>
        <a:xfrm>
          <a:off x="1486836" y="2359896"/>
          <a:ext cx="3108887" cy="1117850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9840C60-A398-47E3-87EA-D03573C474BD}" type="pres">
      <dgm:prSet presAssocID="{125351B1-8A1A-4044-9630-CD6F1264ADA3}" presName="hierChild3" presStyleCnt="0"/>
      <dgm:spPr/>
    </dgm:pt>
    <dgm:pt modelId="{24C42EC2-9301-0E4C-9BFA-9ECEEC8CEEEA}" type="pres">
      <dgm:prSet presAssocID="{418FF4D2-F1A7-754F-A933-18C6EA23BA0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D7C8232-38AE-644A-9F4F-DDA7CD88C044}" type="pres">
      <dgm:prSet presAssocID="{5A63CCC0-A1D9-E446-94AC-2E78A214AC6F}" presName="hierRoot3" presStyleCnt="0"/>
      <dgm:spPr/>
    </dgm:pt>
    <dgm:pt modelId="{D5C5DF1F-66A4-2643-9C87-8245BEC4AA3F}" type="pres">
      <dgm:prSet presAssocID="{5A63CCC0-A1D9-E446-94AC-2E78A214AC6F}" presName="composite3" presStyleCnt="0"/>
      <dgm:spPr/>
    </dgm:pt>
    <dgm:pt modelId="{8ECA99C4-CD96-824C-A4A8-2CAFF5841A84}" type="pres">
      <dgm:prSet presAssocID="{5A63CCC0-A1D9-E446-94AC-2E78A214AC6F}" presName="background3" presStyleLbl="node3" presStyleIdx="1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19B0351E-DCC6-554F-B9AA-234D46FDF55D}" type="pres">
      <dgm:prSet presAssocID="{5A63CCC0-A1D9-E446-94AC-2E78A214AC6F}" presName="text3" presStyleLbl="fgAcc3" presStyleIdx="1" presStyleCnt="3" custScaleX="85529" custScaleY="46207" custLinFactX="-3650" custLinFactNeighborX="-100000" custLinFactNeighborY="-17004">
        <dgm:presLayoutVars>
          <dgm:chPref val="3"/>
        </dgm:presLayoutVars>
      </dgm:prSet>
      <dgm:spPr>
        <a:xfrm>
          <a:off x="112415" y="4924658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F9B2580-D081-7347-8D5D-7FC3801D7FDD}" type="pres">
      <dgm:prSet presAssocID="{5A63CCC0-A1D9-E446-94AC-2E78A214AC6F}" presName="hierChild4" presStyleCnt="0"/>
      <dgm:spPr/>
    </dgm:pt>
    <dgm:pt modelId="{E2BF0E28-A0AE-BB44-81E6-1A4FC4F13469}" type="pres">
      <dgm:prSet presAssocID="{E572FEA2-F27B-0B49-AF23-57C7AF60279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5851C95-7C86-9048-A5CC-D02C46D1E69D}" type="pres">
      <dgm:prSet presAssocID="{8EF77134-37C4-6E4C-91E7-87C457150025}" presName="hierRoot3" presStyleCnt="0"/>
      <dgm:spPr/>
    </dgm:pt>
    <dgm:pt modelId="{21AE0733-C298-9040-8A92-B35F147995A4}" type="pres">
      <dgm:prSet presAssocID="{8EF77134-37C4-6E4C-91E7-87C457150025}" presName="composite3" presStyleCnt="0"/>
      <dgm:spPr/>
    </dgm:pt>
    <dgm:pt modelId="{C7F615D1-78A6-6344-85E6-A92FB4CB3CF9}" type="pres">
      <dgm:prSet presAssocID="{8EF77134-37C4-6E4C-91E7-87C457150025}" presName="background3" presStyleLbl="node3" presStyleIdx="2" presStyleCnt="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CA56E514-22C7-264E-990A-F97A4615913A}" type="pres">
      <dgm:prSet presAssocID="{8EF77134-37C4-6E4C-91E7-87C457150025}" presName="text3" presStyleLbl="fgAcc3" presStyleIdx="2" presStyleCnt="3" custScaleX="85529" custScaleY="46207" custLinFactX="-6658" custLinFactNeighborX="-100000" custLinFactNeighborY="-18819">
        <dgm:presLayoutVars>
          <dgm:chPref val="3"/>
        </dgm:presLayoutVars>
      </dgm:prSet>
      <dgm:spPr>
        <a:xfrm>
          <a:off x="3772828" y="4964853"/>
          <a:ext cx="3232231" cy="110884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A8A18B6-9DDC-1945-88C1-DD4DDD4CEE48}" type="pres">
      <dgm:prSet presAssocID="{8EF77134-37C4-6E4C-91E7-87C457150025}" presName="hierChild4" presStyleCnt="0"/>
      <dgm:spPr/>
    </dgm:pt>
  </dgm:ptLst>
  <dgm:cxnLst>
    <dgm:cxn modelId="{C1E40A33-D9BC-438D-8F35-CBBEF5DA95F5}" srcId="{39352BB4-4AA7-4EAE-BD4B-9CE9BE17D27F}" destId="{7C1775DE-5D2F-4B4A-A138-EDE2FC931C04}" srcOrd="0" destOrd="0" parTransId="{2EBDB9A7-8631-4595-ACC1-2DA82412D03F}" sibTransId="{AB566999-95EA-4DEA-92D1-C57780304DFD}"/>
    <dgm:cxn modelId="{1581B3E3-E42F-BE41-B366-604C2D29BA38}" srcId="{125351B1-8A1A-4044-9630-CD6F1264ADA3}" destId="{5A63CCC0-A1D9-E446-94AC-2E78A214AC6F}" srcOrd="0" destOrd="0" parTransId="{418FF4D2-F1A7-754F-A933-18C6EA23BA05}" sibTransId="{9DF1AE87-7C1F-BB4C-BD36-A5672835176A}"/>
    <dgm:cxn modelId="{2DFEDD43-3361-44B0-8AD7-5650AE3A40F6}" type="presOf" srcId="{125351B1-8A1A-4044-9630-CD6F1264ADA3}" destId="{75938AC8-333D-43E5-9DC2-7825ECBE8024}" srcOrd="0" destOrd="0" presId="urn:microsoft.com/office/officeart/2005/8/layout/hierarchy1"/>
    <dgm:cxn modelId="{C27601E6-C542-4124-BA97-3F914B1F1A8C}" type="presOf" srcId="{2EBDB9A7-8631-4595-ACC1-2DA82412D03F}" destId="{B8A512B8-C4ED-4BC5-A5FC-0BE84CB62B8C}" srcOrd="0" destOrd="0" presId="urn:microsoft.com/office/officeart/2005/8/layout/hierarchy1"/>
    <dgm:cxn modelId="{4ABFFAF1-5DC0-43BA-9AF2-83DB8EBD9D94}" type="presOf" srcId="{418FF4D2-F1A7-754F-A933-18C6EA23BA05}" destId="{24C42EC2-9301-0E4C-9BFA-9ECEEC8CEEEA}" srcOrd="0" destOrd="0" presId="urn:microsoft.com/office/officeart/2005/8/layout/hierarchy1"/>
    <dgm:cxn modelId="{F1A52B68-AA17-401D-8A4E-C274B2BF3997}" type="presOf" srcId="{5A63CCC0-A1D9-E446-94AC-2E78A214AC6F}" destId="{19B0351E-DCC6-554F-B9AA-234D46FDF55D}" srcOrd="0" destOrd="0" presId="urn:microsoft.com/office/officeart/2005/8/layout/hierarchy1"/>
    <dgm:cxn modelId="{863DFA40-325F-4E30-9655-B6A12E92CF74}" type="presOf" srcId="{253AE64C-88D0-934C-A6A3-517DB1349B2E}" destId="{43E12BDF-2547-4047-BFE6-7CAEBEE11DE6}" srcOrd="0" destOrd="0" presId="urn:microsoft.com/office/officeart/2005/8/layout/hierarchy1"/>
    <dgm:cxn modelId="{7E735740-F915-4A7D-8263-6A125B42A16B}" type="presOf" srcId="{8EF77134-37C4-6E4C-91E7-87C457150025}" destId="{CA56E514-22C7-264E-990A-F97A4615913A}" srcOrd="0" destOrd="0" presId="urn:microsoft.com/office/officeart/2005/8/layout/hierarchy1"/>
    <dgm:cxn modelId="{BAA66F57-D2C6-4F56-9D5F-F0F0930E43BC}" type="presOf" srcId="{2D2716DC-EEA1-4007-A9DE-C945F4EA7276}" destId="{CB66131A-34F2-4892-ABF9-EE9B85E3299E}" srcOrd="0" destOrd="0" presId="urn:microsoft.com/office/officeart/2005/8/layout/hierarchy1"/>
    <dgm:cxn modelId="{0D22DB7D-3F71-8147-93F7-933A7906FD1C}" srcId="{125351B1-8A1A-4044-9630-CD6F1264ADA3}" destId="{8EF77134-37C4-6E4C-91E7-87C457150025}" srcOrd="1" destOrd="0" parTransId="{E572FEA2-F27B-0B49-AF23-57C7AF602791}" sibTransId="{4A0F5E06-BF6C-DB4E-91BF-70170C9F1133}"/>
    <dgm:cxn modelId="{07965D0B-60BA-4AA7-BEBB-8F9C2AD2CF38}" srcId="{25AB9F58-8F72-4836-A94B-F4F1F54F35F9}" destId="{39352BB4-4AA7-4EAE-BD4B-9CE9BE17D27F}" srcOrd="0" destOrd="0" parTransId="{81246A8D-3EA9-4AF6-9D39-D9B5D3B8C67C}" sibTransId="{107D480F-F6E6-474E-85CF-F5AA4692D7F5}"/>
    <dgm:cxn modelId="{BAF97D21-7514-48E9-8A4F-76F2DD2209C0}" type="presOf" srcId="{25AB9F58-8F72-4836-A94B-F4F1F54F35F9}" destId="{0A18EE62-7CC9-450B-BF86-073A99C562A8}" srcOrd="0" destOrd="0" presId="urn:microsoft.com/office/officeart/2005/8/layout/hierarchy1"/>
    <dgm:cxn modelId="{653974B1-9B9D-4C74-A8F7-5C0F7BB0BBC0}" srcId="{39352BB4-4AA7-4EAE-BD4B-9CE9BE17D27F}" destId="{125351B1-8A1A-4044-9630-CD6F1264ADA3}" srcOrd="1" destOrd="0" parTransId="{2D2716DC-EEA1-4007-A9DE-C945F4EA7276}" sibTransId="{18D0BA90-37CE-46B8-8811-05E0FC71D09C}"/>
    <dgm:cxn modelId="{F2DCDC20-F530-46B7-9FAA-6C07C7672DF5}" type="presOf" srcId="{39352BB4-4AA7-4EAE-BD4B-9CE9BE17D27F}" destId="{87B5326B-57AB-4127-A1EF-CFEF63980617}" srcOrd="0" destOrd="0" presId="urn:microsoft.com/office/officeart/2005/8/layout/hierarchy1"/>
    <dgm:cxn modelId="{F55CA34C-8825-4851-A0FF-C87793B23AEB}" type="presOf" srcId="{508C869C-F18F-194C-B2B6-A54FEF44A1CB}" destId="{07CE774C-EBF4-B14F-8070-983B5C23409E}" srcOrd="0" destOrd="0" presId="urn:microsoft.com/office/officeart/2005/8/layout/hierarchy1"/>
    <dgm:cxn modelId="{B73C61D9-5CCA-944F-86E4-B00AEE0AF044}" srcId="{7C1775DE-5D2F-4B4A-A138-EDE2FC931C04}" destId="{508C869C-F18F-194C-B2B6-A54FEF44A1CB}" srcOrd="0" destOrd="0" parTransId="{253AE64C-88D0-934C-A6A3-517DB1349B2E}" sibTransId="{B21FD05D-D1C2-B540-880B-227DF771D44F}"/>
    <dgm:cxn modelId="{9F43BCE7-4585-479F-9C0F-33DC89E9347A}" type="presOf" srcId="{E572FEA2-F27B-0B49-AF23-57C7AF602791}" destId="{E2BF0E28-A0AE-BB44-81E6-1A4FC4F13469}" srcOrd="0" destOrd="0" presId="urn:microsoft.com/office/officeart/2005/8/layout/hierarchy1"/>
    <dgm:cxn modelId="{E0842C7E-A8E8-406F-A476-582E11962304}" type="presOf" srcId="{7C1775DE-5D2F-4B4A-A138-EDE2FC931C04}" destId="{FA918A27-BF5A-4058-B5B6-0974613E8504}" srcOrd="0" destOrd="0" presId="urn:microsoft.com/office/officeart/2005/8/layout/hierarchy1"/>
    <dgm:cxn modelId="{0020937B-EABA-4894-B151-62E8D825C4D1}" type="presParOf" srcId="{0A18EE62-7CC9-450B-BF86-073A99C562A8}" destId="{E7F93EB1-1C0B-4270-BBD6-122465F853B8}" srcOrd="0" destOrd="0" presId="urn:microsoft.com/office/officeart/2005/8/layout/hierarchy1"/>
    <dgm:cxn modelId="{164A507A-E90E-45A8-A8D5-ABF87CDF8538}" type="presParOf" srcId="{E7F93EB1-1C0B-4270-BBD6-122465F853B8}" destId="{9A745BAB-DEAD-4D36-9B80-1D51B6178C88}" srcOrd="0" destOrd="0" presId="urn:microsoft.com/office/officeart/2005/8/layout/hierarchy1"/>
    <dgm:cxn modelId="{94372C48-0F92-420E-9616-0C65A515E1EE}" type="presParOf" srcId="{9A745BAB-DEAD-4D36-9B80-1D51B6178C88}" destId="{C37FD1C0-CF2A-4383-B468-CDCC9EC339B3}" srcOrd="0" destOrd="0" presId="urn:microsoft.com/office/officeart/2005/8/layout/hierarchy1"/>
    <dgm:cxn modelId="{A9C504EF-D3A2-4A29-804C-6D5752C61080}" type="presParOf" srcId="{9A745BAB-DEAD-4D36-9B80-1D51B6178C88}" destId="{87B5326B-57AB-4127-A1EF-CFEF63980617}" srcOrd="1" destOrd="0" presId="urn:microsoft.com/office/officeart/2005/8/layout/hierarchy1"/>
    <dgm:cxn modelId="{EF13FB35-5897-4949-BA38-DB1602D2F542}" type="presParOf" srcId="{E7F93EB1-1C0B-4270-BBD6-122465F853B8}" destId="{E59ACDE9-C9A6-40F8-B290-4DBF22579BAC}" srcOrd="1" destOrd="0" presId="urn:microsoft.com/office/officeart/2005/8/layout/hierarchy1"/>
    <dgm:cxn modelId="{716F34DB-9F2E-4EE3-8C6F-35AC04D7C267}" type="presParOf" srcId="{E59ACDE9-C9A6-40F8-B290-4DBF22579BAC}" destId="{B8A512B8-C4ED-4BC5-A5FC-0BE84CB62B8C}" srcOrd="0" destOrd="0" presId="urn:microsoft.com/office/officeart/2005/8/layout/hierarchy1"/>
    <dgm:cxn modelId="{E00A21A7-6044-4454-B373-FAEE22E6BE6D}" type="presParOf" srcId="{E59ACDE9-C9A6-40F8-B290-4DBF22579BAC}" destId="{523C577E-FF44-4476-A0D2-06F9EE521598}" srcOrd="1" destOrd="0" presId="urn:microsoft.com/office/officeart/2005/8/layout/hierarchy1"/>
    <dgm:cxn modelId="{2E886FFD-71CC-4F4F-BEE8-C053954FABD1}" type="presParOf" srcId="{523C577E-FF44-4476-A0D2-06F9EE521598}" destId="{86CE1F06-D5C5-4582-970A-E43AC1FE63DB}" srcOrd="0" destOrd="0" presId="urn:microsoft.com/office/officeart/2005/8/layout/hierarchy1"/>
    <dgm:cxn modelId="{08D34651-1A3A-4EF0-A0CA-FA6172D7F9EC}" type="presParOf" srcId="{86CE1F06-D5C5-4582-970A-E43AC1FE63DB}" destId="{92929E99-89CA-4E2F-80DB-EAD268F78E5B}" srcOrd="0" destOrd="0" presId="urn:microsoft.com/office/officeart/2005/8/layout/hierarchy1"/>
    <dgm:cxn modelId="{004422DB-9AAB-418B-AC52-1FFAC5FBD8EC}" type="presParOf" srcId="{86CE1F06-D5C5-4582-970A-E43AC1FE63DB}" destId="{FA918A27-BF5A-4058-B5B6-0974613E8504}" srcOrd="1" destOrd="0" presId="urn:microsoft.com/office/officeart/2005/8/layout/hierarchy1"/>
    <dgm:cxn modelId="{10AEA66A-1DF0-4C93-AAD0-7F880A9E9DEA}" type="presParOf" srcId="{523C577E-FF44-4476-A0D2-06F9EE521598}" destId="{186B5B8C-4575-4E0D-A070-ACD678E1CB2F}" srcOrd="1" destOrd="0" presId="urn:microsoft.com/office/officeart/2005/8/layout/hierarchy1"/>
    <dgm:cxn modelId="{232371D2-5053-4ECC-8138-856818B8990F}" type="presParOf" srcId="{186B5B8C-4575-4E0D-A070-ACD678E1CB2F}" destId="{43E12BDF-2547-4047-BFE6-7CAEBEE11DE6}" srcOrd="0" destOrd="0" presId="urn:microsoft.com/office/officeart/2005/8/layout/hierarchy1"/>
    <dgm:cxn modelId="{1FBD48D4-5DC3-4DC1-A148-DC0CDEA92635}" type="presParOf" srcId="{186B5B8C-4575-4E0D-A070-ACD678E1CB2F}" destId="{1D0D7A5A-F25C-E941-803E-FFE4C93DEE9E}" srcOrd="1" destOrd="0" presId="urn:microsoft.com/office/officeart/2005/8/layout/hierarchy1"/>
    <dgm:cxn modelId="{B6BB9FE0-1D81-477C-B9CB-649228E46CE9}" type="presParOf" srcId="{1D0D7A5A-F25C-E941-803E-FFE4C93DEE9E}" destId="{5BB28F30-6727-9F46-B004-C8594971DC58}" srcOrd="0" destOrd="0" presId="urn:microsoft.com/office/officeart/2005/8/layout/hierarchy1"/>
    <dgm:cxn modelId="{D621271F-6280-4403-BA2B-25D992181F1D}" type="presParOf" srcId="{5BB28F30-6727-9F46-B004-C8594971DC58}" destId="{53D13AB1-7D41-924D-9A96-788D413B6D0A}" srcOrd="0" destOrd="0" presId="urn:microsoft.com/office/officeart/2005/8/layout/hierarchy1"/>
    <dgm:cxn modelId="{081A5FE3-DB20-4A69-B7B4-848AF8A94BAC}" type="presParOf" srcId="{5BB28F30-6727-9F46-B004-C8594971DC58}" destId="{07CE774C-EBF4-B14F-8070-983B5C23409E}" srcOrd="1" destOrd="0" presId="urn:microsoft.com/office/officeart/2005/8/layout/hierarchy1"/>
    <dgm:cxn modelId="{42C79A36-BDE3-4F04-9C90-ED41AC6D6BED}" type="presParOf" srcId="{1D0D7A5A-F25C-E941-803E-FFE4C93DEE9E}" destId="{69F56C3A-0216-FB4E-8338-E0BC355FEF8D}" srcOrd="1" destOrd="0" presId="urn:microsoft.com/office/officeart/2005/8/layout/hierarchy1"/>
    <dgm:cxn modelId="{AB833D1E-934F-4A1A-BA92-5ED1D79F762B}" type="presParOf" srcId="{E59ACDE9-C9A6-40F8-B290-4DBF22579BAC}" destId="{CB66131A-34F2-4892-ABF9-EE9B85E3299E}" srcOrd="2" destOrd="0" presId="urn:microsoft.com/office/officeart/2005/8/layout/hierarchy1"/>
    <dgm:cxn modelId="{48287F82-719F-4A0B-B40C-81D83C338E2E}" type="presParOf" srcId="{E59ACDE9-C9A6-40F8-B290-4DBF22579BAC}" destId="{53F7C3FA-16E8-4828-877E-ECB1BCD9D427}" srcOrd="3" destOrd="0" presId="urn:microsoft.com/office/officeart/2005/8/layout/hierarchy1"/>
    <dgm:cxn modelId="{ED6A4138-077B-4437-B071-9779951D81F9}" type="presParOf" srcId="{53F7C3FA-16E8-4828-877E-ECB1BCD9D427}" destId="{A958DC44-D5DA-4F12-9938-7AFD23E64DE4}" srcOrd="0" destOrd="0" presId="urn:microsoft.com/office/officeart/2005/8/layout/hierarchy1"/>
    <dgm:cxn modelId="{0A40DC93-CD0D-4018-841D-61DE9179DD0D}" type="presParOf" srcId="{A958DC44-D5DA-4F12-9938-7AFD23E64DE4}" destId="{5BE465AE-52B8-49F7-A994-BABE380B60EE}" srcOrd="0" destOrd="0" presId="urn:microsoft.com/office/officeart/2005/8/layout/hierarchy1"/>
    <dgm:cxn modelId="{2FE69AF9-AE37-4229-8EA3-288212E768BC}" type="presParOf" srcId="{A958DC44-D5DA-4F12-9938-7AFD23E64DE4}" destId="{75938AC8-333D-43E5-9DC2-7825ECBE8024}" srcOrd="1" destOrd="0" presId="urn:microsoft.com/office/officeart/2005/8/layout/hierarchy1"/>
    <dgm:cxn modelId="{1BB0F167-F04B-48E5-8C2F-5EA95DBAC7FD}" type="presParOf" srcId="{53F7C3FA-16E8-4828-877E-ECB1BCD9D427}" destId="{B9840C60-A398-47E3-87EA-D03573C474BD}" srcOrd="1" destOrd="0" presId="urn:microsoft.com/office/officeart/2005/8/layout/hierarchy1"/>
    <dgm:cxn modelId="{B02097CC-FBEC-4F95-8C95-3398E1E98EF4}" type="presParOf" srcId="{B9840C60-A398-47E3-87EA-D03573C474BD}" destId="{24C42EC2-9301-0E4C-9BFA-9ECEEC8CEEEA}" srcOrd="0" destOrd="0" presId="urn:microsoft.com/office/officeart/2005/8/layout/hierarchy1"/>
    <dgm:cxn modelId="{25DD6158-2437-48DF-9840-6A33DF71A897}" type="presParOf" srcId="{B9840C60-A398-47E3-87EA-D03573C474BD}" destId="{0D7C8232-38AE-644A-9F4F-DDA7CD88C044}" srcOrd="1" destOrd="0" presId="urn:microsoft.com/office/officeart/2005/8/layout/hierarchy1"/>
    <dgm:cxn modelId="{63688A65-FB96-4547-B240-BF1235608812}" type="presParOf" srcId="{0D7C8232-38AE-644A-9F4F-DDA7CD88C044}" destId="{D5C5DF1F-66A4-2643-9C87-8245BEC4AA3F}" srcOrd="0" destOrd="0" presId="urn:microsoft.com/office/officeart/2005/8/layout/hierarchy1"/>
    <dgm:cxn modelId="{ADE3670D-BCCA-4362-BBB0-61F4FA1671EC}" type="presParOf" srcId="{D5C5DF1F-66A4-2643-9C87-8245BEC4AA3F}" destId="{8ECA99C4-CD96-824C-A4A8-2CAFF5841A84}" srcOrd="0" destOrd="0" presId="urn:microsoft.com/office/officeart/2005/8/layout/hierarchy1"/>
    <dgm:cxn modelId="{8BBF0E6F-8664-43D8-BB24-3AE89B236174}" type="presParOf" srcId="{D5C5DF1F-66A4-2643-9C87-8245BEC4AA3F}" destId="{19B0351E-DCC6-554F-B9AA-234D46FDF55D}" srcOrd="1" destOrd="0" presId="urn:microsoft.com/office/officeart/2005/8/layout/hierarchy1"/>
    <dgm:cxn modelId="{AFA5DF1C-D01A-402B-902B-D975EED91C9D}" type="presParOf" srcId="{0D7C8232-38AE-644A-9F4F-DDA7CD88C044}" destId="{4F9B2580-D081-7347-8D5D-7FC3801D7FDD}" srcOrd="1" destOrd="0" presId="urn:microsoft.com/office/officeart/2005/8/layout/hierarchy1"/>
    <dgm:cxn modelId="{6ABE7F8B-FC14-4739-A2EF-F272A9919E08}" type="presParOf" srcId="{B9840C60-A398-47E3-87EA-D03573C474BD}" destId="{E2BF0E28-A0AE-BB44-81E6-1A4FC4F13469}" srcOrd="2" destOrd="0" presId="urn:microsoft.com/office/officeart/2005/8/layout/hierarchy1"/>
    <dgm:cxn modelId="{6D79F6BF-969F-4DEC-ADBE-4D72D1658CC1}" type="presParOf" srcId="{B9840C60-A398-47E3-87EA-D03573C474BD}" destId="{C5851C95-7C86-9048-A5CC-D02C46D1E69D}" srcOrd="3" destOrd="0" presId="urn:microsoft.com/office/officeart/2005/8/layout/hierarchy1"/>
    <dgm:cxn modelId="{F16790F3-418F-4587-8086-ADC8584CE007}" type="presParOf" srcId="{C5851C95-7C86-9048-A5CC-D02C46D1E69D}" destId="{21AE0733-C298-9040-8A92-B35F147995A4}" srcOrd="0" destOrd="0" presId="urn:microsoft.com/office/officeart/2005/8/layout/hierarchy1"/>
    <dgm:cxn modelId="{F1C70051-D43E-4BAE-9E42-F4EA4358062E}" type="presParOf" srcId="{21AE0733-C298-9040-8A92-B35F147995A4}" destId="{C7F615D1-78A6-6344-85E6-A92FB4CB3CF9}" srcOrd="0" destOrd="0" presId="urn:microsoft.com/office/officeart/2005/8/layout/hierarchy1"/>
    <dgm:cxn modelId="{D79ABE7F-7381-425E-AC17-DC697845D332}" type="presParOf" srcId="{21AE0733-C298-9040-8A92-B35F147995A4}" destId="{CA56E514-22C7-264E-990A-F97A4615913A}" srcOrd="1" destOrd="0" presId="urn:microsoft.com/office/officeart/2005/8/layout/hierarchy1"/>
    <dgm:cxn modelId="{E2D61C7B-3E6F-4559-A72E-83C8E06F1352}" type="presParOf" srcId="{C5851C95-7C86-9048-A5CC-D02C46D1E69D}" destId="{DA8A18B6-9DDC-1945-88C1-DD4DDD4CE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F0E28-A0AE-BB44-81E6-1A4FC4F13469}">
      <dsp:nvSpPr>
        <dsp:cNvPr id="0" name=""/>
        <dsp:cNvSpPr/>
      </dsp:nvSpPr>
      <dsp:spPr>
        <a:xfrm>
          <a:off x="1939004" y="2342160"/>
          <a:ext cx="3327656" cy="103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932"/>
              </a:lnTo>
              <a:lnTo>
                <a:pt x="3327656" y="738932"/>
              </a:lnTo>
              <a:lnTo>
                <a:pt x="3327656" y="103299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2EC2-9301-0E4C-9BFA-9ECEEC8CEEEA}">
      <dsp:nvSpPr>
        <dsp:cNvPr id="0" name=""/>
        <dsp:cNvSpPr/>
      </dsp:nvSpPr>
      <dsp:spPr>
        <a:xfrm>
          <a:off x="1893284" y="2342160"/>
          <a:ext cx="91440" cy="1069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5516"/>
              </a:lnTo>
              <a:lnTo>
                <a:pt x="48557" y="775516"/>
              </a:lnTo>
              <a:lnTo>
                <a:pt x="48557" y="106957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6131A-34F2-4892-ABF9-EE9B85E3299E}">
      <dsp:nvSpPr>
        <dsp:cNvPr id="0" name=""/>
        <dsp:cNvSpPr/>
      </dsp:nvSpPr>
      <dsp:spPr>
        <a:xfrm>
          <a:off x="1939004" y="508046"/>
          <a:ext cx="3360246" cy="770473"/>
        </a:xfrm>
        <a:custGeom>
          <a:avLst/>
          <a:gdLst/>
          <a:ahLst/>
          <a:cxnLst/>
          <a:rect l="0" t="0" r="0" b="0"/>
          <a:pathLst>
            <a:path>
              <a:moveTo>
                <a:pt x="3360246" y="0"/>
              </a:moveTo>
              <a:lnTo>
                <a:pt x="3360246" y="476414"/>
              </a:lnTo>
              <a:lnTo>
                <a:pt x="0" y="476414"/>
              </a:lnTo>
              <a:lnTo>
                <a:pt x="0" y="77047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12BDF-2547-4047-BFE6-7CAEBEE11DE6}">
      <dsp:nvSpPr>
        <dsp:cNvPr id="0" name=""/>
        <dsp:cNvSpPr/>
      </dsp:nvSpPr>
      <dsp:spPr>
        <a:xfrm>
          <a:off x="8796990" y="2375358"/>
          <a:ext cx="209818" cy="662777"/>
        </a:xfrm>
        <a:custGeom>
          <a:avLst/>
          <a:gdLst/>
          <a:ahLst/>
          <a:cxnLst/>
          <a:rect l="0" t="0" r="0" b="0"/>
          <a:pathLst>
            <a:path>
              <a:moveTo>
                <a:pt x="209818" y="0"/>
              </a:moveTo>
              <a:lnTo>
                <a:pt x="209818" y="368717"/>
              </a:lnTo>
              <a:lnTo>
                <a:pt x="0" y="368717"/>
              </a:lnTo>
              <a:lnTo>
                <a:pt x="0" y="66277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12B8-C4ED-4BC5-A5FC-0BE84CB62B8C}">
      <dsp:nvSpPr>
        <dsp:cNvPr id="0" name=""/>
        <dsp:cNvSpPr/>
      </dsp:nvSpPr>
      <dsp:spPr>
        <a:xfrm>
          <a:off x="5299250" y="508046"/>
          <a:ext cx="3707558" cy="77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16"/>
              </a:lnTo>
              <a:lnTo>
                <a:pt x="3707558" y="484416"/>
              </a:lnTo>
              <a:lnTo>
                <a:pt x="3707558" y="77847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D1C0-CF2A-4383-B468-CDCC9EC339B3}">
      <dsp:nvSpPr>
        <dsp:cNvPr id="0" name=""/>
        <dsp:cNvSpPr/>
      </dsp:nvSpPr>
      <dsp:spPr>
        <a:xfrm>
          <a:off x="3862471" y="-335060"/>
          <a:ext cx="2873559" cy="84310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87B5326B-57AB-4127-A1EF-CFEF63980617}">
      <dsp:nvSpPr>
        <dsp:cNvPr id="0" name=""/>
        <dsp:cNvSpPr/>
      </dsp:nvSpPr>
      <dsp:spPr>
        <a:xfrm>
          <a:off x="4215166" y="0"/>
          <a:ext cx="2873559" cy="843107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sp:txBody>
      <dsp:txXfrm>
        <a:off x="4239860" y="24694"/>
        <a:ext cx="2824171" cy="793719"/>
      </dsp:txXfrm>
    </dsp:sp>
    <dsp:sp modelId="{92929E99-89CA-4E2F-80DB-EAD268F78E5B}">
      <dsp:nvSpPr>
        <dsp:cNvPr id="0" name=""/>
        <dsp:cNvSpPr/>
      </dsp:nvSpPr>
      <dsp:spPr>
        <a:xfrm>
          <a:off x="7604232" y="1286522"/>
          <a:ext cx="2805154" cy="108883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FA918A27-BF5A-4058-B5B6-0974613E8504}">
      <dsp:nvSpPr>
        <dsp:cNvPr id="0" name=""/>
        <dsp:cNvSpPr/>
      </dsp:nvSpPr>
      <dsp:spPr>
        <a:xfrm>
          <a:off x="7956927" y="1621583"/>
          <a:ext cx="2805154" cy="10888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sp:txBody>
      <dsp:txXfrm>
        <a:off x="7988818" y="1653474"/>
        <a:ext cx="2741372" cy="1025053"/>
      </dsp:txXfrm>
    </dsp:sp>
    <dsp:sp modelId="{53D13AB1-7D41-924D-9A96-788D413B6D0A}">
      <dsp:nvSpPr>
        <dsp:cNvPr id="0" name=""/>
        <dsp:cNvSpPr/>
      </dsp:nvSpPr>
      <dsp:spPr>
        <a:xfrm>
          <a:off x="7971953" y="3038135"/>
          <a:ext cx="1650073" cy="66575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07CE774C-EBF4-B14F-8070-983B5C23409E}">
      <dsp:nvSpPr>
        <dsp:cNvPr id="0" name=""/>
        <dsp:cNvSpPr/>
      </dsp:nvSpPr>
      <dsp:spPr>
        <a:xfrm>
          <a:off x="8324648" y="3373196"/>
          <a:ext cx="1650073" cy="6657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4147" y="3392695"/>
        <a:ext cx="1611075" cy="626752"/>
      </dsp:txXfrm>
    </dsp:sp>
    <dsp:sp modelId="{5BE465AE-52B8-49F7-A994-BABE380B60EE}">
      <dsp:nvSpPr>
        <dsp:cNvPr id="0" name=""/>
        <dsp:cNvSpPr/>
      </dsp:nvSpPr>
      <dsp:spPr>
        <a:xfrm>
          <a:off x="605546" y="1278520"/>
          <a:ext cx="2666915" cy="106363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75938AC8-333D-43E5-9DC2-7825ECBE8024}">
      <dsp:nvSpPr>
        <dsp:cNvPr id="0" name=""/>
        <dsp:cNvSpPr/>
      </dsp:nvSpPr>
      <dsp:spPr>
        <a:xfrm>
          <a:off x="958241" y="1613581"/>
          <a:ext cx="2666915" cy="1063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sp:txBody>
      <dsp:txXfrm>
        <a:off x="989394" y="1644734"/>
        <a:ext cx="2604609" cy="1001333"/>
      </dsp:txXfrm>
    </dsp:sp>
    <dsp:sp modelId="{8ECA99C4-CD96-824C-A4A8-2CAFF5841A84}">
      <dsp:nvSpPr>
        <dsp:cNvPr id="0" name=""/>
        <dsp:cNvSpPr/>
      </dsp:nvSpPr>
      <dsp:spPr>
        <a:xfrm>
          <a:off x="584386" y="3411737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19B0351E-DCC6-554F-B9AA-234D46FDF55D}">
      <dsp:nvSpPr>
        <dsp:cNvPr id="0" name=""/>
        <dsp:cNvSpPr/>
      </dsp:nvSpPr>
      <dsp:spPr>
        <a:xfrm>
          <a:off x="937081" y="3746797"/>
          <a:ext cx="2714909" cy="931372"/>
        </a:xfrm>
        <a:prstGeom prst="roundRect">
          <a:avLst>
            <a:gd name="adj" fmla="val 10000"/>
          </a:avLst>
        </a:prstGeom>
        <a:solidFill>
          <a:srgbClr val="00330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 Sifat</a:t>
          </a:r>
          <a:endParaRPr lang="en-US" sz="1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964360" y="3774076"/>
        <a:ext cx="2660351" cy="876814"/>
      </dsp:txXfrm>
    </dsp:sp>
    <dsp:sp modelId="{C7F615D1-78A6-6344-85E6-A92FB4CB3CF9}">
      <dsp:nvSpPr>
        <dsp:cNvPr id="0" name=""/>
        <dsp:cNvSpPr/>
      </dsp:nvSpPr>
      <dsp:spPr>
        <a:xfrm>
          <a:off x="3909205" y="3375152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CA56E514-22C7-264E-990A-F97A4615913A}">
      <dsp:nvSpPr>
        <dsp:cNvPr id="0" name=""/>
        <dsp:cNvSpPr/>
      </dsp:nvSpPr>
      <dsp:spPr>
        <a:xfrm>
          <a:off x="4261900" y="3710213"/>
          <a:ext cx="2714909" cy="93137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289179" y="3737492"/>
        <a:ext cx="2660351" cy="876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F0E28-A0AE-BB44-81E6-1A4FC4F13469}">
      <dsp:nvSpPr>
        <dsp:cNvPr id="0" name=""/>
        <dsp:cNvSpPr/>
      </dsp:nvSpPr>
      <dsp:spPr>
        <a:xfrm>
          <a:off x="1939004" y="2342160"/>
          <a:ext cx="3327656" cy="103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932"/>
              </a:lnTo>
              <a:lnTo>
                <a:pt x="3327656" y="738932"/>
              </a:lnTo>
              <a:lnTo>
                <a:pt x="3327656" y="103299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2EC2-9301-0E4C-9BFA-9ECEEC8CEEEA}">
      <dsp:nvSpPr>
        <dsp:cNvPr id="0" name=""/>
        <dsp:cNvSpPr/>
      </dsp:nvSpPr>
      <dsp:spPr>
        <a:xfrm>
          <a:off x="1893284" y="2342160"/>
          <a:ext cx="91440" cy="1069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5516"/>
              </a:lnTo>
              <a:lnTo>
                <a:pt x="48557" y="775516"/>
              </a:lnTo>
              <a:lnTo>
                <a:pt x="48557" y="106957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6131A-34F2-4892-ABF9-EE9B85E3299E}">
      <dsp:nvSpPr>
        <dsp:cNvPr id="0" name=""/>
        <dsp:cNvSpPr/>
      </dsp:nvSpPr>
      <dsp:spPr>
        <a:xfrm>
          <a:off x="1939004" y="508046"/>
          <a:ext cx="3360246" cy="770473"/>
        </a:xfrm>
        <a:custGeom>
          <a:avLst/>
          <a:gdLst/>
          <a:ahLst/>
          <a:cxnLst/>
          <a:rect l="0" t="0" r="0" b="0"/>
          <a:pathLst>
            <a:path>
              <a:moveTo>
                <a:pt x="3360246" y="0"/>
              </a:moveTo>
              <a:lnTo>
                <a:pt x="3360246" y="476414"/>
              </a:lnTo>
              <a:lnTo>
                <a:pt x="0" y="476414"/>
              </a:lnTo>
              <a:lnTo>
                <a:pt x="0" y="77047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12BDF-2547-4047-BFE6-7CAEBEE11DE6}">
      <dsp:nvSpPr>
        <dsp:cNvPr id="0" name=""/>
        <dsp:cNvSpPr/>
      </dsp:nvSpPr>
      <dsp:spPr>
        <a:xfrm>
          <a:off x="8796990" y="2375358"/>
          <a:ext cx="209818" cy="662777"/>
        </a:xfrm>
        <a:custGeom>
          <a:avLst/>
          <a:gdLst/>
          <a:ahLst/>
          <a:cxnLst/>
          <a:rect l="0" t="0" r="0" b="0"/>
          <a:pathLst>
            <a:path>
              <a:moveTo>
                <a:pt x="209818" y="0"/>
              </a:moveTo>
              <a:lnTo>
                <a:pt x="209818" y="368717"/>
              </a:lnTo>
              <a:lnTo>
                <a:pt x="0" y="368717"/>
              </a:lnTo>
              <a:lnTo>
                <a:pt x="0" y="66277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12B8-C4ED-4BC5-A5FC-0BE84CB62B8C}">
      <dsp:nvSpPr>
        <dsp:cNvPr id="0" name=""/>
        <dsp:cNvSpPr/>
      </dsp:nvSpPr>
      <dsp:spPr>
        <a:xfrm>
          <a:off x="5299250" y="508046"/>
          <a:ext cx="3707558" cy="77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416"/>
              </a:lnTo>
              <a:lnTo>
                <a:pt x="3707558" y="484416"/>
              </a:lnTo>
              <a:lnTo>
                <a:pt x="3707558" y="77847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D1C0-CF2A-4383-B468-CDCC9EC339B3}">
      <dsp:nvSpPr>
        <dsp:cNvPr id="0" name=""/>
        <dsp:cNvSpPr/>
      </dsp:nvSpPr>
      <dsp:spPr>
        <a:xfrm>
          <a:off x="3862471" y="-335060"/>
          <a:ext cx="2873559" cy="84310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87B5326B-57AB-4127-A1EF-CFEF63980617}">
      <dsp:nvSpPr>
        <dsp:cNvPr id="0" name=""/>
        <dsp:cNvSpPr/>
      </dsp:nvSpPr>
      <dsp:spPr>
        <a:xfrm>
          <a:off x="4215166" y="0"/>
          <a:ext cx="2873559" cy="843107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أقسام الصفات</a:t>
          </a:r>
          <a:endParaRPr lang="en-CA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Categories of Sifat</a:t>
          </a:r>
        </a:p>
      </dsp:txBody>
      <dsp:txXfrm>
        <a:off x="4239860" y="24694"/>
        <a:ext cx="2824171" cy="793719"/>
      </dsp:txXfrm>
    </dsp:sp>
    <dsp:sp modelId="{92929E99-89CA-4E2F-80DB-EAD268F78E5B}">
      <dsp:nvSpPr>
        <dsp:cNvPr id="0" name=""/>
        <dsp:cNvSpPr/>
      </dsp:nvSpPr>
      <dsp:spPr>
        <a:xfrm>
          <a:off x="7604232" y="1286522"/>
          <a:ext cx="2805154" cy="1088835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FA918A27-BF5A-4058-B5B6-0974613E8504}">
      <dsp:nvSpPr>
        <dsp:cNvPr id="0" name=""/>
        <dsp:cNvSpPr/>
      </dsp:nvSpPr>
      <dsp:spPr>
        <a:xfrm>
          <a:off x="7956927" y="1621583"/>
          <a:ext cx="2805154" cy="10888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العارضة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‘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Aridah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(transient attributes)</a:t>
          </a:r>
        </a:p>
      </dsp:txBody>
      <dsp:txXfrm>
        <a:off x="7988818" y="1653474"/>
        <a:ext cx="2741372" cy="1025053"/>
      </dsp:txXfrm>
    </dsp:sp>
    <dsp:sp modelId="{53D13AB1-7D41-924D-9A96-788D413B6D0A}">
      <dsp:nvSpPr>
        <dsp:cNvPr id="0" name=""/>
        <dsp:cNvSpPr/>
      </dsp:nvSpPr>
      <dsp:spPr>
        <a:xfrm>
          <a:off x="7971953" y="3038135"/>
          <a:ext cx="1650073" cy="66575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07CE774C-EBF4-B14F-8070-983B5C23409E}">
      <dsp:nvSpPr>
        <dsp:cNvPr id="0" name=""/>
        <dsp:cNvSpPr/>
      </dsp:nvSpPr>
      <dsp:spPr>
        <a:xfrm>
          <a:off x="8324648" y="3373196"/>
          <a:ext cx="1650073" cy="6657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تفخيم الراء</a:t>
          </a:r>
        </a:p>
        <a:p>
          <a:pPr marL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Tafkheem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</a:t>
          </a:r>
          <a:r>
            <a:rPr lang="ar-SA" sz="1800" b="1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ر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8344147" y="3392695"/>
        <a:ext cx="1611075" cy="626752"/>
      </dsp:txXfrm>
    </dsp:sp>
    <dsp:sp modelId="{5BE465AE-52B8-49F7-A994-BABE380B60EE}">
      <dsp:nvSpPr>
        <dsp:cNvPr id="0" name=""/>
        <dsp:cNvSpPr/>
      </dsp:nvSpPr>
      <dsp:spPr>
        <a:xfrm>
          <a:off x="605546" y="1278520"/>
          <a:ext cx="2666915" cy="1063639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75938AC8-333D-43E5-9DC2-7825ECBE8024}">
      <dsp:nvSpPr>
        <dsp:cNvPr id="0" name=""/>
        <dsp:cNvSpPr/>
      </dsp:nvSpPr>
      <dsp:spPr>
        <a:xfrm>
          <a:off x="958241" y="1613581"/>
          <a:ext cx="2666915" cy="1063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الذاتية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 </a:t>
          </a:r>
          <a:r>
            <a:rPr lang="en-US" sz="1800" b="1" kern="1200" dirty="0" err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Dhatiyyah</a:t>
          </a:r>
          <a:r>
            <a:rPr lang="en-US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(inherent attributes) </a:t>
          </a:r>
        </a:p>
      </dsp:txBody>
      <dsp:txXfrm>
        <a:off x="989394" y="1644734"/>
        <a:ext cx="2604609" cy="1001333"/>
      </dsp:txXfrm>
    </dsp:sp>
    <dsp:sp modelId="{8ECA99C4-CD96-824C-A4A8-2CAFF5841A84}">
      <dsp:nvSpPr>
        <dsp:cNvPr id="0" name=""/>
        <dsp:cNvSpPr/>
      </dsp:nvSpPr>
      <dsp:spPr>
        <a:xfrm>
          <a:off x="584386" y="3411737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19B0351E-DCC6-554F-B9AA-234D46FDF55D}">
      <dsp:nvSpPr>
        <dsp:cNvPr id="0" name=""/>
        <dsp:cNvSpPr/>
      </dsp:nvSpPr>
      <dsp:spPr>
        <a:xfrm>
          <a:off x="937081" y="3746797"/>
          <a:ext cx="2714909" cy="93137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لها ضد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Sifat</a:t>
          </a:r>
          <a:endParaRPr lang="en-US" sz="1800" b="1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964360" y="3774076"/>
        <a:ext cx="2660351" cy="876814"/>
      </dsp:txXfrm>
    </dsp:sp>
    <dsp:sp modelId="{C7F615D1-78A6-6344-85E6-A92FB4CB3CF9}">
      <dsp:nvSpPr>
        <dsp:cNvPr id="0" name=""/>
        <dsp:cNvSpPr/>
      </dsp:nvSpPr>
      <dsp:spPr>
        <a:xfrm>
          <a:off x="3909205" y="3375152"/>
          <a:ext cx="2714909" cy="931372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CA56E514-22C7-264E-990A-F97A4615913A}">
      <dsp:nvSpPr>
        <dsp:cNvPr id="0" name=""/>
        <dsp:cNvSpPr/>
      </dsp:nvSpPr>
      <dsp:spPr>
        <a:xfrm>
          <a:off x="4261900" y="3710213"/>
          <a:ext cx="2714909" cy="931372"/>
        </a:xfrm>
        <a:prstGeom prst="roundRect">
          <a:avLst>
            <a:gd name="adj" fmla="val 10000"/>
          </a:avLst>
        </a:prstGeom>
        <a:solidFill>
          <a:srgbClr val="97050B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الصفات التي </a:t>
          </a:r>
          <a:r>
            <a:rPr lang="ar-KW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ليس لها ضد</a:t>
          </a:r>
        </a:p>
        <a:p>
          <a:pPr marL="0"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Non-Opposing</a:t>
          </a:r>
          <a:r>
            <a:rPr lang="en-CA" sz="18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CA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Sifat</a:t>
          </a:r>
          <a:endParaRPr lang="en-U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4289179" y="3737492"/>
        <a:ext cx="2660351" cy="87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799">331 1</inkml:trace>
  <inkml:trace contextRef="#ctx0" brushRef="#br0" timeOffset="1929.46">331 1</inkml:trace>
  <inkml:trace contextRef="#ctx0" brushRef="#br0" timeOffset="2378.95">331 1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199">1 0</inkml:trace>
  <inkml:trace contextRef="#ctx0" brushRef="#br0" timeOffset="1085.2">1 0</inkml:trace>
  <inkml:trace contextRef="#ctx0" brushRef="#br0" timeOffset="1470.6498">1 0</inkml:trace>
  <inkml:trace contextRef="#ctx0" brushRef="#br0" timeOffset="2584.27">279 75</inkml:trace>
  <inkml:trace contextRef="#ctx0" brushRef="#br0" timeOffset="2982.99">279 75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2374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456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727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946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6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514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2583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6641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6389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35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958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228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59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2022-05-20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/>
              <a:t>Tajw</a:t>
            </a:r>
            <a:r>
              <a:rPr lang="en-US" sz="1800" b="1" baseline="0" dirty="0"/>
              <a:t> 282 </a:t>
            </a:r>
            <a:r>
              <a:rPr lang="en-CA" sz="1800" b="1" dirty="0"/>
              <a:t>– </a:t>
            </a:r>
            <a:r>
              <a:rPr lang="en-CA" sz="1800" b="1" dirty="0" err="1"/>
              <a:t>Tajweed</a:t>
            </a:r>
            <a:r>
              <a:rPr lang="en-CA" sz="1800" b="1" dirty="0"/>
              <a:t> Curriculum – Lecture No. 1 – Semester 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2022-05-20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2022-05-20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2022-05-20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2022-05-20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2022-05-20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2022-05-20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2022-05-20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2022-05-20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2022-05-20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2022-05-20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2022-05-20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26" Type="http://schemas.openxmlformats.org/officeDocument/2006/relationships/diagramLayout" Target="../diagrams/layout1.xml"/><Relationship Id="rId3" Type="http://schemas.openxmlformats.org/officeDocument/2006/relationships/customXml" Target="../ink/ink1.xml"/><Relationship Id="rId25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29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4" Type="http://schemas.openxmlformats.org/officeDocument/2006/relationships/image" Target="../media/image8.emf"/><Relationship Id="rId28" Type="http://schemas.openxmlformats.org/officeDocument/2006/relationships/diagramColors" Target="../diagrams/colors1.xml"/><Relationship Id="rId14" Type="http://schemas.openxmlformats.org/officeDocument/2006/relationships/customXml" Target="../ink/ink2.xml"/><Relationship Id="rId27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0.png"/><Relationship Id="rId26" Type="http://schemas.openxmlformats.org/officeDocument/2006/relationships/image" Target="../media/image9.emf"/><Relationship Id="rId3" Type="http://schemas.openxmlformats.org/officeDocument/2006/relationships/customXml" Target="../ink/ink3.xml"/><Relationship Id="rId12" Type="http://schemas.openxmlformats.org/officeDocument/2006/relationships/customXml" Target="../ink/ink4.xml"/><Relationship Id="rId17" Type="http://schemas.openxmlformats.org/officeDocument/2006/relationships/customXml" Target="../ink/ink7.xml"/><Relationship Id="rId25" Type="http://schemas.openxmlformats.org/officeDocument/2006/relationships/customXml" Target="../ink/ink9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24" Type="http://schemas.openxmlformats.org/officeDocument/2006/relationships/image" Target="../media/image80.emf"/><Relationship Id="rId15" Type="http://schemas.openxmlformats.org/officeDocument/2006/relationships/image" Target="../media/image24.png"/><Relationship Id="rId23" Type="http://schemas.openxmlformats.org/officeDocument/2006/relationships/customXml" Target="../ink/ink8.xml"/><Relationship Id="rId14" Type="http://schemas.openxmlformats.org/officeDocument/2006/relationships/customXml" Target="../ink/ink5.xml"/><Relationship Id="rId22" Type="http://schemas.openxmlformats.org/officeDocument/2006/relationships/image" Target="../media/image7.emf"/><Relationship Id="rId27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294" y="2465313"/>
            <a:ext cx="10793506" cy="23876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Attributes of Letters (</a:t>
            </a:r>
            <a:r>
              <a:rPr lang="en-US" sz="4800" dirty="0">
                <a:solidFill>
                  <a:srgbClr val="FF0000"/>
                </a:solidFill>
              </a:rPr>
              <a:t>Sifat</a:t>
            </a:r>
            <a:r>
              <a:rPr lang="en-US" sz="4800" dirty="0"/>
              <a:t>) 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CA" sz="3600" dirty="0"/>
              <a:t>Attributes of letters</a:t>
            </a:r>
            <a:r>
              <a:rPr lang="en-US" sz="3600" dirty="0"/>
              <a:t> </a:t>
            </a:r>
            <a:r>
              <a:rPr lang="en-US" sz="3600" dirty="0" smtClean="0"/>
              <a:t>(3)</a:t>
            </a:r>
            <a:r>
              <a:rPr lang="en-CA" sz="3600" dirty="0"/>
              <a:t>: 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900" dirty="0" smtClean="0"/>
              <a:t>Strong &amp; weak letters</a:t>
            </a:r>
            <a:endParaRPr lang="en-US" sz="4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2760"/>
            <a:ext cx="9144000" cy="1335199"/>
          </a:xfrm>
        </p:spPr>
        <p:txBody>
          <a:bodyPr/>
          <a:lstStyle/>
          <a:p>
            <a:r>
              <a:rPr lang="en-US" b="1" dirty="0"/>
              <a:t>Dr. Ashraf </a:t>
            </a:r>
            <a:r>
              <a:rPr lang="en-US" b="1" dirty="0" err="1"/>
              <a:t>Negm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FA8A38-B3B8-1747-B8E5-88AA35C4F2B5}"/>
              </a:ext>
            </a:extLst>
          </p:cNvPr>
          <p:cNvSpPr txBox="1">
            <a:spLocks noChangeAspect="1"/>
          </p:cNvSpPr>
          <p:nvPr/>
        </p:nvSpPr>
        <p:spPr>
          <a:xfrm>
            <a:off x="7500135" y="1795570"/>
            <a:ext cx="1855900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rtl="1"/>
            <a:r>
              <a:rPr lang="en-CA" b="1" dirty="0" smtClean="0">
                <a:solidFill>
                  <a:schemeClr val="bg1"/>
                </a:solidFill>
              </a:rPr>
              <a:t>8– </a:t>
            </a:r>
            <a:r>
              <a:rPr lang="en-CA" b="1" dirty="0">
                <a:solidFill>
                  <a:schemeClr val="bg1"/>
                </a:solidFill>
              </a:rPr>
              <a:t>Semester 4</a:t>
            </a:r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046077" y="1967297"/>
            <a:ext cx="5155910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الضعيفة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sz="3200" b="1" dirty="0">
                <a:solidFill>
                  <a:srgbClr val="003192"/>
                </a:solidFill>
              </a:rPr>
              <a:t>Weak Sifat   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9ED08404-AFC4-D1BC-FC72-5F46214EC7DD}"/>
              </a:ext>
            </a:extLst>
          </p:cNvPr>
          <p:cNvSpPr/>
          <p:nvPr/>
        </p:nvSpPr>
        <p:spPr>
          <a:xfrm>
            <a:off x="7898440" y="3429000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الهمس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9048D6D1-4873-AF55-7650-6647C6C57232}"/>
              </a:ext>
            </a:extLst>
          </p:cNvPr>
          <p:cNvSpPr/>
          <p:nvPr/>
        </p:nvSpPr>
        <p:spPr>
          <a:xfrm>
            <a:off x="6280986" y="3453379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6EF3A90E-AE3E-E414-D00A-6B70E1FAC093}"/>
              </a:ext>
            </a:extLst>
          </p:cNvPr>
          <p:cNvSpPr/>
          <p:nvPr/>
        </p:nvSpPr>
        <p:spPr>
          <a:xfrm>
            <a:off x="4649797" y="3453378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18A00AD7-0F8E-8EFE-9ED6-E43982CAA95A}"/>
              </a:ext>
            </a:extLst>
          </p:cNvPr>
          <p:cNvSpPr/>
          <p:nvPr/>
        </p:nvSpPr>
        <p:spPr>
          <a:xfrm>
            <a:off x="3046077" y="3470387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602C33C3-B75D-4193-BB10-BA171B3076E4}"/>
              </a:ext>
            </a:extLst>
          </p:cNvPr>
          <p:cNvSpPr/>
          <p:nvPr/>
        </p:nvSpPr>
        <p:spPr>
          <a:xfrm>
            <a:off x="4649797" y="5032485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29998B81-A0BD-52FA-FEF6-EED9471DC9D7}"/>
              </a:ext>
            </a:extLst>
          </p:cNvPr>
          <p:cNvSpPr/>
          <p:nvPr/>
        </p:nvSpPr>
        <p:spPr>
          <a:xfrm>
            <a:off x="6280986" y="5032484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اللين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Leen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103418" y="2004427"/>
            <a:ext cx="5338695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المتوسطة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sz="2800" b="1" dirty="0">
                <a:solidFill>
                  <a:srgbClr val="003192"/>
                </a:solidFill>
              </a:rPr>
              <a:t>Medium Sifat   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11" name="Plaque 10">
            <a:extLst>
              <a:ext uri="{FF2B5EF4-FFF2-40B4-BE49-F238E27FC236}">
                <a16:creationId xmlns:a16="http://schemas.microsoft.com/office/drawing/2014/main" xmlns="" id="{2D8EAA74-9454-1F6E-FFD8-B23C4CA8EE3F}"/>
              </a:ext>
            </a:extLst>
          </p:cNvPr>
          <p:cNvSpPr/>
          <p:nvPr/>
        </p:nvSpPr>
        <p:spPr>
          <a:xfrm>
            <a:off x="5231264" y="3429000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7CA4BDB4-05A0-C2C7-05B9-DEFBE26E16C4}"/>
              </a:ext>
            </a:extLst>
          </p:cNvPr>
          <p:cNvSpPr/>
          <p:nvPr/>
        </p:nvSpPr>
        <p:spPr>
          <a:xfrm>
            <a:off x="3360844" y="3429000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D7680CB3-DD86-C853-91D7-89596AC45C96}"/>
              </a:ext>
            </a:extLst>
          </p:cNvPr>
          <p:cNvSpPr/>
          <p:nvPr/>
        </p:nvSpPr>
        <p:spPr>
          <a:xfrm>
            <a:off x="7079674" y="3429274"/>
            <a:ext cx="1729472" cy="1018773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CA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12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extLst>
              <a:ext uri="{FF2B5EF4-FFF2-40B4-BE49-F238E27FC236}">
                <a16:creationId xmlns:a16="http://schemas.microsoft.com/office/drawing/2014/main" xmlns="" id="{18E1315B-3B11-C647-0362-F86D52F24338}"/>
              </a:ext>
            </a:extLst>
          </p:cNvPr>
          <p:cNvSpPr/>
          <p:nvPr/>
        </p:nvSpPr>
        <p:spPr>
          <a:xfrm>
            <a:off x="7866198" y="3494197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xmlns="" id="{CAAD84F8-826B-4ED7-DF9B-DDFCF1EEA45B}"/>
              </a:ext>
            </a:extLst>
          </p:cNvPr>
          <p:cNvSpPr/>
          <p:nvPr/>
        </p:nvSpPr>
        <p:spPr>
          <a:xfrm>
            <a:off x="6248744" y="3518576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laque 5">
            <a:extLst>
              <a:ext uri="{FF2B5EF4-FFF2-40B4-BE49-F238E27FC236}">
                <a16:creationId xmlns:a16="http://schemas.microsoft.com/office/drawing/2014/main" xmlns="" id="{CD57A75E-B5A7-B469-45D9-121FDBFBF97D}"/>
              </a:ext>
            </a:extLst>
          </p:cNvPr>
          <p:cNvSpPr/>
          <p:nvPr/>
        </p:nvSpPr>
        <p:spPr>
          <a:xfrm>
            <a:off x="4617555" y="3518575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xmlns="" id="{EE698107-6B78-E06B-B27C-C6C69BB91101}"/>
              </a:ext>
            </a:extLst>
          </p:cNvPr>
          <p:cNvSpPr/>
          <p:nvPr/>
        </p:nvSpPr>
        <p:spPr>
          <a:xfrm>
            <a:off x="3013835" y="3535584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laque 7">
            <a:extLst>
              <a:ext uri="{FF2B5EF4-FFF2-40B4-BE49-F238E27FC236}">
                <a16:creationId xmlns:a16="http://schemas.microsoft.com/office/drawing/2014/main" xmlns="" id="{BA72FED9-66A4-D7DB-B1F5-18A497E45F53}"/>
              </a:ext>
            </a:extLst>
          </p:cNvPr>
          <p:cNvSpPr/>
          <p:nvPr/>
        </p:nvSpPr>
        <p:spPr>
          <a:xfrm>
            <a:off x="8571048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/>
            <a:r>
              <a:rPr lang="en-US" sz="2000" b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laque 8">
            <a:extLst>
              <a:ext uri="{FF2B5EF4-FFF2-40B4-BE49-F238E27FC236}">
                <a16:creationId xmlns:a16="http://schemas.microsoft.com/office/drawing/2014/main" xmlns="" id="{5E0D4FC3-4D7C-79FB-4863-308A4614ABEF}"/>
              </a:ext>
            </a:extLst>
          </p:cNvPr>
          <p:cNvSpPr/>
          <p:nvPr/>
        </p:nvSpPr>
        <p:spPr>
          <a:xfrm>
            <a:off x="10202237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الصفير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Safeer</a:t>
            </a: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xmlns="" id="{CF85154D-49A1-FA46-A00C-B477C2A42AA7}"/>
              </a:ext>
            </a:extLst>
          </p:cNvPr>
          <p:cNvSpPr/>
          <p:nvPr/>
        </p:nvSpPr>
        <p:spPr>
          <a:xfrm>
            <a:off x="6939859" y="5149274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laque 10">
            <a:extLst>
              <a:ext uri="{FF2B5EF4-FFF2-40B4-BE49-F238E27FC236}">
                <a16:creationId xmlns:a16="http://schemas.microsoft.com/office/drawing/2014/main" xmlns="" id="{AE3EEB5A-A0F1-7B90-0ADC-B22C5B75DF97}"/>
              </a:ext>
            </a:extLst>
          </p:cNvPr>
          <p:cNvSpPr/>
          <p:nvPr/>
        </p:nvSpPr>
        <p:spPr>
          <a:xfrm>
            <a:off x="5308670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F96E6C9D-185F-E7FF-E686-9B077C43489D}"/>
              </a:ext>
            </a:extLst>
          </p:cNvPr>
          <p:cNvSpPr/>
          <p:nvPr/>
        </p:nvSpPr>
        <p:spPr>
          <a:xfrm>
            <a:off x="3677481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التفشي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Tafashi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3D8AAB89-1ED2-89B3-5DC1-52F23F47CA35}"/>
              </a:ext>
            </a:extLst>
          </p:cNvPr>
          <p:cNvSpPr/>
          <p:nvPr/>
        </p:nvSpPr>
        <p:spPr>
          <a:xfrm>
            <a:off x="2046292" y="516628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الاستطالة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Istitallah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7AD23375-C7EA-9ED8-363D-5CF01A15B700}"/>
              </a:ext>
            </a:extLst>
          </p:cNvPr>
          <p:cNvSpPr/>
          <p:nvPr/>
        </p:nvSpPr>
        <p:spPr>
          <a:xfrm>
            <a:off x="415103" y="5172297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الغنة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Ghunnah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117273" y="1967297"/>
            <a:ext cx="5084714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الصفات </a:t>
            </a:r>
            <a:r>
              <a:rPr lang="ar-SA" sz="3600" b="1" dirty="0">
                <a:solidFill>
                  <a:srgbClr val="FF0000"/>
                </a:solidFill>
              </a:rPr>
              <a:t>القوية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sz="2800" b="1" dirty="0">
                <a:solidFill>
                  <a:srgbClr val="003192"/>
                </a:solidFill>
              </a:rPr>
              <a:t>Strong Sifat   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1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7">
            <a:extLst>
              <a:ext uri="{FF2B5EF4-FFF2-40B4-BE49-F238E27FC236}">
                <a16:creationId xmlns:a16="http://schemas.microsoft.com/office/drawing/2014/main" xmlns="" id="{C84DEF22-1682-7FE1-0525-99A84C684D44}"/>
              </a:ext>
            </a:extLst>
          </p:cNvPr>
          <p:cNvSpPr/>
          <p:nvPr/>
        </p:nvSpPr>
        <p:spPr>
          <a:xfrm>
            <a:off x="10059996" y="2772486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rtl="1"/>
            <a:r>
              <a:rPr lang="ar-SA" sz="2800" b="1" kern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xmlns="" id="{2FD601F7-752A-E79E-B23A-E90346F9F4BA}"/>
              </a:ext>
            </a:extLst>
          </p:cNvPr>
          <p:cNvSpPr/>
          <p:nvPr/>
        </p:nvSpPr>
        <p:spPr>
          <a:xfrm>
            <a:off x="10059996" y="4986743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rtl="1"/>
            <a:r>
              <a:rPr lang="ar-SA" sz="2800" b="1" kern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Google Shape;94;p2">
            <a:extLst>
              <a:ext uri="{FF2B5EF4-FFF2-40B4-BE49-F238E27FC236}">
                <a16:creationId xmlns:a16="http://schemas.microsoft.com/office/drawing/2014/main" xmlns="" id="{9B55C0BB-81E1-EC42-E432-C242C4CE8741}"/>
              </a:ext>
            </a:extLst>
          </p:cNvPr>
          <p:cNvSpPr txBox="1"/>
          <p:nvPr/>
        </p:nvSpPr>
        <p:spPr>
          <a:xfrm>
            <a:off x="3221565" y="1882965"/>
            <a:ext cx="4980422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solidFill>
                  <a:srgbClr val="003192"/>
                </a:solidFill>
              </a:rPr>
              <a:t>أقوى الحروف</a:t>
            </a:r>
            <a:r>
              <a:rPr lang="en-CA" sz="3200" b="1" dirty="0">
                <a:solidFill>
                  <a:srgbClr val="003192"/>
                </a:solidFill>
              </a:rPr>
              <a:t> </a:t>
            </a:r>
            <a:r>
              <a:rPr lang="en-CA" sz="2400" b="1" dirty="0">
                <a:solidFill>
                  <a:srgbClr val="003192"/>
                </a:solidFill>
              </a:rPr>
              <a:t>The </a:t>
            </a:r>
            <a:r>
              <a:rPr lang="en-US" sz="2400" b="1" dirty="0">
                <a:solidFill>
                  <a:srgbClr val="003192"/>
                </a:solidFill>
              </a:rPr>
              <a:t>Strongest </a:t>
            </a:r>
            <a:r>
              <a:rPr lang="en-US" sz="2400" b="1" dirty="0">
                <a:solidFill>
                  <a:srgbClr val="003192"/>
                </a:solidFill>
              </a:rPr>
              <a:t>letter   </a:t>
            </a:r>
          </a:p>
        </p:txBody>
      </p:sp>
      <p:sp>
        <p:nvSpPr>
          <p:cNvPr id="4" name="Plaque 3">
            <a:extLst>
              <a:ext uri="{FF2B5EF4-FFF2-40B4-BE49-F238E27FC236}">
                <a16:creationId xmlns:a16="http://schemas.microsoft.com/office/drawing/2014/main" xmlns="" id="{34F57AE6-89DD-5306-D976-1D918B947C2B}"/>
              </a:ext>
            </a:extLst>
          </p:cNvPr>
          <p:cNvSpPr/>
          <p:nvPr/>
        </p:nvSpPr>
        <p:spPr>
          <a:xfrm>
            <a:off x="8450890" y="2821243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laque 12">
            <a:extLst>
              <a:ext uri="{FF2B5EF4-FFF2-40B4-BE49-F238E27FC236}">
                <a16:creationId xmlns:a16="http://schemas.microsoft.com/office/drawing/2014/main" xmlns="" id="{4318B80B-2A0D-3378-19CD-5C4A34B002E9}"/>
              </a:ext>
            </a:extLst>
          </p:cNvPr>
          <p:cNvSpPr/>
          <p:nvPr/>
        </p:nvSpPr>
        <p:spPr>
          <a:xfrm>
            <a:off x="6833436" y="284562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laque 13">
            <a:extLst>
              <a:ext uri="{FF2B5EF4-FFF2-40B4-BE49-F238E27FC236}">
                <a16:creationId xmlns:a16="http://schemas.microsoft.com/office/drawing/2014/main" xmlns="" id="{C99CE382-2E40-D9D0-A0FE-CF4995F9405F}"/>
              </a:ext>
            </a:extLst>
          </p:cNvPr>
          <p:cNvSpPr/>
          <p:nvPr/>
        </p:nvSpPr>
        <p:spPr>
          <a:xfrm>
            <a:off x="5202247" y="2845621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AD6E3283-F0B9-9B01-916A-CEA1EC7A50BA}"/>
              </a:ext>
            </a:extLst>
          </p:cNvPr>
          <p:cNvSpPr/>
          <p:nvPr/>
        </p:nvSpPr>
        <p:spPr>
          <a:xfrm>
            <a:off x="3598527" y="2862630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Plaque 16">
            <a:extLst>
              <a:ext uri="{FF2B5EF4-FFF2-40B4-BE49-F238E27FC236}">
                <a16:creationId xmlns:a16="http://schemas.microsoft.com/office/drawing/2014/main" xmlns="" id="{256F5466-4F0C-9817-92A3-7AE932419E78}"/>
              </a:ext>
            </a:extLst>
          </p:cNvPr>
          <p:cNvSpPr/>
          <p:nvPr/>
        </p:nvSpPr>
        <p:spPr>
          <a:xfrm>
            <a:off x="1991216" y="2862629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EE97AB1F-FF95-DF4B-C3BB-D5EC7E3FE05C}"/>
              </a:ext>
            </a:extLst>
          </p:cNvPr>
          <p:cNvSpPr/>
          <p:nvPr/>
        </p:nvSpPr>
        <p:spPr>
          <a:xfrm>
            <a:off x="383905" y="2862628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/>
            <a:r>
              <a:rPr lang="en-US" sz="2000" b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Google Shape;94;p2">
            <a:extLst>
              <a:ext uri="{FF2B5EF4-FFF2-40B4-BE49-F238E27FC236}">
                <a16:creationId xmlns:a16="http://schemas.microsoft.com/office/drawing/2014/main" xmlns="" id="{6FF90717-A745-88A4-282D-A25849077BA5}"/>
              </a:ext>
            </a:extLst>
          </p:cNvPr>
          <p:cNvSpPr txBox="1"/>
          <p:nvPr/>
        </p:nvSpPr>
        <p:spPr>
          <a:xfrm>
            <a:off x="2673927" y="4096588"/>
            <a:ext cx="5528060" cy="1144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>
                <a:solidFill>
                  <a:srgbClr val="003192"/>
                </a:solidFill>
              </a:rPr>
              <a:t>أضعف الحروف</a:t>
            </a:r>
            <a:r>
              <a:rPr lang="en-CA" sz="3200" b="1" dirty="0">
                <a:solidFill>
                  <a:srgbClr val="003192"/>
                </a:solidFill>
              </a:rPr>
              <a:t> </a:t>
            </a:r>
            <a:r>
              <a:rPr lang="en-CA" sz="2400" b="1" dirty="0">
                <a:solidFill>
                  <a:srgbClr val="003192"/>
                </a:solidFill>
              </a:rPr>
              <a:t>The</a:t>
            </a:r>
            <a:r>
              <a:rPr lang="en-CA" sz="3200" b="1" dirty="0" smtClean="0">
                <a:solidFill>
                  <a:srgbClr val="003192"/>
                </a:solidFill>
              </a:rPr>
              <a:t> </a:t>
            </a:r>
            <a:r>
              <a:rPr lang="en-US" sz="2400" b="1" dirty="0" smtClean="0">
                <a:solidFill>
                  <a:srgbClr val="003192"/>
                </a:solidFill>
              </a:rPr>
              <a:t>Weakest </a:t>
            </a:r>
            <a:r>
              <a:rPr lang="en-US" sz="2400" b="1" dirty="0">
                <a:solidFill>
                  <a:srgbClr val="003192"/>
                </a:solidFill>
              </a:rPr>
              <a:t>letter   </a:t>
            </a:r>
            <a:endParaRPr lang="en-US" sz="1600" b="1" dirty="0">
              <a:solidFill>
                <a:srgbClr val="003192"/>
              </a:solidFill>
            </a:endParaRP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186EB985-DDB2-906B-71A5-A1AA67EAC6B1}"/>
              </a:ext>
            </a:extLst>
          </p:cNvPr>
          <p:cNvSpPr/>
          <p:nvPr/>
        </p:nvSpPr>
        <p:spPr>
          <a:xfrm>
            <a:off x="8450890" y="4996622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الهمس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0A7C07EF-8FFC-2644-BD27-E7E0FE017E2B}"/>
              </a:ext>
            </a:extLst>
          </p:cNvPr>
          <p:cNvSpPr/>
          <p:nvPr/>
        </p:nvSpPr>
        <p:spPr>
          <a:xfrm>
            <a:off x="6833436" y="5021001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5F814427-B7DA-4375-D06A-FF2EF12A8939}"/>
              </a:ext>
            </a:extLst>
          </p:cNvPr>
          <p:cNvSpPr/>
          <p:nvPr/>
        </p:nvSpPr>
        <p:spPr>
          <a:xfrm>
            <a:off x="5202247" y="5021000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C32ED338-BFBA-760B-1756-62AE548B814A}"/>
              </a:ext>
            </a:extLst>
          </p:cNvPr>
          <p:cNvSpPr/>
          <p:nvPr/>
        </p:nvSpPr>
        <p:spPr>
          <a:xfrm>
            <a:off x="3598527" y="5038009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24" name="Plaque 23">
            <a:extLst>
              <a:ext uri="{FF2B5EF4-FFF2-40B4-BE49-F238E27FC236}">
                <a16:creationId xmlns:a16="http://schemas.microsoft.com/office/drawing/2014/main" xmlns="" id="{FD3AEE35-D7A6-E9E3-FB08-25852BD333B9}"/>
              </a:ext>
            </a:extLst>
          </p:cNvPr>
          <p:cNvSpPr/>
          <p:nvPr/>
        </p:nvSpPr>
        <p:spPr>
          <a:xfrm>
            <a:off x="1991216" y="5038008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laque 24">
            <a:extLst>
              <a:ext uri="{FF2B5EF4-FFF2-40B4-BE49-F238E27FC236}">
                <a16:creationId xmlns:a16="http://schemas.microsoft.com/office/drawing/2014/main" xmlns="" id="{F8337DBF-209C-3226-420D-9A438A59F312}"/>
              </a:ext>
            </a:extLst>
          </p:cNvPr>
          <p:cNvSpPr/>
          <p:nvPr/>
        </p:nvSpPr>
        <p:spPr>
          <a:xfrm>
            <a:off x="383905" y="5038007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41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3325091" y="1389915"/>
            <a:ext cx="5117021" cy="114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rgbClr val="003192"/>
                </a:solidFill>
              </a:rPr>
              <a:t>مراتب </a:t>
            </a:r>
            <a:r>
              <a:rPr lang="ar-SA" sz="3600" b="1" dirty="0">
                <a:solidFill>
                  <a:srgbClr val="FF0000"/>
                </a:solidFill>
              </a:rPr>
              <a:t>الحروف</a:t>
            </a:r>
            <a:r>
              <a:rPr lang="en-CA" sz="3600" b="1" dirty="0">
                <a:solidFill>
                  <a:srgbClr val="003192"/>
                </a:solidFill>
              </a:rPr>
              <a:t> </a:t>
            </a:r>
            <a:r>
              <a:rPr lang="en-US" sz="2800" b="1" dirty="0" smtClean="0">
                <a:solidFill>
                  <a:srgbClr val="003192"/>
                </a:solidFill>
              </a:rPr>
              <a:t>Levels </a:t>
            </a:r>
            <a:r>
              <a:rPr lang="en-US" sz="2800" b="1" dirty="0">
                <a:solidFill>
                  <a:srgbClr val="003192"/>
                </a:solidFill>
              </a:rPr>
              <a:t>of letters   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10" name="Plaque 9">
            <a:extLst>
              <a:ext uri="{FF2B5EF4-FFF2-40B4-BE49-F238E27FC236}">
                <a16:creationId xmlns:a16="http://schemas.microsoft.com/office/drawing/2014/main" xmlns="" id="{662D01CC-9CFC-5F55-8F7E-DDC94AB6CDEB}"/>
              </a:ext>
            </a:extLst>
          </p:cNvPr>
          <p:cNvSpPr/>
          <p:nvPr/>
        </p:nvSpPr>
        <p:spPr>
          <a:xfrm>
            <a:off x="8896350" y="2258098"/>
            <a:ext cx="2533650" cy="742949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أقوى الحروف</a:t>
            </a:r>
          </a:p>
          <a:p>
            <a:pPr lvl="0" algn="ctr"/>
            <a:r>
              <a:rPr lang="en-C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Strongest Letters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880251C2-3034-06A7-317E-36544ACD0FA7}"/>
              </a:ext>
            </a:extLst>
          </p:cNvPr>
          <p:cNvSpPr/>
          <p:nvPr/>
        </p:nvSpPr>
        <p:spPr>
          <a:xfrm>
            <a:off x="8896046" y="3115347"/>
            <a:ext cx="2533650" cy="742949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قوية</a:t>
            </a:r>
          </a:p>
          <a:p>
            <a:pPr lvl="0" algn="ctr"/>
            <a:r>
              <a:rPr lang="en-C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Strong Letters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18E70DA0-9195-B4CD-0515-9A6C9FF94C99}"/>
              </a:ext>
            </a:extLst>
          </p:cNvPr>
          <p:cNvSpPr/>
          <p:nvPr/>
        </p:nvSpPr>
        <p:spPr>
          <a:xfrm>
            <a:off x="8896046" y="3972596"/>
            <a:ext cx="2533650" cy="742949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متوسطة</a:t>
            </a:r>
          </a:p>
          <a:p>
            <a:pPr lvl="0" algn="ctr"/>
            <a:r>
              <a:rPr lang="en-C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Medium Letters</a:t>
            </a:r>
            <a:endParaRPr lang="en-US" sz="2400" b="1" dirty="0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51113F6B-DBEB-D5CD-06BD-58B388E0FB41}"/>
              </a:ext>
            </a:extLst>
          </p:cNvPr>
          <p:cNvSpPr/>
          <p:nvPr/>
        </p:nvSpPr>
        <p:spPr>
          <a:xfrm>
            <a:off x="8896046" y="4829845"/>
            <a:ext cx="2533650" cy="742949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ضعيفة</a:t>
            </a:r>
          </a:p>
          <a:p>
            <a:pPr lvl="0" algn="ctr"/>
            <a:r>
              <a:rPr lang="en-C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Weak Letters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laque 19">
            <a:extLst>
              <a:ext uri="{FF2B5EF4-FFF2-40B4-BE49-F238E27FC236}">
                <a16:creationId xmlns:a16="http://schemas.microsoft.com/office/drawing/2014/main" xmlns="" id="{6DA80D1E-480E-2DFE-4265-563DC4D04958}"/>
              </a:ext>
            </a:extLst>
          </p:cNvPr>
          <p:cNvSpPr/>
          <p:nvPr/>
        </p:nvSpPr>
        <p:spPr>
          <a:xfrm>
            <a:off x="8896046" y="5687094"/>
            <a:ext cx="2533650" cy="742949"/>
          </a:xfrm>
          <a:prstGeom prst="plaqu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حروف أشد ضعفًا</a:t>
            </a:r>
          </a:p>
          <a:p>
            <a:pPr lvl="0" algn="ctr"/>
            <a:r>
              <a:rPr lang="en-C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Weakest Letters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Google Shape;94;p2">
            <a:extLst>
              <a:ext uri="{FF2B5EF4-FFF2-40B4-BE49-F238E27FC236}">
                <a16:creationId xmlns:a16="http://schemas.microsoft.com/office/drawing/2014/main" xmlns="" id="{3FD83C87-ECCF-F177-8D8B-DDA5D21A311F}"/>
              </a:ext>
            </a:extLst>
          </p:cNvPr>
          <p:cNvSpPr txBox="1"/>
          <p:nvPr/>
        </p:nvSpPr>
        <p:spPr>
          <a:xfrm>
            <a:off x="3863064" y="2283061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لأن كل صفاتها قوية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Because all of its Sifat are strong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2" name="Google Shape;94;p2">
            <a:extLst>
              <a:ext uri="{FF2B5EF4-FFF2-40B4-BE49-F238E27FC236}">
                <a16:creationId xmlns:a16="http://schemas.microsoft.com/office/drawing/2014/main" xmlns="" id="{AE826867-0303-788A-B826-7E7AD760CE73}"/>
              </a:ext>
            </a:extLst>
          </p:cNvPr>
          <p:cNvSpPr txBox="1"/>
          <p:nvPr/>
        </p:nvSpPr>
        <p:spPr>
          <a:xfrm>
            <a:off x="3863063" y="3138968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صفات القوة فيها أكثر من صفات الضعف</a:t>
            </a:r>
          </a:p>
          <a:p>
            <a:pPr algn="ctr"/>
            <a:r>
              <a:rPr lang="en-CA" b="1" dirty="0">
                <a:solidFill>
                  <a:srgbClr val="003192"/>
                </a:solidFill>
              </a:rPr>
              <a:t>Larger number of strong Sifat than weak ones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3" name="Google Shape;94;p2">
            <a:extLst>
              <a:ext uri="{FF2B5EF4-FFF2-40B4-BE49-F238E27FC236}">
                <a16:creationId xmlns:a16="http://schemas.microsoft.com/office/drawing/2014/main" xmlns="" id="{449723FF-11AA-DE9A-5B8E-FF048DD830F8}"/>
              </a:ext>
            </a:extLst>
          </p:cNvPr>
          <p:cNvSpPr txBox="1"/>
          <p:nvPr/>
        </p:nvSpPr>
        <p:spPr>
          <a:xfrm>
            <a:off x="3863062" y="3997559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ar-SA" sz="2000" b="1" dirty="0">
                <a:solidFill>
                  <a:srgbClr val="003192"/>
                </a:solidFill>
              </a:rPr>
              <a:t>تتساوى صفات القوة فيها مع صفات الضعف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Equal number of strong and weak Sifat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4" name="Google Shape;94;p2">
            <a:extLst>
              <a:ext uri="{FF2B5EF4-FFF2-40B4-BE49-F238E27FC236}">
                <a16:creationId xmlns:a16="http://schemas.microsoft.com/office/drawing/2014/main" xmlns="" id="{8928F81F-2466-477D-323E-BB14109284A6}"/>
              </a:ext>
            </a:extLst>
          </p:cNvPr>
          <p:cNvSpPr txBox="1"/>
          <p:nvPr/>
        </p:nvSpPr>
        <p:spPr>
          <a:xfrm>
            <a:off x="3863061" y="4854808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ar-SA" sz="2000" b="1" dirty="0">
                <a:solidFill>
                  <a:srgbClr val="003192"/>
                </a:solidFill>
              </a:rPr>
              <a:t>صفات الضعف فيها أكثر من صفات القوة</a:t>
            </a:r>
          </a:p>
          <a:p>
            <a:pPr algn="ctr"/>
            <a:r>
              <a:rPr lang="en-CA" b="1" dirty="0">
                <a:solidFill>
                  <a:srgbClr val="003192"/>
                </a:solidFill>
              </a:rPr>
              <a:t>Larger number of weak Sifat than strong ones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5" name="Google Shape;94;p2">
            <a:extLst>
              <a:ext uri="{FF2B5EF4-FFF2-40B4-BE49-F238E27FC236}">
                <a16:creationId xmlns:a16="http://schemas.microsoft.com/office/drawing/2014/main" xmlns="" id="{E728E272-D0C1-4D4F-35F2-2DE195B47348}"/>
              </a:ext>
            </a:extLst>
          </p:cNvPr>
          <p:cNvSpPr txBox="1"/>
          <p:nvPr/>
        </p:nvSpPr>
        <p:spPr>
          <a:xfrm>
            <a:off x="3863060" y="5697965"/>
            <a:ext cx="4692225" cy="73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algn="ctr" defTabSz="914400" rtl="0" eaLnBrk="1" latinLnBrk="0" hangingPunct="1"/>
            <a:r>
              <a:rPr lang="ar-SA" sz="2000" b="1" dirty="0">
                <a:solidFill>
                  <a:srgbClr val="003192"/>
                </a:solidFill>
              </a:rPr>
              <a:t>كل صفاتها ضعيفة أو مخرجها مقدر</a:t>
            </a:r>
          </a:p>
          <a:p>
            <a:pPr marL="0" algn="ctr" defTabSz="914400" rtl="0" eaLnBrk="1" latinLnBrk="0" hangingPunct="1"/>
            <a:r>
              <a:rPr lang="en-CA" b="1" dirty="0">
                <a:solidFill>
                  <a:srgbClr val="003192"/>
                </a:solidFill>
              </a:rPr>
              <a:t>All of its Sifat are weak or its POA is estimated</a:t>
            </a:r>
            <a:endParaRPr lang="en-US" b="1" dirty="0">
              <a:solidFill>
                <a:srgbClr val="003192"/>
              </a:solidFill>
            </a:endParaRPr>
          </a:p>
        </p:txBody>
      </p:sp>
      <p:sp>
        <p:nvSpPr>
          <p:cNvPr id="26" name="Plaque 25">
            <a:extLst>
              <a:ext uri="{FF2B5EF4-FFF2-40B4-BE49-F238E27FC236}">
                <a16:creationId xmlns:a16="http://schemas.microsoft.com/office/drawing/2014/main" xmlns="" id="{66F1B9C5-E04C-9CE0-7672-945BD6AF43D0}"/>
              </a:ext>
            </a:extLst>
          </p:cNvPr>
          <p:cNvSpPr/>
          <p:nvPr/>
        </p:nvSpPr>
        <p:spPr>
          <a:xfrm>
            <a:off x="988966" y="2258098"/>
            <a:ext cx="2533650" cy="742949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laque 26">
            <a:extLst>
              <a:ext uri="{FF2B5EF4-FFF2-40B4-BE49-F238E27FC236}">
                <a16:creationId xmlns:a16="http://schemas.microsoft.com/office/drawing/2014/main" xmlns="" id="{EBFE3E7D-B789-5AA9-0FA3-07C20CAE619D}"/>
              </a:ext>
            </a:extLst>
          </p:cNvPr>
          <p:cNvSpPr/>
          <p:nvPr/>
        </p:nvSpPr>
        <p:spPr>
          <a:xfrm>
            <a:off x="988662" y="3115347"/>
            <a:ext cx="2533650" cy="742949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رجب قصد </a:t>
            </a:r>
            <a:r>
              <a:rPr lang="ar-SA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ضظ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laque 27">
            <a:extLst>
              <a:ext uri="{FF2B5EF4-FFF2-40B4-BE49-F238E27FC236}">
                <a16:creationId xmlns:a16="http://schemas.microsoft.com/office/drawing/2014/main" xmlns="" id="{BB7C965C-1492-3189-C38D-FB54CF77FFC0}"/>
              </a:ext>
            </a:extLst>
          </p:cNvPr>
          <p:cNvSpPr/>
          <p:nvPr/>
        </p:nvSpPr>
        <p:spPr>
          <a:xfrm>
            <a:off x="988662" y="3972596"/>
            <a:ext cx="2533650" cy="742949"/>
          </a:xfrm>
          <a:prstGeom prst="plaqu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أمن غل</a:t>
            </a:r>
            <a:endParaRPr lang="en-US" sz="2400" b="1" dirty="0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laque 28">
            <a:extLst>
              <a:ext uri="{FF2B5EF4-FFF2-40B4-BE49-F238E27FC236}">
                <a16:creationId xmlns:a16="http://schemas.microsoft.com/office/drawing/2014/main" xmlns="" id="{9C4EA4F3-A217-7454-4EFB-1A098CF14C08}"/>
              </a:ext>
            </a:extLst>
          </p:cNvPr>
          <p:cNvSpPr/>
          <p:nvPr/>
        </p:nvSpPr>
        <p:spPr>
          <a:xfrm>
            <a:off x="988662" y="4829845"/>
            <a:ext cx="2533650" cy="742949"/>
          </a:xfrm>
          <a:prstGeom prst="plaqu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سكت شيخ ذو عز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laque 29">
            <a:extLst>
              <a:ext uri="{FF2B5EF4-FFF2-40B4-BE49-F238E27FC236}">
                <a16:creationId xmlns:a16="http://schemas.microsoft.com/office/drawing/2014/main" xmlns="" id="{D34EA8CF-CC5B-D282-1942-2947B237D1AA}"/>
              </a:ext>
            </a:extLst>
          </p:cNvPr>
          <p:cNvSpPr/>
          <p:nvPr/>
        </p:nvSpPr>
        <p:spPr>
          <a:xfrm>
            <a:off x="988662" y="5687094"/>
            <a:ext cx="2533650" cy="742949"/>
          </a:xfrm>
          <a:prstGeom prst="plaqu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400" b="1" dirty="0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فحث هاوي</a:t>
            </a:r>
            <a:endParaRPr lang="en-US" sz="2400" b="1" dirty="0"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85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94;p2">
            <a:extLst>
              <a:ext uri="{FF2B5EF4-FFF2-40B4-BE49-F238E27FC236}">
                <a16:creationId xmlns:a16="http://schemas.microsoft.com/office/drawing/2014/main" xmlns="" id="{8E321E4D-A232-B714-AF16-A7977D8881CB}"/>
              </a:ext>
            </a:extLst>
          </p:cNvPr>
          <p:cNvSpPr txBox="1"/>
          <p:nvPr/>
        </p:nvSpPr>
        <p:spPr>
          <a:xfrm>
            <a:off x="2861553" y="1926312"/>
            <a:ext cx="5813211" cy="142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en-CA" sz="3600" b="1" dirty="0">
                <a:solidFill>
                  <a:srgbClr val="003192"/>
                </a:solidFill>
              </a:rPr>
              <a:t>Letter with the most</a:t>
            </a:r>
            <a:r>
              <a:rPr lang="en-US" sz="3600" b="1" dirty="0">
                <a:solidFill>
                  <a:srgbClr val="003192"/>
                </a:solidFill>
              </a:rPr>
              <a:t> </a:t>
            </a:r>
            <a:r>
              <a:rPr lang="en-US" sz="3600" b="1" dirty="0" err="1">
                <a:solidFill>
                  <a:srgbClr val="003192"/>
                </a:solidFill>
              </a:rPr>
              <a:t>Sifat</a:t>
            </a:r>
            <a:r>
              <a:rPr lang="en-US" sz="3600" b="1" dirty="0">
                <a:solidFill>
                  <a:srgbClr val="003192"/>
                </a:solidFill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SA" sz="3600" b="1" dirty="0" smtClean="0">
                <a:solidFill>
                  <a:srgbClr val="003192"/>
                </a:solidFill>
              </a:rPr>
              <a:t>أكبر </a:t>
            </a:r>
            <a:r>
              <a:rPr lang="ar-SA" sz="3600" b="1" dirty="0">
                <a:solidFill>
                  <a:srgbClr val="003192"/>
                </a:solidFill>
              </a:rPr>
              <a:t>عدد من </a:t>
            </a:r>
            <a:r>
              <a:rPr lang="ar-SA" sz="3600" b="1" dirty="0" smtClean="0">
                <a:solidFill>
                  <a:srgbClr val="003192"/>
                </a:solidFill>
              </a:rPr>
              <a:t>الصفات</a:t>
            </a:r>
            <a:endParaRPr lang="en-CA" sz="3600" b="1" dirty="0">
              <a:solidFill>
                <a:srgbClr val="003192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xmlns="" id="{B26A53DF-96FF-1C9A-4EB3-669D7249B117}"/>
              </a:ext>
            </a:extLst>
          </p:cNvPr>
          <p:cNvSpPr/>
          <p:nvPr/>
        </p:nvSpPr>
        <p:spPr>
          <a:xfrm>
            <a:off x="9707734" y="3699462"/>
            <a:ext cx="1751005" cy="9092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9525" algn="ctr" defTabSz="914400" rtl="0" eaLnBrk="1" latinLnBrk="0" hangingPunct="1"/>
            <a:r>
              <a:rPr lang="ar-SA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endParaRPr lang="ar-KW" sz="28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laque 15">
            <a:extLst>
              <a:ext uri="{FF2B5EF4-FFF2-40B4-BE49-F238E27FC236}">
                <a16:creationId xmlns:a16="http://schemas.microsoft.com/office/drawing/2014/main" xmlns="" id="{D3E3C52D-8A3A-51AB-B7B2-0839236696E0}"/>
              </a:ext>
            </a:extLst>
          </p:cNvPr>
          <p:cNvSpPr/>
          <p:nvPr/>
        </p:nvSpPr>
        <p:spPr>
          <a:xfrm>
            <a:off x="4849985" y="3733719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Plaque 17">
            <a:extLst>
              <a:ext uri="{FF2B5EF4-FFF2-40B4-BE49-F238E27FC236}">
                <a16:creationId xmlns:a16="http://schemas.microsoft.com/office/drawing/2014/main" xmlns="" id="{38811599-63DE-C265-CF70-B605FF16B8E6}"/>
              </a:ext>
            </a:extLst>
          </p:cNvPr>
          <p:cNvSpPr/>
          <p:nvPr/>
        </p:nvSpPr>
        <p:spPr>
          <a:xfrm>
            <a:off x="3246265" y="3750728"/>
            <a:ext cx="1409700" cy="860515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19" name="Plaque 18">
            <a:extLst>
              <a:ext uri="{FF2B5EF4-FFF2-40B4-BE49-F238E27FC236}">
                <a16:creationId xmlns:a16="http://schemas.microsoft.com/office/drawing/2014/main" xmlns="" id="{831B4237-4A75-F42D-A0D5-632AA27C3B52}"/>
              </a:ext>
            </a:extLst>
          </p:cNvPr>
          <p:cNvSpPr/>
          <p:nvPr/>
        </p:nvSpPr>
        <p:spPr>
          <a:xfrm>
            <a:off x="1638954" y="3750727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laque 20">
            <a:extLst>
              <a:ext uri="{FF2B5EF4-FFF2-40B4-BE49-F238E27FC236}">
                <a16:creationId xmlns:a16="http://schemas.microsoft.com/office/drawing/2014/main" xmlns="" id="{73029A8F-1DFB-3B7B-5E4F-814257D10D7E}"/>
              </a:ext>
            </a:extLst>
          </p:cNvPr>
          <p:cNvSpPr/>
          <p:nvPr/>
        </p:nvSpPr>
        <p:spPr>
          <a:xfrm>
            <a:off x="8112363" y="3723840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الجهر</a:t>
            </a:r>
          </a:p>
          <a:p>
            <a:pPr lvl="0" algn="ctr"/>
            <a:r>
              <a:rPr lang="en-US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Jahr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laque 21">
            <a:extLst>
              <a:ext uri="{FF2B5EF4-FFF2-40B4-BE49-F238E27FC236}">
                <a16:creationId xmlns:a16="http://schemas.microsoft.com/office/drawing/2014/main" xmlns="" id="{865A086F-C651-4C84-6253-81CA37A20799}"/>
              </a:ext>
            </a:extLst>
          </p:cNvPr>
          <p:cNvSpPr/>
          <p:nvPr/>
        </p:nvSpPr>
        <p:spPr>
          <a:xfrm>
            <a:off x="6460887" y="3699462"/>
            <a:ext cx="1409700" cy="860515"/>
          </a:xfrm>
          <a:prstGeom prst="plaqu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000" b="1" dirty="0" err="1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laque 22">
            <a:extLst>
              <a:ext uri="{FF2B5EF4-FFF2-40B4-BE49-F238E27FC236}">
                <a16:creationId xmlns:a16="http://schemas.microsoft.com/office/drawing/2014/main" xmlns="" id="{CBFF738F-B601-E3A3-4FF2-23B7EBCED4D1}"/>
              </a:ext>
            </a:extLst>
          </p:cNvPr>
          <p:cNvSpPr/>
          <p:nvPr/>
        </p:nvSpPr>
        <p:spPr>
          <a:xfrm>
            <a:off x="6460887" y="4869744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laque 23">
            <a:extLst>
              <a:ext uri="{FF2B5EF4-FFF2-40B4-BE49-F238E27FC236}">
                <a16:creationId xmlns:a16="http://schemas.microsoft.com/office/drawing/2014/main" xmlns="" id="{EAFAA5F5-3661-C907-F51A-3C880F123F4D}"/>
              </a:ext>
            </a:extLst>
          </p:cNvPr>
          <p:cNvSpPr/>
          <p:nvPr/>
        </p:nvSpPr>
        <p:spPr>
          <a:xfrm>
            <a:off x="4829698" y="4886752"/>
            <a:ext cx="1409700" cy="860515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0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7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السبيل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Jazakom</a:t>
            </a:r>
            <a:r>
              <a:rPr lang="en-US" sz="4000" b="1" dirty="0">
                <a:solidFill>
                  <a:schemeClr val="bg1"/>
                </a:solidFill>
              </a:rPr>
              <a:t> Allah </a:t>
            </a:r>
            <a:r>
              <a:rPr lang="en-US" sz="4000" b="1" dirty="0" err="1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AE9B73-9368-0647-AB51-F55E97C2D13F}"/>
              </a:ext>
            </a:extLst>
          </p:cNvPr>
          <p:cNvSpPr txBox="1">
            <a:spLocks noChangeAspect="1"/>
          </p:cNvSpPr>
          <p:nvPr/>
        </p:nvSpPr>
        <p:spPr>
          <a:xfrm>
            <a:off x="7500135" y="1795570"/>
            <a:ext cx="226032" cy="369332"/>
          </a:xfrm>
          <a:prstGeom prst="rect">
            <a:avLst/>
          </a:prstGeom>
          <a:solidFill>
            <a:srgbClr val="1F3764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b="1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CA" sz="5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Recall</a:t>
            </a:r>
            <a:r>
              <a:rPr lang="en-US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2022-05-20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B561E835-5E52-046B-0475-D0F3ADBF888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4046" y="917858"/>
          <a:ext cx="11303908" cy="502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</p:spTree>
    <p:extLst>
      <p:ext uri="{BB962C8B-B14F-4D97-AF65-F5344CB8AC3E}">
        <p14:creationId xmlns:p14="http://schemas.microsoft.com/office/powerpoint/2010/main" val="308807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49887" y="245469"/>
            <a:ext cx="4692225" cy="954107"/>
          </a:xfrm>
          <a:prstGeom prst="rect">
            <a:avLst/>
          </a:prstGeom>
          <a:solidFill>
            <a:srgbClr val="0033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First</a:t>
            </a:r>
            <a:r>
              <a:rPr lang="en-US" sz="3200" b="1" dirty="0">
                <a:solidFill>
                  <a:srgbClr val="FFFF00"/>
                </a:solidFill>
              </a:rPr>
              <a:t>: opposing </a:t>
            </a:r>
            <a:r>
              <a:rPr lang="en-US" sz="3200" b="1" dirty="0" err="1">
                <a:solidFill>
                  <a:srgbClr val="FFFF00"/>
                </a:solidFill>
              </a:rPr>
              <a:t>sifat</a:t>
            </a:r>
            <a:endParaRPr lang="en-US" sz="3200" b="1" dirty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أولًا</a:t>
            </a:r>
            <a:r>
              <a:rPr lang="ar-KW" sz="2400" b="1" dirty="0">
                <a:solidFill>
                  <a:srgbClr val="FFFF00"/>
                </a:solidFill>
              </a:rPr>
              <a:t>: الصفات التي لها </a:t>
            </a:r>
            <a:r>
              <a:rPr lang="ar-KW" sz="2400" b="1" dirty="0" smtClean="0">
                <a:solidFill>
                  <a:srgbClr val="FFFF00"/>
                </a:solidFill>
              </a:rPr>
              <a:t>ضد</a:t>
            </a:r>
            <a:endParaRPr lang="ar-KW" sz="3200" b="1" dirty="0">
              <a:solidFill>
                <a:srgbClr val="FFFF00"/>
              </a:solidFill>
            </a:endParaRPr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xmlns="" id="{BA8A7308-896F-9517-0A17-BC2764A440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29" r="11567" b="68193"/>
          <a:stretch/>
        </p:blipFill>
        <p:spPr>
          <a:xfrm>
            <a:off x="2941411" y="1174477"/>
            <a:ext cx="6459443" cy="154122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4F79D97-11F2-D276-3F9E-29F9AAD763A0}"/>
              </a:ext>
            </a:extLst>
          </p:cNvPr>
          <p:cNvSpPr txBox="1"/>
          <p:nvPr/>
        </p:nvSpPr>
        <p:spPr>
          <a:xfrm>
            <a:off x="4646691" y="1454701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KW" sz="2400" b="1" kern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الهمس</a:t>
            </a:r>
          </a:p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b="1" kern="12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Al-Hams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EB4E6AA9-3F7E-0335-16E0-5D5F52AC845B}"/>
              </a:ext>
            </a:extLst>
          </p:cNvPr>
          <p:cNvSpPr txBox="1"/>
          <p:nvPr/>
        </p:nvSpPr>
        <p:spPr>
          <a:xfrm>
            <a:off x="3395316" y="1510101"/>
            <a:ext cx="27131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0"/>
            <a:r>
              <a:rPr lang="ar-KW" sz="2400" b="1" kern="1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الجهر</a:t>
            </a:r>
          </a:p>
          <a:p>
            <a:pPr lvl="0" algn="ctr" rtl="0"/>
            <a:r>
              <a:rPr lang="en-US" sz="2400" b="1" kern="1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Al-</a:t>
            </a:r>
            <a:r>
              <a:rPr lang="en-US" sz="2400" b="1" kern="1200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Jahr</a:t>
            </a:r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xmlns="" id="{E1B3C324-89C7-53A2-6632-BEB1E8D375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2" r="13042" b="69118"/>
          <a:stretch/>
        </p:blipFill>
        <p:spPr>
          <a:xfrm>
            <a:off x="2941411" y="3020469"/>
            <a:ext cx="6459444" cy="14964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E76A50F-2B05-623E-6A87-06ECB33220C4}"/>
              </a:ext>
            </a:extLst>
          </p:cNvPr>
          <p:cNvSpPr txBox="1"/>
          <p:nvPr/>
        </p:nvSpPr>
        <p:spPr>
          <a:xfrm>
            <a:off x="4581994" y="3325738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الرخاوة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Rakhawah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44DB26-44B9-4698-C87E-D96A7D70491F}"/>
              </a:ext>
            </a:extLst>
          </p:cNvPr>
          <p:cNvSpPr txBox="1"/>
          <p:nvPr/>
        </p:nvSpPr>
        <p:spPr>
          <a:xfrm>
            <a:off x="3159371" y="3362135"/>
            <a:ext cx="27131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الشدة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Shiddah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oogle Shape;337;p14">
            <a:extLst>
              <a:ext uri="{FF2B5EF4-FFF2-40B4-BE49-F238E27FC236}">
                <a16:creationId xmlns:a16="http://schemas.microsoft.com/office/drawing/2014/main" xmlns="" id="{234DDB23-14BB-B804-DD75-7537822B49BE}"/>
              </a:ext>
            </a:extLst>
          </p:cNvPr>
          <p:cNvSpPr/>
          <p:nvPr/>
        </p:nvSpPr>
        <p:spPr>
          <a:xfrm rot="-2700000">
            <a:off x="5462071" y="4103491"/>
            <a:ext cx="1579310" cy="1683707"/>
          </a:xfrm>
          <a:prstGeom prst="teardrop">
            <a:avLst>
              <a:gd name="adj" fmla="val 100000"/>
            </a:avLst>
          </a:prstGeom>
          <a:solidFill>
            <a:schemeClr val="dk1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38;p14">
            <a:extLst>
              <a:ext uri="{FF2B5EF4-FFF2-40B4-BE49-F238E27FC236}">
                <a16:creationId xmlns:a16="http://schemas.microsoft.com/office/drawing/2014/main" xmlns="" id="{F098562D-5005-0F5C-F7BA-191E76EAAA55}"/>
              </a:ext>
            </a:extLst>
          </p:cNvPr>
          <p:cNvSpPr/>
          <p:nvPr/>
        </p:nvSpPr>
        <p:spPr>
          <a:xfrm rot="-2700000">
            <a:off x="5401163" y="4122954"/>
            <a:ext cx="1502439" cy="1601755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EDABF86-4057-6C0B-A0F2-4C9349139D7C}"/>
              </a:ext>
            </a:extLst>
          </p:cNvPr>
          <p:cNvSpPr txBox="1"/>
          <p:nvPr/>
        </p:nvSpPr>
        <p:spPr>
          <a:xfrm>
            <a:off x="3030448" y="4462481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التوسط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CA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Tawasot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Google Shape;282;p10">
            <a:extLst>
              <a:ext uri="{FF2B5EF4-FFF2-40B4-BE49-F238E27FC236}">
                <a16:creationId xmlns:a16="http://schemas.microsoft.com/office/drawing/2014/main" xmlns="" id="{EB22338C-2560-CA04-6338-5DE2DDA2D3E9}"/>
              </a:ext>
            </a:extLst>
          </p:cNvPr>
          <p:cNvSpPr/>
          <p:nvPr/>
        </p:nvSpPr>
        <p:spPr>
          <a:xfrm>
            <a:off x="5752033" y="3370570"/>
            <a:ext cx="838200" cy="838200"/>
          </a:xfrm>
          <a:prstGeom prst="ellipse">
            <a:avLst/>
          </a:prstGeom>
          <a:solidFill>
            <a:srgbClr val="FF0000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807F461-253F-E27F-DCCC-72BBBF33AAC0}"/>
              </a:ext>
            </a:extLst>
          </p:cNvPr>
          <p:cNvSpPr txBox="1"/>
          <p:nvPr/>
        </p:nvSpPr>
        <p:spPr>
          <a:xfrm>
            <a:off x="491125" y="1491098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E669840-3D67-77D3-F63C-FE7F46E39B8D}"/>
              </a:ext>
            </a:extLst>
          </p:cNvPr>
          <p:cNvSpPr txBox="1"/>
          <p:nvPr/>
        </p:nvSpPr>
        <p:spPr>
          <a:xfrm>
            <a:off x="8059335" y="3506311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7E6A774-9BCB-F2FC-195A-658A21BEC998}"/>
              </a:ext>
            </a:extLst>
          </p:cNvPr>
          <p:cNvSpPr txBox="1"/>
          <p:nvPr/>
        </p:nvSpPr>
        <p:spPr>
          <a:xfrm>
            <a:off x="313426" y="3444755"/>
            <a:ext cx="39623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1"/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أَجِدْ قَطٍ بَكَت</a:t>
            </a:r>
          </a:p>
          <a:p>
            <a:pPr lvl="0" algn="ctr" rtl="1"/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ء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د ق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28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ب ك </a:t>
            </a:r>
            <a:r>
              <a:rPr lang="ar-SA" sz="28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</a:t>
            </a:r>
            <a:endParaRPr lang="en-US" sz="28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9C16B30-F780-B28C-EB97-ECA8F6DF9A0D}"/>
              </a:ext>
            </a:extLst>
          </p:cNvPr>
          <p:cNvSpPr txBox="1"/>
          <p:nvPr/>
        </p:nvSpPr>
        <p:spPr>
          <a:xfrm>
            <a:off x="7306180" y="1649832"/>
            <a:ext cx="560738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فَحَثَّهُ شَخْصٌ سَكَت</a:t>
            </a:r>
            <a:endParaRPr lang="en-CA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ح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ث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ه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ص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ك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4A81CF7-81EA-402E-09E3-E333D9DECC21}"/>
              </a:ext>
            </a:extLst>
          </p:cNvPr>
          <p:cNvSpPr txBox="1"/>
          <p:nvPr/>
        </p:nvSpPr>
        <p:spPr>
          <a:xfrm>
            <a:off x="2770705" y="5474051"/>
            <a:ext cx="3962341" cy="101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لِنْ عُمَر</a:t>
            </a:r>
            <a:endParaRPr lang="en-CA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 ن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</a:t>
            </a: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SA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Google Shape;282;p10">
            <a:extLst>
              <a:ext uri="{FF2B5EF4-FFF2-40B4-BE49-F238E27FC236}">
                <a16:creationId xmlns:a16="http://schemas.microsoft.com/office/drawing/2014/main" xmlns="" id="{155B0483-ACF6-1A82-83AD-F06C88C8CCCC}"/>
              </a:ext>
            </a:extLst>
          </p:cNvPr>
          <p:cNvSpPr/>
          <p:nvPr/>
        </p:nvSpPr>
        <p:spPr>
          <a:xfrm>
            <a:off x="5760087" y="3391304"/>
            <a:ext cx="838200" cy="838200"/>
          </a:xfrm>
          <a:prstGeom prst="ellipse">
            <a:avLst/>
          </a:prstGeom>
          <a:solidFill>
            <a:srgbClr val="FF0000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83;p10">
            <a:extLst>
              <a:ext uri="{FF2B5EF4-FFF2-40B4-BE49-F238E27FC236}">
                <a16:creationId xmlns:a16="http://schemas.microsoft.com/office/drawing/2014/main" xmlns="" id="{968E749C-D6BF-D062-0752-7048CFBC8899}"/>
              </a:ext>
            </a:extLst>
          </p:cNvPr>
          <p:cNvSpPr/>
          <p:nvPr/>
        </p:nvSpPr>
        <p:spPr>
          <a:xfrm>
            <a:off x="5139603" y="3507416"/>
            <a:ext cx="1371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VS</a:t>
            </a:r>
            <a:endParaRPr sz="3600" dirty="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69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hape&#10;&#10;Description automatically generated">
            <a:extLst>
              <a:ext uri="{FF2B5EF4-FFF2-40B4-BE49-F238E27FC236}">
                <a16:creationId xmlns:a16="http://schemas.microsoft.com/office/drawing/2014/main" xmlns="" id="{CFC31A4F-0AA2-881C-5D7B-84E2310F34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8302"/>
          <a:stretch/>
        </p:blipFill>
        <p:spPr>
          <a:xfrm>
            <a:off x="1812758" y="2822275"/>
            <a:ext cx="8566484" cy="153595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5C98AA0-799F-531F-5F51-D30E5F9D3B2A}"/>
              </a:ext>
            </a:extLst>
          </p:cNvPr>
          <p:cNvSpPr txBox="1"/>
          <p:nvPr/>
        </p:nvSpPr>
        <p:spPr>
          <a:xfrm>
            <a:off x="4634254" y="3102499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الانفتاح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Al-Infitah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1B2E315-0DC8-5AA0-F04B-BF5B822A67D6}"/>
              </a:ext>
            </a:extLst>
          </p:cNvPr>
          <p:cNvSpPr txBox="1"/>
          <p:nvPr/>
        </p:nvSpPr>
        <p:spPr>
          <a:xfrm>
            <a:off x="3382879" y="3157899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الإطباق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Itbaq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2B6AB45-2F6A-D21A-1D77-00891DD6FD9A}"/>
              </a:ext>
            </a:extLst>
          </p:cNvPr>
          <p:cNvSpPr txBox="1"/>
          <p:nvPr/>
        </p:nvSpPr>
        <p:spPr>
          <a:xfrm>
            <a:off x="-473783" y="3253309"/>
            <a:ext cx="5607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ص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ض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ar-SA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endParaRPr lang="en-CA" sz="3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32" descr="Shape&#10;&#10;Description automatically generated">
            <a:extLst>
              <a:ext uri="{FF2B5EF4-FFF2-40B4-BE49-F238E27FC236}">
                <a16:creationId xmlns:a16="http://schemas.microsoft.com/office/drawing/2014/main" xmlns="" id="{24BBF2CB-CDEF-1FF9-8A0C-C9F44CA403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8302"/>
          <a:stretch/>
        </p:blipFill>
        <p:spPr>
          <a:xfrm>
            <a:off x="1790512" y="4493283"/>
            <a:ext cx="8566484" cy="1535953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61F313E-205D-A577-46D7-3A067DD87946}"/>
              </a:ext>
            </a:extLst>
          </p:cNvPr>
          <p:cNvSpPr txBox="1"/>
          <p:nvPr/>
        </p:nvSpPr>
        <p:spPr>
          <a:xfrm>
            <a:off x="4612008" y="4773507"/>
            <a:ext cx="6172200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الإذلاق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Idhlaq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b="1" kern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BD76FFB-3F72-02FD-E99F-5D2B7559DB8F}"/>
              </a:ext>
            </a:extLst>
          </p:cNvPr>
          <p:cNvSpPr txBox="1"/>
          <p:nvPr/>
        </p:nvSpPr>
        <p:spPr>
          <a:xfrm>
            <a:off x="3360633" y="4828907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الإصمات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Ismat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806AB63-A3B7-F85F-C101-B0DE08456A0F}"/>
              </a:ext>
            </a:extLst>
          </p:cNvPr>
          <p:cNvSpPr txBox="1"/>
          <p:nvPr/>
        </p:nvSpPr>
        <p:spPr>
          <a:xfrm>
            <a:off x="7325129" y="4921239"/>
            <a:ext cx="56073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فَرَّ مِنْ لُب</a:t>
            </a:r>
            <a:endParaRPr lang="en-CA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ن ل ب</a:t>
            </a:r>
          </a:p>
          <a:p>
            <a:pPr lvl="0" algn="ctr"/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" name="Picture 37" descr="Shape&#10;&#10;Description automatically generated">
            <a:extLst>
              <a:ext uri="{FF2B5EF4-FFF2-40B4-BE49-F238E27FC236}">
                <a16:creationId xmlns:a16="http://schemas.microsoft.com/office/drawing/2014/main" xmlns="" id="{786917F2-B6BD-48E7-DEA0-B2E18F177E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8302"/>
          <a:stretch/>
        </p:blipFill>
        <p:spPr>
          <a:xfrm>
            <a:off x="1835004" y="1203432"/>
            <a:ext cx="8566484" cy="153595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C2AFECC-8E0D-1A8A-1DBB-DA88C471DC4C}"/>
              </a:ext>
            </a:extLst>
          </p:cNvPr>
          <p:cNvSpPr txBox="1"/>
          <p:nvPr/>
        </p:nvSpPr>
        <p:spPr>
          <a:xfrm>
            <a:off x="4656500" y="1483656"/>
            <a:ext cx="6172200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الاستفال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Istifal</a:t>
            </a:r>
            <a:endParaRPr lang="en-US" sz="24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E0202DD-794D-FF1C-C2B5-A96DAAD90E97}"/>
              </a:ext>
            </a:extLst>
          </p:cNvPr>
          <p:cNvSpPr txBox="1"/>
          <p:nvPr/>
        </p:nvSpPr>
        <p:spPr>
          <a:xfrm>
            <a:off x="3405125" y="1539056"/>
            <a:ext cx="27131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rtl="0"/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الاستعلاء</a:t>
            </a:r>
          </a:p>
          <a:p>
            <a:pPr lvl="0" algn="ctr"/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Al-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Isti’laa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rtl="0"/>
            <a:endParaRPr lang="en-US" sz="2400" b="1" kern="120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D729796-1C93-4561-C15F-278AF5BF39B1}"/>
              </a:ext>
            </a:extLst>
          </p:cNvPr>
          <p:cNvSpPr txBox="1"/>
          <p:nvPr/>
        </p:nvSpPr>
        <p:spPr>
          <a:xfrm>
            <a:off x="-542440" y="1524391"/>
            <a:ext cx="56073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خُصَّ ضَغْطٍ قِظ</a:t>
            </a:r>
            <a:endParaRPr lang="en-CA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خ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ص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ض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غ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</a:t>
            </a:r>
            <a:r>
              <a:rPr lang="ar-SA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ق </a:t>
            </a:r>
            <a:r>
              <a:rPr lang="ar-SA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endParaRPr lang="en-CA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70BE432-184F-AB1D-5D7C-875ABEF8CB36}"/>
              </a:ext>
            </a:extLst>
          </p:cNvPr>
          <p:cNvSpPr txBox="1"/>
          <p:nvPr/>
        </p:nvSpPr>
        <p:spPr>
          <a:xfrm>
            <a:off x="8049449" y="3212153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585D998-55A0-2FB2-1084-824174051D47}"/>
              </a:ext>
            </a:extLst>
          </p:cNvPr>
          <p:cNvSpPr txBox="1"/>
          <p:nvPr/>
        </p:nvSpPr>
        <p:spPr>
          <a:xfrm>
            <a:off x="8048486" y="1492803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0E78ADD-E3ED-2266-C6C9-97CC1F836C81}"/>
              </a:ext>
            </a:extLst>
          </p:cNvPr>
          <p:cNvSpPr txBox="1"/>
          <p:nvPr/>
        </p:nvSpPr>
        <p:spPr>
          <a:xfrm>
            <a:off x="402676" y="4799454"/>
            <a:ext cx="39231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800" dirty="0">
                <a:latin typeface="Calibri" panose="020F0502020204030204" pitchFamily="34" charset="0"/>
              </a:rPr>
              <a:t>باقي الحروف</a:t>
            </a:r>
          </a:p>
          <a:p>
            <a:pPr lvl="0" algn="ctr"/>
            <a:r>
              <a:rPr lang="en-CA" sz="2000" dirty="0">
                <a:latin typeface="Calibri" panose="020F0502020204030204" pitchFamily="34" charset="0"/>
              </a:rPr>
              <a:t>The rest of the letters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49887" y="245469"/>
            <a:ext cx="4692225" cy="954107"/>
          </a:xfrm>
          <a:prstGeom prst="rect">
            <a:avLst/>
          </a:prstGeom>
          <a:solidFill>
            <a:srgbClr val="0033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First</a:t>
            </a:r>
            <a:r>
              <a:rPr lang="en-US" sz="3200" b="1" dirty="0">
                <a:solidFill>
                  <a:srgbClr val="FFFF00"/>
                </a:solidFill>
              </a:rPr>
              <a:t>: opposing </a:t>
            </a:r>
            <a:r>
              <a:rPr lang="en-US" sz="3200" b="1" dirty="0" err="1">
                <a:solidFill>
                  <a:srgbClr val="FFFF00"/>
                </a:solidFill>
              </a:rPr>
              <a:t>sifat</a:t>
            </a:r>
            <a:endParaRPr lang="en-US" sz="3200" b="1" dirty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أولًا</a:t>
            </a:r>
            <a:r>
              <a:rPr lang="ar-KW" sz="2400" b="1" dirty="0">
                <a:solidFill>
                  <a:srgbClr val="FFFF00"/>
                </a:solidFill>
              </a:rPr>
              <a:t>: الصفات التي لها </a:t>
            </a:r>
            <a:r>
              <a:rPr lang="ar-KW" sz="2400" b="1" dirty="0" smtClean="0">
                <a:solidFill>
                  <a:srgbClr val="FFFF00"/>
                </a:solidFill>
              </a:rPr>
              <a:t>ضد</a:t>
            </a:r>
            <a:endParaRPr lang="ar-KW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B561E835-5E52-046B-0475-D0F3ADBF888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4046" y="917858"/>
          <a:ext cx="11303908" cy="502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627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63705" y="424063"/>
            <a:ext cx="5178407" cy="954107"/>
          </a:xfrm>
          <a:prstGeom prst="rect">
            <a:avLst/>
          </a:prstGeom>
          <a:solidFill>
            <a:srgbClr val="97050B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Second</a:t>
            </a:r>
            <a:r>
              <a:rPr lang="en-US" sz="3200" b="1" dirty="0">
                <a:solidFill>
                  <a:srgbClr val="FFFF00"/>
                </a:solidFill>
              </a:rPr>
              <a:t>: non-opposing </a:t>
            </a:r>
            <a:r>
              <a:rPr lang="en-US" sz="3200" b="1" dirty="0" err="1">
                <a:solidFill>
                  <a:srgbClr val="FFFF00"/>
                </a:solidFill>
              </a:rPr>
              <a:t>sifat</a:t>
            </a:r>
            <a:endParaRPr lang="en-US" sz="3200" b="1" dirty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ثانيًا</a:t>
            </a:r>
            <a:r>
              <a:rPr lang="ar-KW" sz="2400" b="1" dirty="0">
                <a:solidFill>
                  <a:srgbClr val="FFFF00"/>
                </a:solidFill>
              </a:rPr>
              <a:t>: الصفات التي ليس لها </a:t>
            </a:r>
            <a:r>
              <a:rPr lang="ar-KW" sz="2400" b="1" dirty="0" smtClean="0">
                <a:solidFill>
                  <a:srgbClr val="FFFF00"/>
                </a:solidFill>
              </a:rPr>
              <a:t>ضد</a:t>
            </a:r>
            <a:endParaRPr lang="ar-KW" sz="3200" b="1" dirty="0">
              <a:solidFill>
                <a:srgbClr val="FFFF00"/>
              </a:solidFill>
            </a:endParaRP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xmlns="" id="{705F98B9-6F4B-891B-29E2-910416A851ED}"/>
              </a:ext>
            </a:extLst>
          </p:cNvPr>
          <p:cNvSpPr/>
          <p:nvPr/>
        </p:nvSpPr>
        <p:spPr>
          <a:xfrm>
            <a:off x="219429" y="1628078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الصفير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Safeer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1D9EB31-7D39-983E-63BD-F465B80EF101}"/>
              </a:ext>
            </a:extLst>
          </p:cNvPr>
          <p:cNvSpPr txBox="1"/>
          <p:nvPr/>
        </p:nvSpPr>
        <p:spPr>
          <a:xfrm>
            <a:off x="3131115" y="1991219"/>
            <a:ext cx="1793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ص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س</a:t>
            </a:r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ز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xmlns="" id="{2D0D9AD4-7BEF-D81E-589E-D1698A39BD6F}"/>
              </a:ext>
            </a:extLst>
          </p:cNvPr>
          <p:cNvSpPr/>
          <p:nvPr/>
        </p:nvSpPr>
        <p:spPr>
          <a:xfrm>
            <a:off x="219428" y="2754470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القلقلة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Qalqalah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00610DE-E9A5-D8FE-E46F-029939AAD35E}"/>
              </a:ext>
            </a:extLst>
          </p:cNvPr>
          <p:cNvSpPr txBox="1"/>
          <p:nvPr/>
        </p:nvSpPr>
        <p:spPr>
          <a:xfrm>
            <a:off x="3131116" y="2902584"/>
            <a:ext cx="17936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قُطْب جَد</a:t>
            </a:r>
          </a:p>
          <a:p>
            <a:pPr lvl="0"/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ق </a:t>
            </a:r>
            <a:r>
              <a:rPr lang="ar-SA" sz="2400" kern="1200" dirty="0" err="1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ط</a:t>
            </a:r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ب </a:t>
            </a:r>
            <a:r>
              <a:rPr lang="ar-SA" sz="2400" kern="1200" dirty="0" err="1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ج</a:t>
            </a:r>
            <a:r>
              <a:rPr lang="ar-SA" sz="2400" kern="120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د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xmlns="" id="{CBAE98D9-A7A2-2805-A326-0A7DAD2511FB}"/>
              </a:ext>
            </a:extLst>
          </p:cNvPr>
          <p:cNvSpPr/>
          <p:nvPr/>
        </p:nvSpPr>
        <p:spPr>
          <a:xfrm>
            <a:off x="219428" y="3880862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اللين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A1CC721-6CC0-D6D7-5598-D39AC2AA057D}"/>
              </a:ext>
            </a:extLst>
          </p:cNvPr>
          <p:cNvSpPr txBox="1"/>
          <p:nvPr/>
        </p:nvSpPr>
        <p:spPr>
          <a:xfrm>
            <a:off x="3131116" y="4121725"/>
            <a:ext cx="14698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ـَ وْ   ،   ـَ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يْ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xmlns="" id="{F1E78354-F31F-A938-4003-9E46523EAC1C}"/>
              </a:ext>
            </a:extLst>
          </p:cNvPr>
          <p:cNvSpPr/>
          <p:nvPr/>
        </p:nvSpPr>
        <p:spPr>
          <a:xfrm>
            <a:off x="219428" y="5007254"/>
            <a:ext cx="2604713" cy="129829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الانحراف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Inhiraf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A6C0EF8-9620-3E1B-10E8-E1FFD4777C4D}"/>
              </a:ext>
            </a:extLst>
          </p:cNvPr>
          <p:cNvSpPr txBox="1"/>
          <p:nvPr/>
        </p:nvSpPr>
        <p:spPr>
          <a:xfrm>
            <a:off x="3131116" y="5227217"/>
            <a:ext cx="1107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 – </a:t>
            </a:r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ر</a:t>
            </a:r>
            <a:endParaRPr lang="en-US" sz="24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xmlns="" id="{CC742A04-0656-06EE-3EE2-8392BD640F5F}"/>
              </a:ext>
            </a:extLst>
          </p:cNvPr>
          <p:cNvSpPr/>
          <p:nvPr/>
        </p:nvSpPr>
        <p:spPr>
          <a:xfrm>
            <a:off x="5051174" y="1658646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التكرير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Takreer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35CE2EA-0A30-8088-A7F8-872A7C7C3F6E}"/>
              </a:ext>
            </a:extLst>
          </p:cNvPr>
          <p:cNvSpPr txBox="1"/>
          <p:nvPr/>
        </p:nvSpPr>
        <p:spPr>
          <a:xfrm>
            <a:off x="7968791" y="1909621"/>
            <a:ext cx="4901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SA" sz="2800" dirty="0" err="1"/>
              <a:t>ر</a:t>
            </a:r>
            <a:endParaRPr lang="en-US" sz="2800" dirty="0"/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xmlns="" id="{442D3B53-3158-4F4D-8440-B1AA68AA1388}"/>
              </a:ext>
            </a:extLst>
          </p:cNvPr>
          <p:cNvSpPr/>
          <p:nvPr/>
        </p:nvSpPr>
        <p:spPr>
          <a:xfrm>
            <a:off x="5051174" y="2749904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التفشي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Tafashi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xmlns="" id="{B0041C31-1DB2-DE8D-428F-720C69617919}"/>
              </a:ext>
            </a:extLst>
          </p:cNvPr>
          <p:cNvSpPr/>
          <p:nvPr/>
        </p:nvSpPr>
        <p:spPr>
          <a:xfrm>
            <a:off x="5051174" y="3876296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الاستطالة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Istitallah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xmlns="" id="{7C848BB8-1720-E95D-9AD9-56A9FB3EAEBF}"/>
              </a:ext>
            </a:extLst>
          </p:cNvPr>
          <p:cNvSpPr/>
          <p:nvPr/>
        </p:nvSpPr>
        <p:spPr>
          <a:xfrm>
            <a:off x="5051174" y="5002688"/>
            <a:ext cx="2604713" cy="129829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الخَفاء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Khafaa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89204EE-1EEC-C25F-B650-A614F76C1E9B}"/>
              </a:ext>
            </a:extLst>
          </p:cNvPr>
          <p:cNvSpPr txBox="1"/>
          <p:nvPr/>
        </p:nvSpPr>
        <p:spPr>
          <a:xfrm>
            <a:off x="7968791" y="2897186"/>
            <a:ext cx="5951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ش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45D4AB8-9189-E473-7D40-5CBDE91D69AF}"/>
              </a:ext>
            </a:extLst>
          </p:cNvPr>
          <p:cNvSpPr txBox="1"/>
          <p:nvPr/>
        </p:nvSpPr>
        <p:spPr>
          <a:xfrm>
            <a:off x="7968791" y="3977827"/>
            <a:ext cx="6172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lang="ar-SA" sz="2400" b="1" kern="120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ض</a:t>
            </a:r>
            <a:endParaRPr lang="en-US" sz="2400" b="1" kern="1200" dirty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F3F1638-EFAA-59AD-58D4-628332B16045}"/>
              </a:ext>
            </a:extLst>
          </p:cNvPr>
          <p:cNvSpPr txBox="1"/>
          <p:nvPr/>
        </p:nvSpPr>
        <p:spPr>
          <a:xfrm>
            <a:off x="7968791" y="5381051"/>
            <a:ext cx="815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1"/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هـ + اوي مدية (</a:t>
            </a:r>
            <a:r>
              <a:rPr lang="en-CA" sz="2400" b="1" kern="1200" dirty="0" err="1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madd</a:t>
            </a:r>
            <a:r>
              <a:rPr lang="ar-SA" sz="2400" b="1" kern="1200" dirty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xmlns="" id="{13E2C85D-2206-A614-0C2E-5B9E4FF10B0E}"/>
              </a:ext>
            </a:extLst>
          </p:cNvPr>
          <p:cNvSpPr/>
          <p:nvPr/>
        </p:nvSpPr>
        <p:spPr>
          <a:xfrm>
            <a:off x="8876800" y="2749904"/>
            <a:ext cx="2604713" cy="11263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KW" sz="2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الغنة</a:t>
            </a:r>
          </a:p>
          <a:p>
            <a:pPr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Ghunnah</a:t>
            </a:r>
            <a:endParaRPr lang="en-US" sz="2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FE5E65B-2C18-D8F2-BECE-FA956F6C161B}"/>
              </a:ext>
            </a:extLst>
          </p:cNvPr>
          <p:cNvSpPr txBox="1"/>
          <p:nvPr/>
        </p:nvSpPr>
        <p:spPr>
          <a:xfrm>
            <a:off x="11054891" y="3654578"/>
            <a:ext cx="8134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ar-SA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 - </a:t>
            </a:r>
            <a:r>
              <a:rPr lang="ar-SA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/>
          <p:cNvSpPr txBox="1"/>
          <p:nvPr/>
        </p:nvSpPr>
        <p:spPr>
          <a:xfrm>
            <a:off x="1670936" y="1801466"/>
            <a:ext cx="9335785" cy="2808461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CA" sz="2000" b="1" dirty="0" smtClean="0">
                <a:solidFill>
                  <a:srgbClr val="FFFF00"/>
                </a:solidFill>
              </a:rPr>
              <a:t>Thirdly</a:t>
            </a:r>
            <a:r>
              <a:rPr lang="en-US" sz="2000" b="1" dirty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Strong and weak </a:t>
            </a:r>
            <a:r>
              <a:rPr lang="en-US" sz="4400" b="1" dirty="0" smtClean="0">
                <a:solidFill>
                  <a:srgbClr val="FFFF00"/>
                </a:solidFill>
              </a:rPr>
              <a:t>letters</a:t>
            </a:r>
          </a:p>
          <a:p>
            <a:pPr algn="ctr"/>
            <a:endParaRPr lang="en-US" sz="4400" b="1" dirty="0">
              <a:solidFill>
                <a:srgbClr val="FFFF00"/>
              </a:solidFill>
            </a:endParaRPr>
          </a:p>
          <a:p>
            <a:pPr algn="ctr" rtl="1"/>
            <a:r>
              <a:rPr lang="ar-SA" sz="1400" b="1" dirty="0">
                <a:solidFill>
                  <a:srgbClr val="FFFF00"/>
                </a:solidFill>
              </a:rPr>
              <a:t>ثالثًا</a:t>
            </a:r>
            <a:r>
              <a:rPr lang="ar-KW" sz="1400" b="1" dirty="0">
                <a:solidFill>
                  <a:srgbClr val="FFFF00"/>
                </a:solidFill>
              </a:rPr>
              <a:t>:</a:t>
            </a:r>
          </a:p>
          <a:p>
            <a:pPr algn="ctr"/>
            <a:endParaRPr lang="ar-KW" sz="1050" b="1" dirty="0">
              <a:solidFill>
                <a:srgbClr val="FFFF00"/>
              </a:solidFill>
            </a:endParaRPr>
          </a:p>
          <a:p>
            <a:pPr algn="ctr"/>
            <a:r>
              <a:rPr lang="ar-SA" sz="4400" b="1" dirty="0">
                <a:solidFill>
                  <a:srgbClr val="FFFF00"/>
                </a:solidFill>
              </a:rPr>
              <a:t>الحروف القوية </a:t>
            </a:r>
            <a:r>
              <a:rPr lang="ar-SA" sz="4400" b="1" dirty="0" smtClean="0">
                <a:solidFill>
                  <a:srgbClr val="FFFF00"/>
                </a:solidFill>
              </a:rPr>
              <a:t>والضعيفة</a:t>
            </a:r>
            <a:endParaRPr lang="ar-KW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7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73927" y="424063"/>
            <a:ext cx="5768185" cy="95410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CA" sz="3200" b="1" dirty="0">
                <a:solidFill>
                  <a:srgbClr val="FFFF00"/>
                </a:solidFill>
              </a:rPr>
              <a:t>Thirdly</a:t>
            </a:r>
            <a:r>
              <a:rPr lang="en-US" sz="3200" b="1" dirty="0">
                <a:solidFill>
                  <a:srgbClr val="FFFF00"/>
                </a:solidFill>
              </a:rPr>
              <a:t>: strong and weak </a:t>
            </a:r>
            <a:r>
              <a:rPr lang="en-US" sz="3200" b="1" dirty="0" smtClean="0">
                <a:solidFill>
                  <a:srgbClr val="FFFF00"/>
                </a:solidFill>
              </a:rPr>
              <a:t>letters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 rtl="1"/>
            <a:r>
              <a:rPr lang="ar-KW" sz="2400" b="1" dirty="0" smtClean="0">
                <a:solidFill>
                  <a:srgbClr val="FFFF00"/>
                </a:solidFill>
              </a:rPr>
              <a:t>ثالثًا</a:t>
            </a:r>
            <a:r>
              <a:rPr lang="ar-KW" sz="2400" b="1" dirty="0">
                <a:solidFill>
                  <a:srgbClr val="FFFF00"/>
                </a:solidFill>
              </a:rPr>
              <a:t>: الحروف القوية </a:t>
            </a:r>
            <a:r>
              <a:rPr lang="ar-KW" sz="2400" b="1" dirty="0" smtClean="0">
                <a:solidFill>
                  <a:srgbClr val="FFFF00"/>
                </a:solidFill>
              </a:rPr>
              <a:t>والضعيفة</a:t>
            </a:r>
            <a:endParaRPr lang="ar-KW" sz="2400" b="1" dirty="0">
              <a:solidFill>
                <a:srgbClr val="FFFF00"/>
              </a:solidFill>
            </a:endParaRPr>
          </a:p>
        </p:txBody>
      </p:sp>
      <p:sp>
        <p:nvSpPr>
          <p:cNvPr id="9" name="Google Shape;94;p2">
            <a:extLst>
              <a:ext uri="{FF2B5EF4-FFF2-40B4-BE49-F238E27FC236}">
                <a16:creationId xmlns:a16="http://schemas.microsoft.com/office/drawing/2014/main" xmlns="" id="{A2B1C3E4-7921-1D59-9FF6-F4FFF065BCF5}"/>
              </a:ext>
            </a:extLst>
          </p:cNvPr>
          <p:cNvSpPr txBox="1"/>
          <p:nvPr/>
        </p:nvSpPr>
        <p:spPr>
          <a:xfrm>
            <a:off x="1079226" y="2539591"/>
            <a:ext cx="10198678" cy="326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003192"/>
                </a:solidFill>
              </a:rPr>
              <a:t>The </a:t>
            </a:r>
            <a:r>
              <a:rPr lang="en-US" sz="3200" dirty="0">
                <a:solidFill>
                  <a:srgbClr val="003192"/>
                </a:solidFill>
              </a:rPr>
              <a:t>strength and weakness of a letter is dependent in the </a:t>
            </a:r>
            <a:r>
              <a:rPr lang="en-US" sz="3200" b="1" dirty="0">
                <a:solidFill>
                  <a:srgbClr val="FF0000"/>
                </a:solidFill>
              </a:rPr>
              <a:t>number of strong </a:t>
            </a:r>
            <a:r>
              <a:rPr lang="en-US" sz="3200" b="1" dirty="0" err="1">
                <a:solidFill>
                  <a:srgbClr val="FF0000"/>
                </a:solidFill>
              </a:rPr>
              <a:t>sifat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192"/>
                </a:solidFill>
              </a:rPr>
              <a:t>vs weak </a:t>
            </a:r>
            <a:r>
              <a:rPr lang="en-US" sz="3200" dirty="0" smtClean="0">
                <a:solidFill>
                  <a:srgbClr val="003192"/>
                </a:solidFill>
              </a:rPr>
              <a:t>ones</a:t>
            </a: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00319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KW" sz="2000" dirty="0">
                <a:solidFill>
                  <a:srgbClr val="003192"/>
                </a:solidFill>
              </a:rPr>
              <a:t>تعرف مدى قوة أوضعف الحرف </a:t>
            </a:r>
            <a:r>
              <a:rPr lang="ar-KW" sz="2000" b="1" dirty="0">
                <a:solidFill>
                  <a:srgbClr val="FF0000"/>
                </a:solidFill>
              </a:rPr>
              <a:t>بحسب عدد صفاته القوية</a:t>
            </a:r>
            <a:r>
              <a:rPr lang="ar-KW" sz="2000" dirty="0">
                <a:solidFill>
                  <a:srgbClr val="003192"/>
                </a:solidFill>
              </a:rPr>
              <a:t> ومقارنتها بصفاته الضعيفة</a:t>
            </a: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4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649</Words>
  <Application>Microsoft Office PowerPoint</Application>
  <PresentationFormat>Widescreen</PresentationFormat>
  <Paragraphs>249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Attributes of Letters (Sifat)   Attributes of letters (3):  Strong &amp; weak letters</vt:lpstr>
      <vt:lpstr>Recall مراجعة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166</cp:revision>
  <dcterms:created xsi:type="dcterms:W3CDTF">2020-09-13T16:40:33Z</dcterms:created>
  <dcterms:modified xsi:type="dcterms:W3CDTF">2022-05-20T20:00:07Z</dcterms:modified>
</cp:coreProperties>
</file>